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74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726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42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27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663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7386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995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65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778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340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16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932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FB00E-AA53-46CC-AB6B-3F896311784E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55A70-B219-4F60-9BD1-48706EA97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905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6146" y="655026"/>
            <a:ext cx="9059812" cy="53427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3888" y="1453363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050869" y="587829"/>
            <a:ext cx="930075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Колымшо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февраль.</a:t>
            </a:r>
          </a:p>
          <a:p>
            <a:pPr algn="ctr"/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Классысе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паша. </a:t>
            </a:r>
          </a:p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Олмештыш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мут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темым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иктешлымаш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Пагале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жапле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калыкым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Шуаре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шке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усталыкым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Эреак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кае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ончыко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тыршыметым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ончыкто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3. Краснов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002060"/>
                </a:solidFill>
              </a:rPr>
              <a:t> </a:t>
            </a:r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508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11188" y="476453"/>
            <a:ext cx="9059812" cy="53427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3888" y="1453363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508069" y="979093"/>
            <a:ext cx="7721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1944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Шыже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Александр Невский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лӱмеш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партизан соединений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Чехословакий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мландыште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кредалеш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Совет Армий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шукертак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Овруч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олам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утарен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Камилия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Шага партизан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отрядыште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фашист-влак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дене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тугак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кредалеш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Отрядыште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чех-влакат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лийыныт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Нунат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Камилиям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пагаленыт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Чехословакийысе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яллаште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чулым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партизаным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чыланат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ӧрын онченыт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Тыгай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изи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тушман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ваштареш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кредалеш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ойленыт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еҥ-влак.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пионер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улам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А пионер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кугыеҥ-влаклан пашаштат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кредалмаштат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полшышаш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вашештен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ӱдыр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А.Жориков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 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endParaRPr lang="ru-RU" sz="48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1048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6146" y="646270"/>
            <a:ext cx="9059812" cy="53427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чодырашке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каена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Поҥгым лыҥак погена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Мöҥгö куржын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толына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Кудывечыш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пурена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1323" y="4579485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32796" y="667650"/>
            <a:ext cx="6226628" cy="165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lnSpc>
                <a:spcPct val="106000"/>
              </a:lnSpc>
              <a:spcAft>
                <a:spcPts val="0"/>
              </a:spcAft>
            </a:pPr>
            <a:r>
              <a:rPr lang="ru-RU" sz="3200" b="1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Физкультминутко</a:t>
            </a:r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u="sng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>
              <a:lnSpc>
                <a:spcPct val="106000"/>
              </a:lnSpc>
              <a:spcAft>
                <a:spcPts val="0"/>
              </a:spcAft>
            </a:pPr>
            <a:endParaRPr lang="ru-RU" sz="3200" b="1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ctr">
              <a:lnSpc>
                <a:spcPct val="106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68897860"/>
              </p:ext>
            </p:extLst>
          </p:nvPr>
        </p:nvGraphicFramePr>
        <p:xfrm>
          <a:off x="92075" y="92075"/>
          <a:ext cx="407988" cy="490538"/>
        </p:xfrm>
        <a:graphic>
          <a:graphicData uri="http://schemas.openxmlformats.org/presentationml/2006/ole">
            <p:oleObj spid="_x0000_s2058" name="Объект упаковщика для оболочки" showAsIcon="1" r:id="rId4" imgW="407880" imgH="491040" progId="Package">
              <p:embed/>
            </p:oleObj>
          </a:graphicData>
        </a:graphic>
      </p:graphicFrame>
      <p:pic>
        <p:nvPicPr>
          <p:cNvPr id="2050" name="Picture 2" descr="http://site-6ac5824.umi.ru/images/cms/data/kartinki/24049_html_md95421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64" y="1848435"/>
            <a:ext cx="4965311" cy="3554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787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466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309" y="0"/>
            <a:ext cx="8987245" cy="646611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Изи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ӱдыр пукша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кӧгӧрченым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Изи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ӱдыр пукша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кӧгӧрченым,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Кизаж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шыдаҥым пукша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Кайык-влак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пален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ӱырын чоным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Кочкыш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деке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гӱрлалын вашкат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Вуй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ӱмалне кава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тугай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канде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Кечыйол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шыргыж-воштыл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модеш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Ынже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сусырто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бомба ты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мландым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пасушто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шыдаҥ лӧзаҥеш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 война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огеш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лӱдыктӧ калыкым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Огеш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пӧртыл эрталме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кыша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Изи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ӱдыр пукша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тыныс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кайыкым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1600" b="1" i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Кизаж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дене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шыдаҥым кышка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(В.Илларионов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2489" y="1608496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3784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14592" y="587830"/>
            <a:ext cx="9059812" cy="57094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3888" y="1453363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2584604" y="817987"/>
            <a:ext cx="8835631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Олмештыш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тиде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Служебный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ойлымаш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ужаш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Предметым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тудын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палыжым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чотшым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лӱмда;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Лӱм мут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пале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олмеш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кучылталтше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ойлымаш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ужаш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Шке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значенийышт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олмештыш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мут-влак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мыняр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тӱшкалан шелалтыт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8;</a:t>
            </a:r>
          </a:p>
          <a:p>
            <a:pPr marL="342900" lvl="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/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Олмештыш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вашталтмыже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Лица, числа, падеж;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Жап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лица, падеж;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Огеш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вашталт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Предложенийыште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олмештыш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мут-влак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могай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член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лийыт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Подлежащий 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сказуемый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Чыла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член предложений;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Определений, дополнений 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умландарыше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член;</a:t>
            </a:r>
          </a:p>
          <a:p>
            <a:pPr marL="342900" lvl="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859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11188" y="476453"/>
            <a:ext cx="9059812" cy="53427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3383" y="713711"/>
            <a:ext cx="876517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Вашмут-влак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 С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 В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3- А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4- В</a:t>
            </a: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Аклыме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Йонылыш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«5»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йонылыш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«4»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йонылыш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«3»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утларак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«2»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116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a46/0013ccdd-6eca38e3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89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5373" y="509452"/>
            <a:ext cx="9496696" cy="55799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Мӧҥгысӧ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паша:</a:t>
            </a:r>
          </a:p>
          <a:p>
            <a:pPr algn="ctr"/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Сӱрет почеш,олмештыш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мут-влакым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кучылтын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, 5-6 </a:t>
            </a:r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предложенийым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возаш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491321" y="446203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3888" y="1453363"/>
            <a:ext cx="993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 </a:t>
            </a:r>
          </a:p>
          <a:p>
            <a:endParaRPr lang="ru-RU" sz="1400" dirty="0"/>
          </a:p>
        </p:txBody>
      </p:sp>
      <p:pic>
        <p:nvPicPr>
          <p:cNvPr id="6" name="Рисунок 5" descr="C:\Users\таня\Desktop\IMG_20200219_185912.jpg"/>
          <p:cNvPicPr/>
          <p:nvPr/>
        </p:nvPicPr>
        <p:blipFill>
          <a:blip r:embed="rId3" cstate="print"/>
          <a:srcRect t="47292" b="7205"/>
          <a:stretch>
            <a:fillRect/>
          </a:stretch>
        </p:blipFill>
        <p:spPr bwMode="auto">
          <a:xfrm>
            <a:off x="4506686" y="2103122"/>
            <a:ext cx="5967085" cy="378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94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331</Words>
  <Application>Microsoft Office PowerPoint</Application>
  <PresentationFormat>Произвольный</PresentationFormat>
  <Paragraphs>103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Объект упаковщика для оболочки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таня</cp:lastModifiedBy>
  <cp:revision>21</cp:revision>
  <dcterms:created xsi:type="dcterms:W3CDTF">2019-02-17T21:40:04Z</dcterms:created>
  <dcterms:modified xsi:type="dcterms:W3CDTF">2020-08-12T08:59:08Z</dcterms:modified>
</cp:coreProperties>
</file>