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56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" y="304800"/>
            <a:ext cx="11170920" cy="2545080"/>
          </a:xfrm>
        </p:spPr>
        <p:txBody>
          <a:bodyPr/>
          <a:lstStyle/>
          <a:p>
            <a:pPr algn="ctr"/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«НОВОИВАНОВСКАЯ СРЕДНЯЯ ШКОЛА»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ЧЕРНОМОРСКИЙ РАЙОН</a:t>
            </a: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</a:t>
            </a:r>
            <a:b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296433, ул. Ленина 5, с. Новоивановка, Черноморский район,  Республика Крым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95-158  е-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novoivanovkaschool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chero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rk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gov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" y="2603500"/>
            <a:ext cx="11353800" cy="34163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детей с ОВЗ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 участника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Всероссийского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инклюзивная школа России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2020 году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34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" y="198120"/>
            <a:ext cx="5710073" cy="4861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787" y="19812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58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комплексного сопровождения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2240280"/>
            <a:ext cx="10774680" cy="37795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коррекционно-развивающих и компенсирующих занятий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особых образовательных потребностей ребенка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на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реализация программ индивидуального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026641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518160"/>
            <a:ext cx="8761413" cy="89916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работы специалистов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сопровождению ребенка</a:t>
            </a:r>
          </a:p>
        </p:txBody>
      </p:sp>
      <p:pic>
        <p:nvPicPr>
          <p:cNvPr id="1026" name="Picture 2" descr="Картинки по запросу &quot;Схема работы специалистов ППк по сопровождению ребенка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4960"/>
            <a:ext cx="12192000" cy="527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460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62000" y="0"/>
            <a:ext cx="10759440" cy="2179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1350" indent="-301625" algn="ctr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психолого-педагогического сопровождения: сделать доступным образование каждого ребенка с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уникальными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 и индивидуальными особенностями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3920" y="2179320"/>
            <a:ext cx="347472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535680"/>
            <a:ext cx="5760720" cy="1112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непрерывной комплексной помощи детям с особыми образовательными потребностями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2000" y="4686300"/>
            <a:ext cx="7879080" cy="1097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социальной и коммуникативной компетентности для успешной социализации ребенка с ОВЗ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38400" y="5867400"/>
            <a:ext cx="8351520" cy="929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ребенка с ОВЗ как равного всеми участниками образовательных отношений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467600" y="2324100"/>
            <a:ext cx="4373880" cy="777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</p:txBody>
      </p:sp>
      <p:sp>
        <p:nvSpPr>
          <p:cNvPr id="18" name="Блок-схема: подготовка 17"/>
          <p:cNvSpPr/>
          <p:nvPr/>
        </p:nvSpPr>
        <p:spPr>
          <a:xfrm>
            <a:off x="7467600" y="3101340"/>
            <a:ext cx="4724400" cy="276606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инклюзивных и интегративных процессов по включению детей с ОВЗ единое образовательное пространство</a:t>
            </a:r>
          </a:p>
        </p:txBody>
      </p:sp>
    </p:spTree>
    <p:extLst>
      <p:ext uri="{BB962C8B-B14F-4D97-AF65-F5344CB8AC3E}">
        <p14:creationId xmlns:p14="http://schemas.microsoft.com/office/powerpoint/2010/main" val="256637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Двойная волна 153"/>
          <p:cNvSpPr/>
          <p:nvPr/>
        </p:nvSpPr>
        <p:spPr>
          <a:xfrm>
            <a:off x="3413760" y="838200"/>
            <a:ext cx="5074920" cy="914400"/>
          </a:xfrm>
          <a:prstGeom prst="doubleWav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ПСИХОЛОГО-ПЕДАГОГИЧЕСКОЕ СОПРОВОЖДЕНИЕ</a:t>
            </a:r>
          </a:p>
        </p:txBody>
      </p:sp>
      <p:sp>
        <p:nvSpPr>
          <p:cNvPr id="155" name="Волна 154"/>
          <p:cNvSpPr/>
          <p:nvPr/>
        </p:nvSpPr>
        <p:spPr>
          <a:xfrm>
            <a:off x="1615440" y="1752600"/>
            <a:ext cx="9220200" cy="15392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ШКОЛЬНЫЙ УРОВЕНЬ </a:t>
            </a:r>
            <a:r>
              <a:rPr lang="ru-RU" dirty="0" smtClean="0"/>
              <a:t>ОБРАЗОВАНИЯ</a:t>
            </a:r>
            <a:endParaRPr lang="ru-RU" dirty="0"/>
          </a:p>
        </p:txBody>
      </p:sp>
      <p:sp>
        <p:nvSpPr>
          <p:cNvPr id="157" name="Овал 156"/>
          <p:cNvSpPr/>
          <p:nvPr/>
        </p:nvSpPr>
        <p:spPr>
          <a:xfrm>
            <a:off x="0" y="2712720"/>
            <a:ext cx="3413760" cy="2331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Модель получения образования в условиях специально организованного структурного подразделения</a:t>
            </a:r>
          </a:p>
        </p:txBody>
      </p:sp>
      <p:sp>
        <p:nvSpPr>
          <p:cNvPr id="159" name="Овал 158"/>
          <p:cNvSpPr/>
          <p:nvPr/>
        </p:nvSpPr>
        <p:spPr>
          <a:xfrm>
            <a:off x="3550920" y="2971800"/>
            <a:ext cx="2910840" cy="1798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Модель получения образования в условиях инклюзивных классов</a:t>
            </a:r>
          </a:p>
        </p:txBody>
      </p:sp>
      <p:sp>
        <p:nvSpPr>
          <p:cNvPr id="160" name="Овал 159"/>
          <p:cNvSpPr/>
          <p:nvPr/>
        </p:nvSpPr>
        <p:spPr>
          <a:xfrm>
            <a:off x="6461760" y="2971800"/>
            <a:ext cx="2788920" cy="224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Модель получения образования в условиях ресурсного класса</a:t>
            </a:r>
          </a:p>
        </p:txBody>
      </p:sp>
      <p:sp>
        <p:nvSpPr>
          <p:cNvPr id="161" name="Овал 160"/>
          <p:cNvSpPr/>
          <p:nvPr/>
        </p:nvSpPr>
        <p:spPr>
          <a:xfrm>
            <a:off x="9509760" y="3291840"/>
            <a:ext cx="2651760" cy="2118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Модель получения образования в условиях надомного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363902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9380" y="6245013"/>
            <a:ext cx="8825658" cy="2677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&quot;Схема работы специалистов ППк по сопровождению ребен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54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2880" y="137161"/>
            <a:ext cx="115671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Административно-управленческое обеспечение инклюзивного образования</a:t>
            </a:r>
          </a:p>
        </p:txBody>
      </p:sp>
      <p:sp>
        <p:nvSpPr>
          <p:cNvPr id="5" name="Овал 4"/>
          <p:cNvSpPr/>
          <p:nvPr/>
        </p:nvSpPr>
        <p:spPr>
          <a:xfrm>
            <a:off x="182881" y="1495214"/>
            <a:ext cx="3517450" cy="1289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Материальнотехнические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182880" y="3559874"/>
            <a:ext cx="368808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условия</a:t>
            </a:r>
          </a:p>
        </p:txBody>
      </p:sp>
      <p:sp>
        <p:nvSpPr>
          <p:cNvPr id="7" name="Овал 6"/>
          <p:cNvSpPr/>
          <p:nvPr/>
        </p:nvSpPr>
        <p:spPr>
          <a:xfrm>
            <a:off x="0" y="4799182"/>
            <a:ext cx="4158933" cy="1296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Организационноуправленческие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992880" y="1999488"/>
            <a:ext cx="15749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992880" y="3835548"/>
            <a:ext cx="16306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992880" y="5435473"/>
            <a:ext cx="181795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5455919" y="1566366"/>
            <a:ext cx="6782097" cy="1655909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условия для работы специалистов (сенсомоторная комната, кабинеты для коррекционных занятий, сенсорные комнаты, игровые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кабинеты)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архитектурная среда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в классах и группах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67785" y="3370811"/>
            <a:ext cx="6624216" cy="1223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Курсовая подготовка педагогов по инклюзии Обеспеченность специалистов: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учитель-логопед, педагог-психолог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10833" y="4651480"/>
            <a:ext cx="6251627" cy="200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СП инклюзивного и интегрированного образования, обеспечивающее реализацию инклюзивной практики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вариативных моделей организации образовательного процесса для детей с ОВЗ и инвалидностью</a:t>
            </a:r>
          </a:p>
        </p:txBody>
      </p:sp>
    </p:spTree>
    <p:extLst>
      <p:ext uri="{BB962C8B-B14F-4D97-AF65-F5344CB8AC3E}">
        <p14:creationId xmlns:p14="http://schemas.microsoft.com/office/powerpoint/2010/main" val="2694512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994" y="790788"/>
            <a:ext cx="8761413" cy="706964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 инклюзивного и интегрированного образования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2453640"/>
            <a:ext cx="4511040" cy="9144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служба сопровождения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40880" y="2453640"/>
            <a:ext cx="4526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Психолого-педагогический консилиум (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640" y="3505200"/>
            <a:ext cx="5379720" cy="3215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особых образовательных потребностей обучающегося • Предоставление коррекционно-развивающих и компенсирующих занятий • Сопровождение образовательного процесса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77000" y="3505200"/>
            <a:ext cx="5364480" cy="3215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объема и характера помощи специалистов, ее эффективности • Мониторинг развития обучающихся • Определение траектории индивидуального развития ребенка совместно с педагогами</a:t>
            </a:r>
          </a:p>
        </p:txBody>
      </p:sp>
    </p:spTree>
    <p:extLst>
      <p:ext uri="{BB962C8B-B14F-4D97-AF65-F5344CB8AC3E}">
        <p14:creationId xmlns:p14="http://schemas.microsoft.com/office/powerpoint/2010/main" val="309220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образовательные условия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8120" y="2377440"/>
            <a:ext cx="1181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Адаптированная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общеобразовательная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Система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Использование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приемов организации учебно-познавательной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Адаптация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оценки планируемых результатов освоения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АООП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Специальная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образовательной среды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Использование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технических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Медико-реабилитационные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восстановительные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1629879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194" y="775548"/>
            <a:ext cx="8761413" cy="706964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комплексного сопровождения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16" y="1751330"/>
            <a:ext cx="3048000" cy="228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40" y="1889760"/>
            <a:ext cx="5684520" cy="4648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713" y="3815924"/>
            <a:ext cx="469392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1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094" y="350520"/>
            <a:ext cx="4555066" cy="3416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" y="1816100"/>
            <a:ext cx="7103534" cy="48018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40" y="3017520"/>
            <a:ext cx="6187440" cy="431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83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147</TotalTime>
  <Words>331</Words>
  <Application>Microsoft Office PowerPoint</Application>
  <PresentationFormat>Широкоэкранный</PresentationFormat>
  <Paragraphs>52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Совет директоров</vt:lpstr>
      <vt:lpstr>МУНИЦИПАЛЬНОЕ БЮДЖЕТНОЕ ОБЩЕОБРАЗОВАТЕЛЬНОЕ УЧРЕЖДЕНИЕ «НОВОИВАНОВСКАЯ СРЕДНЯЯ ШКОЛА» МУНИЦИПАЛЬНОГО ОБРАЗОВАНИЯ ЧЕРНОМОРСКИЙ РАЙОН РЕСПУБЛИКИ КРЫМ 296433, ул. Ленина 5, с. Новоивановка, Черноморский район,  Республика Крым тел. 95-158  е-mail: novoivanovkaschool@chero.rk.gov.ru  </vt:lpstr>
      <vt:lpstr>Презентация PowerPoint</vt:lpstr>
      <vt:lpstr>Презентация PowerPoint</vt:lpstr>
      <vt:lpstr>Презентация PowerPoint</vt:lpstr>
      <vt:lpstr>Презентация PowerPoint</vt:lpstr>
      <vt:lpstr>СП инклюзивного и интегрированного образования </vt:lpstr>
      <vt:lpstr>Специальные образовательные условия</vt:lpstr>
      <vt:lpstr>Система комплексного сопровождения</vt:lpstr>
      <vt:lpstr>Презентация PowerPoint</vt:lpstr>
      <vt:lpstr>Презентация PowerPoint</vt:lpstr>
      <vt:lpstr>Система комплексного сопровождения</vt:lpstr>
      <vt:lpstr>Схема работы специалистов ППк по сопровождению ребенка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Vovchik777</dc:creator>
  <cp:lastModifiedBy>Vovchik777</cp:lastModifiedBy>
  <cp:revision>11</cp:revision>
  <dcterms:created xsi:type="dcterms:W3CDTF">2020-03-18T17:31:25Z</dcterms:created>
  <dcterms:modified xsi:type="dcterms:W3CDTF">2020-08-17T13:34:51Z</dcterms:modified>
</cp:coreProperties>
</file>