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2"/>
  </p:handoutMasterIdLst>
  <p:sldIdLst>
    <p:sldId id="256" r:id="rId2"/>
    <p:sldId id="265" r:id="rId3"/>
    <p:sldId id="266" r:id="rId4"/>
    <p:sldId id="257" r:id="rId5"/>
    <p:sldId id="263" r:id="rId6"/>
    <p:sldId id="259" r:id="rId7"/>
    <p:sldId id="264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589" autoAdjust="0"/>
    <p:restoredTop sz="86475" autoAdjust="0"/>
  </p:normalViewPr>
  <p:slideViewPr>
    <p:cSldViewPr>
      <p:cViewPr varScale="1">
        <p:scale>
          <a:sx n="109" d="100"/>
          <a:sy n="109" d="100"/>
        </p:scale>
        <p:origin x="46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4F81C-A678-4C96-ACDD-5CCB486CCEEE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61187-5AD5-47CC-8805-C8E5889BF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7840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92696"/>
            <a:ext cx="8568952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«Педагог года – 2020»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Номинация «Педагогический дебют» (воспитатель)</a:t>
            </a:r>
          </a:p>
          <a:p>
            <a:pPr algn="ctr"/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Мастер-класс: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«Сенсорное развитие детей 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через дидактические игры»</a:t>
            </a: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Мерзлякова Т.Ю.,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воспитатель МАУДО «Детский сад №9»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г. Ялуторовск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965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5204" y="548680"/>
            <a:ext cx="8884163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Эти игры дают возможность педагогу 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азнообразить деятельность детей, расширить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их игровой и сенсорный опыт. 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Используя одну игру, возможно решить сразу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несколько задач.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93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340768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 мастер - класса: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педагогов с  инновационными дидактическими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играми по сенсорному развитию детей.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70517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556792"/>
            <a:ext cx="86409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Скажи мне, и я забуду. Покажи мне, и я   запомню. Дай мне действовать самому, и я научусь.</a:t>
            </a:r>
          </a:p>
          <a:p>
            <a:pPr algn="r"/>
            <a:endParaRPr lang="ru-RU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Конфуций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960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9819" y="260648"/>
            <a:ext cx="878497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Игры с использованием палочек от мороженого.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 игры направленны на развитие зрительного восприятия, умения определять цвет и оттенки, форму предметов.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«Найди домик»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используются карточки и палочки с изображением цветных геометрических фигур. Инструкция: найдите для каждой палочки свой домик.</a:t>
            </a: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«Найди пару»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используются цветные фигуры, наклеенные на палочки и разрезанные между собой. Эта игра помогает при разделении детей на пары.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Инструкция 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найдите себе пару и соедините палочки.</a:t>
            </a: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«Скопируй фигуру»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используются однотонные палочки с липучками на концах, которые соединяются между собой липучками, для повторения фигуры как на схеме или ребёнок может создать фигуру самостоятельно. Инструкция: построй фигуру.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466a04f7db6e3ca3760f98bbf088ca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627346"/>
            <a:ext cx="1812567" cy="1096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maxres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1" y="1772816"/>
            <a:ext cx="1944216" cy="1136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User\Desktop\fd3be23d0a011a78766f9f42d14458d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1" y="3525272"/>
            <a:ext cx="1944216" cy="114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esktop\IMG_20200814_09051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894580" y="5352438"/>
            <a:ext cx="1096609" cy="164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348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914995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«Скрепки»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используются палочки, с наклеенными на них магнитными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полосками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скрепки. Инструкция : разложите скрепки по цвету; разложите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определенное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количество скрепок, разложите скрепки чередую цвет и т.д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Цветное домино»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используются палочки, на конце разрисованные разными цветами. Инструкция : соберите по цвету.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Users\User\Desktop\33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852" y="4077072"/>
            <a:ext cx="233263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IMG_20200814_09124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7" t="10710" r="5470"/>
          <a:stretch/>
        </p:blipFill>
        <p:spPr bwMode="auto">
          <a:xfrm>
            <a:off x="3275857" y="1413527"/>
            <a:ext cx="2260623" cy="1520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225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16632"/>
            <a:ext cx="8496944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Игры, с использованием конструктора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схем.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Задания выполняются по схемам, при этом все задания с разным целеполаганием.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обучение и закрепление работы со схемами, развитие умения определять цвет, размер предмета.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«Посчитай».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Инструкция 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расположите фигуры в соответствии с цифрой.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«Построй по образцу».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Инструкция 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постройте такую же фигуру, как изображено.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схеме.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«Повтори рисунок».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Инструкция 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пустом квадрате расположи также кубики, как на схеме.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b89497603426c131f2daf9fa645c37d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90310"/>
            <a:ext cx="1620292" cy="106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slide-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713" y="3284984"/>
            <a:ext cx="1011279" cy="128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68642d5c19db635ac3f1829550f9fad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024" y="5342124"/>
            <a:ext cx="1512168" cy="113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759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«Вторая половинка».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Инструкция 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выложите точно также вторую половинку.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Цветной коврик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(метод накладывания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Инструкция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подберите соответствующую фигуру по цвету и размеру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6" descr="C:\Users\User\Desktop\9c7a6e8d4f3aef54a06fcceba0058d4b--su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780447"/>
            <a:ext cx="1403647" cy="198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D44gbI-WkAofoeG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248"/>
          <a:stretch/>
        </p:blipFill>
        <p:spPr bwMode="auto">
          <a:xfrm>
            <a:off x="395536" y="4295516"/>
            <a:ext cx="1872208" cy="1271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IMG_20200814_09151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0" t="9127" r="4517" b="6642"/>
          <a:stretch/>
        </p:blipFill>
        <p:spPr bwMode="auto">
          <a:xfrm rot="10800000">
            <a:off x="4595149" y="983847"/>
            <a:ext cx="1886672" cy="1331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IMG_20200814_09160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4" t="11713" r="9195" b="8718"/>
          <a:stretch/>
        </p:blipFill>
        <p:spPr bwMode="auto">
          <a:xfrm>
            <a:off x="3347864" y="4295516"/>
            <a:ext cx="1819292" cy="129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IMG_20200814_091543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6" t="12009" r="-1" b="2821"/>
          <a:stretch/>
        </p:blipFill>
        <p:spPr bwMode="auto">
          <a:xfrm>
            <a:off x="5891181" y="4319961"/>
            <a:ext cx="1888054" cy="1271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205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439" y="188639"/>
            <a:ext cx="871296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Игры на развитие осязания.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предложенных игр способствует развитию термических ощущений (теплый, холодный), барических ощущений (тяжелый, легкий), иногда без подключения зрительного анализатора.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«Чудо-коробочка»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используется закрытая коробка, одинаковые предметы, но разные по материалу (например:  ложка алюминиевая и пластмассовая, или шар резиновый и металлический). Инструкция: найдите два одинаковых предмета, но не доставайте их. Вопросы по ходу выполнения задания: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 Что это?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 какого материала они сделаны?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акой из предметов легче, какой тяжелее?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Предметы тёплые или холодные?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акого цвета? (такой вопрос помогает педагогу в том, чтобы научить ребенка понимать, для чего необходимо зрение).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«Определите на ощупь»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используются воздушные шарики, внутри которых разные предметы; карточка с изображением этих же предметов. Инструкция: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отрогайте и определите, что находится внутри шарика и положите его на соответствующую картинку.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4" name="Picture 2" descr="C:\Users\User\Desktop\IMG_20200814_09035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0" t="5213" r="10570" b="5308"/>
          <a:stretch/>
        </p:blipFill>
        <p:spPr bwMode="auto">
          <a:xfrm rot="5400000">
            <a:off x="3639436" y="5009635"/>
            <a:ext cx="1368152" cy="1951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228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55908"/>
            <a:ext cx="864096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Игры, с использованием плоскостных геометрических фигур разного размера. </a:t>
            </a:r>
          </a:p>
          <a:p>
            <a:pPr algn="ctr"/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Решаются задачи не только для закрепления названия геометрических фигур,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определение цвета, но и развитие творческих способностей, коммуникативных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навыков, умение работать в команде. Можно создавать картины, макеты, коллективные картины по разным темам недели.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Последовательность работы: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Придумай и выложи определённый предмет (индивидуально),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создайте рисунок в паре, придумайте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сюжет картины в соответствии с темой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недели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Обсуждение с детьми, что получилось? Какие фигуры использовали?; 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Дать название картине;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Предложить подумать какую картину ребята хотели бы сделать в следующий раз.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IMG_20200803_10374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64" r="9081"/>
          <a:stretch/>
        </p:blipFill>
        <p:spPr bwMode="auto">
          <a:xfrm>
            <a:off x="1979712" y="4173843"/>
            <a:ext cx="1645810" cy="2024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IMG_20200814_0907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387200"/>
            <a:ext cx="2064731" cy="154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55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228</TotalTime>
  <Words>673</Words>
  <Application>Microsoft Office PowerPoint</Application>
  <PresentationFormat>Экран (4:3)</PresentationFormat>
  <Paragraphs>108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Georgia</vt:lpstr>
      <vt:lpstr>Monotype Corsiva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87</cp:revision>
  <dcterms:created xsi:type="dcterms:W3CDTF">2020-08-13T06:51:51Z</dcterms:created>
  <dcterms:modified xsi:type="dcterms:W3CDTF">2020-08-16T08:59:22Z</dcterms:modified>
</cp:coreProperties>
</file>