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8" r:id="rId8"/>
    <p:sldId id="262" r:id="rId9"/>
    <p:sldId id="263" r:id="rId10"/>
    <p:sldId id="271" r:id="rId11"/>
    <p:sldId id="267" r:id="rId12"/>
    <p:sldId id="266" r:id="rId13"/>
    <p:sldId id="265" r:id="rId14"/>
    <p:sldId id="264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51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78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36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5775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95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5751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034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044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4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14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97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19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5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6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5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62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50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F71D716-1ED8-4391-A58A-ED845D216093}" type="datetimeFigureOut">
              <a:rPr lang="ru-RU" smtClean="0"/>
              <a:t>14.08.2020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81D0ECD-3C41-4760-BC9E-C82B653DC1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46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0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8038" y="272562"/>
            <a:ext cx="640959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Березка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06107" y="4488542"/>
            <a:ext cx="7104185" cy="168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Выполнила презентацию</a:t>
            </a:r>
          </a:p>
          <a:p>
            <a:pPr algn="r">
              <a:lnSpc>
                <a:spcPct val="150000"/>
              </a:lnSpc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воспитатель группы продленного дня </a:t>
            </a:r>
          </a:p>
          <a:p>
            <a:pPr algn="r">
              <a:lnSpc>
                <a:spcPct val="150000"/>
              </a:lnSpc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Туш Елена Николаевна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695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800100"/>
            <a:ext cx="6852138" cy="538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837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115" y="131885"/>
            <a:ext cx="8540131" cy="665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68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853" y="167054"/>
            <a:ext cx="7764570" cy="616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91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39" y="0"/>
            <a:ext cx="58205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80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932" y="0"/>
            <a:ext cx="5002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63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678" y="54918"/>
            <a:ext cx="4888522" cy="680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90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062" y="0"/>
            <a:ext cx="9159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5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574" y="1714260"/>
            <a:ext cx="6096851" cy="3429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53" y="182439"/>
            <a:ext cx="8783515" cy="658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27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"/>
            <a:ext cx="12191999" cy="684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1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54" y="-15387"/>
            <a:ext cx="10568354" cy="687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36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11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085" y="8388"/>
            <a:ext cx="6444761" cy="684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52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839" y="0"/>
            <a:ext cx="5952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92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446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0"/>
            <a:ext cx="952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99368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86</TotalTime>
  <Words>10</Words>
  <Application>Microsoft Office PowerPoint</Application>
  <PresentationFormat>Широкоэкранный</PresentationFormat>
  <Paragraphs>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2020-08-14T10:21:36Z</dcterms:created>
  <dcterms:modified xsi:type="dcterms:W3CDTF">2020-08-14T12:01:47Z</dcterms:modified>
</cp:coreProperties>
</file>