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300" r:id="rId2"/>
    <p:sldId id="287" r:id="rId3"/>
    <p:sldId id="288" r:id="rId4"/>
    <p:sldId id="289" r:id="rId5"/>
    <p:sldId id="290" r:id="rId6"/>
    <p:sldId id="291" r:id="rId7"/>
    <p:sldId id="292" r:id="rId8"/>
    <p:sldId id="256" r:id="rId9"/>
    <p:sldId id="257" r:id="rId10"/>
    <p:sldId id="258" r:id="rId11"/>
    <p:sldId id="259" r:id="rId12"/>
    <p:sldId id="280" r:id="rId13"/>
    <p:sldId id="282" r:id="rId14"/>
    <p:sldId id="283" r:id="rId15"/>
    <p:sldId id="284" r:id="rId16"/>
    <p:sldId id="286" r:id="rId17"/>
    <p:sldId id="301" r:id="rId18"/>
    <p:sldId id="293" r:id="rId19"/>
    <p:sldId id="294" r:id="rId20"/>
    <p:sldId id="295" r:id="rId21"/>
    <p:sldId id="302" r:id="rId22"/>
    <p:sldId id="275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62" autoAdjust="0"/>
    <p:restoredTop sz="94660"/>
  </p:normalViewPr>
  <p:slideViewPr>
    <p:cSldViewPr>
      <p:cViewPr varScale="1">
        <p:scale>
          <a:sx n="79" d="100"/>
          <a:sy n="79" d="100"/>
        </p:scale>
        <p:origin x="23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6DEB5-86C3-448B-A20C-246FB60AF6ED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C0AB-2EE2-4C44-810D-9102CD96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434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5C0AB-2EE2-4C44-810D-9102CD96CFD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242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5C0AB-2EE2-4C44-810D-9102CD96CFD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892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5C0AB-2EE2-4C44-810D-9102CD96CFD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7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5" name="Rectangle 53"/>
          <p:cNvSpPr>
            <a:spLocks noChangeArrowheads="1"/>
          </p:cNvSpPr>
          <p:nvPr/>
        </p:nvSpPr>
        <p:spPr bwMode="gray">
          <a:xfrm flipV="1">
            <a:off x="0" y="3003550"/>
            <a:ext cx="9144000" cy="7778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47700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47700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47700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E649073-8095-43C6-AB02-3D17944516B2}" type="slidenum">
              <a:rPr lang="en-US"/>
              <a:t>‹#›</a:t>
            </a:fld>
            <a:endParaRPr lang="en-US"/>
          </a:p>
        </p:txBody>
      </p:sp>
      <p:grpSp>
        <p:nvGrpSpPr>
          <p:cNvPr id="3088" name="Group 16"/>
          <p:cNvGrpSpPr/>
          <p:nvPr/>
        </p:nvGrpSpPr>
        <p:grpSpPr bwMode="auto">
          <a:xfrm>
            <a:off x="4038600" y="5691188"/>
            <a:ext cx="1079500" cy="633412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white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white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295275" y="3035300"/>
            <a:ext cx="8534400" cy="685800"/>
          </a:xfrm>
        </p:spPr>
        <p:txBody>
          <a:bodyPr/>
          <a:lstStyle>
            <a:lvl1pPr>
              <a:defRPr sz="4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600200" y="4800600"/>
            <a:ext cx="58674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7428A-5487-4F11-BAB1-E8A1FFBB398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211455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04800"/>
            <a:ext cx="619125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CFA4A-EED3-4711-A721-014DB86731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 hasCustomPrompt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D0BE2F8-5EDD-42CE-B762-3B9931F84F9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51A00-2EA8-4243-87A7-30D27BAAD46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8FDD1-050D-4624-B76D-162324DC57B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06C38-741A-4229-BB99-F7CA3937BBF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0A5EC-BE18-4A9B-9612-0D060344FCD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00F85-DD6A-4C14-90E2-5DF6F845C00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D30AB-B8D3-409D-B458-0152BA845FC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7AD3F-3FDE-4BB8-9CEA-EB3C57A27BD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9DB6A-53F6-4AEE-B56A-7E0CF812F47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8" name="Object 44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Image" r:id="rId15" imgW="8699500" imgH="1104900" progId="">
                  <p:embed/>
                </p:oleObj>
              </mc:Choice>
              <mc:Fallback>
                <p:oleObj name="Image" r:id="rId15" imgW="8699500" imgH="1104900" progId="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65D135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9" name="Rectangle 45"/>
          <p:cNvSpPr>
            <a:spLocks noChangeArrowheads="1"/>
          </p:cNvSpPr>
          <p:nvPr/>
        </p:nvSpPr>
        <p:spPr bwMode="gray">
          <a:xfrm>
            <a:off x="0" y="990600"/>
            <a:ext cx="9144000" cy="120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4862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03AD7B8A-6394-409A-9B80-1DF3077B45A8}" type="slidenum">
              <a:rPr lang="en-US"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381000" y="304800"/>
            <a:ext cx="8458200" cy="533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hyperlink" Target="&#1040;&#1083;&#1075;&#1086;&#1088;&#1080;&#1090;&#1084;%20&#1080;&#1089;&#1087;&#1086;&#1083;&#1100;&#1079;&#1086;&#1074;&#1072;&#1085;&#1080;&#1103;%20&#1080;&#1085;&#1089;&#1090;&#1088;&#1091;&#1084;&#1077;&#1085;&#1090;&#1086;&#1074;.avi" TargetMode="Externa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20.png"/><Relationship Id="rId4" Type="http://schemas.openxmlformats.org/officeDocument/2006/relationships/hyperlink" Target="&#1040;&#1083;&#1075;&#1086;&#1088;&#1080;&#1090;&#1084;%20&#1079;&#1072;&#1083;&#1080;&#1074;&#1082;&#1080;%20&#1094;&#1074;&#1077;&#1090;&#1086;&#1084;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22.png"/><Relationship Id="rId4" Type="http://schemas.openxmlformats.org/officeDocument/2006/relationships/hyperlink" Target="&#1040;&#1083;&#1075;&#1086;&#1088;&#1080;&#1090;&#1084;%20&#1088;&#1072;&#1089;&#1087;&#1086;&#1083;&#1086;&#1078;&#1077;&#1085;&#1080;&#1103;%20.av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40;&#1083;&#1075;&#1086;&#1088;&#1080;&#1090;&#1084;%20&#1075;&#1088;&#1091;&#1087;&#1087;&#1080;&#1088;&#1086;&#1074;&#1082;&#1080;%20.av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Пять советов:</a:t>
            </a:r>
            <a:endParaRPr lang="ru-RU" sz="48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219200"/>
            <a:ext cx="8229600" cy="54845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514350" indent="-514350" eaLnBrk="0" hangingPunct="0">
              <a:buClr>
                <a:srgbClr val="0070C0"/>
              </a:buClr>
              <a:buNone/>
            </a:pPr>
            <a:r>
              <a:rPr lang="ru-RU" sz="2800" dirty="0" smtClean="0">
                <a:latin typeface="+mn-lt"/>
                <a:cs typeface="Times New Roman" panose="02020603050405020304" pitchFamily="18" charset="0"/>
              </a:rPr>
              <a:t>	Каждый 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из вас может добиться в жизни успеха, но для этого позвольте дать вам знания, которые пригодятся в жизни!</a:t>
            </a:r>
            <a:endParaRPr lang="en-US" sz="2800" dirty="0">
              <a:latin typeface="+mn-lt"/>
              <a:cs typeface="Times New Roman" panose="02020603050405020304" pitchFamily="18" charset="0"/>
            </a:endParaRPr>
          </a:p>
          <a:p>
            <a:pPr marL="514350" indent="-514350" eaLnBrk="0" hangingPunct="0">
              <a:buFont typeface="Arial" panose="020B0604020202020204" pitchFamily="34" charset="0"/>
              <a:buAutoNum type="arabicPeriod"/>
            </a:pPr>
            <a:endParaRPr lang="ru-RU" sz="1000" dirty="0">
              <a:latin typeface="+mn-lt"/>
            </a:endParaRPr>
          </a:p>
          <a:p>
            <a:pPr marL="514350" indent="-514350" eaLnBrk="0" hangingPunct="0">
              <a:buClr>
                <a:srgbClr val="0070C0"/>
              </a:buClr>
              <a:buNone/>
            </a:pPr>
            <a:r>
              <a:rPr lang="ru-RU" sz="2800" dirty="0" smtClean="0">
                <a:latin typeface="+mn-lt"/>
                <a:cs typeface="Times New Roman" panose="02020603050405020304" pitchFamily="18" charset="0"/>
              </a:rPr>
              <a:t>	Вам 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предстоит преодолевать трудности, но, как известно, их преодоление дарит бесценный опыт!</a:t>
            </a:r>
            <a:endParaRPr lang="en-US" sz="2800" dirty="0">
              <a:latin typeface="+mn-lt"/>
              <a:cs typeface="Times New Roman" panose="02020603050405020304" pitchFamily="18" charset="0"/>
            </a:endParaRPr>
          </a:p>
          <a:p>
            <a:pPr marL="514350" indent="-514350" eaLnBrk="0" hangingPunct="0">
              <a:buFont typeface="Arial" panose="020B0604020202020204" pitchFamily="34" charset="0"/>
              <a:buAutoNum type="arabicPeriod"/>
            </a:pPr>
            <a:endParaRPr lang="ru-RU" sz="1000" dirty="0">
              <a:latin typeface="+mn-lt"/>
            </a:endParaRPr>
          </a:p>
          <a:p>
            <a:pPr marL="514350" indent="-514350" eaLnBrk="0" hangingPunct="0">
              <a:buClr>
                <a:srgbClr val="0070C0"/>
              </a:buClr>
              <a:buNone/>
            </a:pPr>
            <a:r>
              <a:rPr lang="ru-RU" sz="2800" dirty="0" smtClean="0">
                <a:latin typeface="+mn-lt"/>
                <a:cs typeface="Times New Roman" panose="02020603050405020304" pitchFamily="18" charset="0"/>
              </a:rPr>
              <a:t>	Все 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в ваших руках, все вам под силу!</a:t>
            </a:r>
            <a:endParaRPr lang="en-US" sz="2800" dirty="0">
              <a:latin typeface="+mn-lt"/>
              <a:cs typeface="Times New Roman" panose="02020603050405020304" pitchFamily="18" charset="0"/>
            </a:endParaRPr>
          </a:p>
          <a:p>
            <a:pPr marL="514350" indent="-514350" eaLnBrk="0" hangingPunct="0">
              <a:buFont typeface="Arial" panose="020B0604020202020204" pitchFamily="34" charset="0"/>
              <a:buAutoNum type="arabicPeriod"/>
            </a:pPr>
            <a:endParaRPr lang="ru-RU" sz="1000" dirty="0">
              <a:latin typeface="+mn-lt"/>
            </a:endParaRPr>
          </a:p>
          <a:p>
            <a:pPr marL="514350" indent="-514350" eaLnBrk="0" hangingPunct="0">
              <a:buClr>
                <a:srgbClr val="0070C0"/>
              </a:buClr>
              <a:buNone/>
            </a:pPr>
            <a:r>
              <a:rPr lang="ru-RU" sz="2800" dirty="0" smtClean="0">
                <a:latin typeface="+mn-lt"/>
                <a:cs typeface="Times New Roman" panose="02020603050405020304" pitchFamily="18" charset="0"/>
              </a:rPr>
              <a:t>	Самое 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ценное – это </a:t>
            </a:r>
            <a:r>
              <a:rPr lang="ru-RU" sz="2800" dirty="0" smtClean="0">
                <a:latin typeface="+mn-lt"/>
                <a:cs typeface="Times New Roman" panose="02020603050405020304" pitchFamily="18" charset="0"/>
              </a:rPr>
              <a:t>вы сами!</a:t>
            </a:r>
            <a:endParaRPr lang="en-US" sz="2800" dirty="0">
              <a:latin typeface="+mn-lt"/>
              <a:cs typeface="Times New Roman" panose="02020603050405020304" pitchFamily="18" charset="0"/>
            </a:endParaRPr>
          </a:p>
          <a:p>
            <a:pPr marL="514350" indent="-514350" eaLnBrk="0" hangingPunct="0">
              <a:buFont typeface="Arial" panose="020B0604020202020204" pitchFamily="34" charset="0"/>
              <a:buAutoNum type="arabicPeriod"/>
            </a:pPr>
            <a:endParaRPr lang="ru-RU" sz="1000" dirty="0">
              <a:latin typeface="+mn-lt"/>
            </a:endParaRPr>
          </a:p>
          <a:p>
            <a:pPr marL="514350" indent="-514350" eaLnBrk="0" hangingPunct="0">
              <a:buClr>
                <a:srgbClr val="0070C0"/>
              </a:buClr>
              <a:buNone/>
            </a:pPr>
            <a:r>
              <a:rPr lang="ru-RU" sz="2800" dirty="0" smtClean="0">
                <a:latin typeface="+mn-lt"/>
                <a:cs typeface="Times New Roman" panose="02020603050405020304" pitchFamily="18" charset="0"/>
              </a:rPr>
              <a:t>	Не 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смотря ни на что, вы должны добиваться поставленной цели!</a:t>
            </a:r>
            <a:endParaRPr lang="ru-RU" sz="2800" dirty="0">
              <a:latin typeface="+mn-lt"/>
            </a:endParaRPr>
          </a:p>
        </p:txBody>
      </p:sp>
      <p:pic>
        <p:nvPicPr>
          <p:cNvPr id="5" name="Picture 7" descr="nu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1"/>
            <a:ext cx="500067" cy="785819"/>
          </a:xfrm>
          <a:prstGeom prst="rect">
            <a:avLst/>
          </a:prstGeom>
          <a:noFill/>
        </p:spPr>
      </p:pic>
      <p:pic>
        <p:nvPicPr>
          <p:cNvPr id="6" name="Picture 8" descr="nu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71744"/>
            <a:ext cx="571505" cy="835277"/>
          </a:xfrm>
          <a:prstGeom prst="rect">
            <a:avLst/>
          </a:prstGeom>
          <a:noFill/>
        </p:spPr>
      </p:pic>
      <p:pic>
        <p:nvPicPr>
          <p:cNvPr id="7" name="Picture 9" descr="num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857628"/>
            <a:ext cx="571503" cy="824701"/>
          </a:xfrm>
          <a:prstGeom prst="rect">
            <a:avLst/>
          </a:prstGeom>
          <a:noFill/>
        </p:spPr>
      </p:pic>
      <p:pic>
        <p:nvPicPr>
          <p:cNvPr id="8" name="Picture 10" descr="num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857760"/>
            <a:ext cx="576439" cy="785818"/>
          </a:xfrm>
          <a:prstGeom prst="rect">
            <a:avLst/>
          </a:prstGeom>
          <a:noFill/>
        </p:spPr>
      </p:pic>
      <p:pic>
        <p:nvPicPr>
          <p:cNvPr id="9" name="Picture 11" descr="num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786454"/>
            <a:ext cx="541111" cy="7858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85728"/>
            <a:ext cx="8458200" cy="533400"/>
          </a:xfrm>
        </p:spPr>
        <p:txBody>
          <a:bodyPr/>
          <a:lstStyle/>
          <a:p>
            <a:r>
              <a:rPr lang="ru-RU" dirty="0" smtClean="0"/>
              <a:t>Инструменты рисования </a:t>
            </a:r>
            <a:r>
              <a:rPr lang="en-US" dirty="0" smtClean="0"/>
              <a:t>Writer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142984"/>
            <a:ext cx="8429684" cy="1785950"/>
          </a:xfrm>
        </p:spPr>
        <p:txBody>
          <a:bodyPr/>
          <a:lstStyle/>
          <a:p>
            <a:pPr algn="just">
              <a:buNone/>
            </a:pPr>
            <a:r>
              <a:rPr lang="ru-RU" sz="2400" dirty="0"/>
              <a:t>	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создания графических объектов в среде текстового процессора 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Office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 Writer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служит панель 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Рисование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которую можно вызвать командой 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Вид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→ 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Панель инструментов </a:t>
            </a:r>
            <a:r>
              <a:rPr lang="ru-RU" sz="2400" b="1" dirty="0">
                <a:latin typeface="+mn-lt"/>
                <a:ea typeface="+mn-ea"/>
                <a:cs typeface="+mn-cs"/>
              </a:rPr>
              <a:t>→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Рисование.</a:t>
            </a:r>
            <a:endParaRPr lang="ru-RU" sz="24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pPr lvl="1">
              <a:buNone/>
            </a:pPr>
            <a:r>
              <a:rPr lang="en-US" sz="2400" dirty="0">
                <a:solidFill>
                  <a:schemeClr val="tx2"/>
                </a:solidFill>
              </a:rPr>
              <a:t/>
            </a:r>
            <a:br>
              <a:rPr lang="en-US" sz="2400" dirty="0">
                <a:solidFill>
                  <a:schemeClr val="tx2"/>
                </a:solidFill>
              </a:rPr>
            </a:br>
            <a:endParaRPr lang="en-US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5520" y="2786058"/>
            <a:ext cx="4978247" cy="3789412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71670" y="6550223"/>
            <a:ext cx="4786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Рис. Запуск панели Рисования</a:t>
            </a:r>
            <a:endParaRPr lang="ru-RU" sz="1400" dirty="0"/>
          </a:p>
        </p:txBody>
      </p:sp>
      <p:pic>
        <p:nvPicPr>
          <p:cNvPr id="7" name="Picture 22" descr="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1041436" cy="7857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14290"/>
            <a:ext cx="8458200" cy="533400"/>
          </a:xfrm>
        </p:spPr>
        <p:txBody>
          <a:bodyPr/>
          <a:lstStyle/>
          <a:p>
            <a:r>
              <a:rPr lang="ru-RU" dirty="0" smtClean="0"/>
              <a:t>Инструменты панели Рисование</a:t>
            </a:r>
            <a:endParaRPr lang="en-US" dirty="0"/>
          </a:p>
        </p:txBody>
      </p:sp>
      <p:pic>
        <p:nvPicPr>
          <p:cNvPr id="43029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71543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0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643182"/>
            <a:ext cx="85725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2" descr="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42852"/>
            <a:ext cx="1041436" cy="7857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358346" cy="533400"/>
          </a:xfrm>
        </p:spPr>
        <p:txBody>
          <a:bodyPr/>
          <a:lstStyle/>
          <a:p>
            <a:r>
              <a:rPr lang="ru-RU" sz="3300" dirty="0" smtClean="0"/>
              <a:t>Чтобы использовать инструменты рисования:</a:t>
            </a:r>
            <a:endParaRPr lang="en-US" sz="3300" dirty="0"/>
          </a:p>
        </p:txBody>
      </p:sp>
      <p:sp>
        <p:nvSpPr>
          <p:cNvPr id="27" name="TextBox 26"/>
          <p:cNvSpPr txBox="1"/>
          <p:nvPr/>
        </p:nvSpPr>
        <p:spPr>
          <a:xfrm>
            <a:off x="-142908" y="1000108"/>
            <a:ext cx="907262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pPr marL="800100" lvl="1" indent="-342900">
              <a:buClr>
                <a:srgbClr val="0070C0"/>
              </a:buClr>
              <a:buAutoNum type="arabicPeriod"/>
            </a:pPr>
            <a:r>
              <a:rPr lang="ru-RU" sz="2400" dirty="0" smtClean="0"/>
              <a:t>Поместите </a:t>
            </a:r>
            <a:r>
              <a:rPr lang="ru-RU" sz="2400" dirty="0"/>
              <a:t>курсор в то место документа, к которому вы хотите привязать рисунок. </a:t>
            </a:r>
            <a:endParaRPr lang="ru-RU" sz="2400" dirty="0" smtClean="0"/>
          </a:p>
          <a:p>
            <a:pPr marL="800100" lvl="1" indent="-342900">
              <a:buClr>
                <a:srgbClr val="0070C0"/>
              </a:buClr>
              <a:buAutoNum type="arabicPeriod"/>
            </a:pPr>
            <a:endParaRPr lang="ru-RU" sz="2400" dirty="0" smtClean="0"/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2</a:t>
            </a:r>
            <a:r>
              <a:rPr lang="ru-RU" sz="2400" dirty="0" smtClean="0"/>
              <a:t>. Выберите </a:t>
            </a:r>
            <a:r>
              <a:rPr lang="ru-RU" sz="2400" dirty="0"/>
              <a:t>инструмент на панели </a:t>
            </a:r>
            <a:r>
              <a:rPr lang="ru-RU" sz="2400" dirty="0" smtClean="0"/>
              <a:t>инструментов</a:t>
            </a:r>
          </a:p>
          <a:p>
            <a:pPr lvl="1"/>
            <a:r>
              <a:rPr lang="ru-RU" sz="2400" b="1" dirty="0" smtClean="0"/>
              <a:t>    Рисование</a:t>
            </a:r>
            <a:r>
              <a:rPr lang="ru-RU" sz="2400" dirty="0"/>
              <a:t>. </a:t>
            </a:r>
            <a:endParaRPr lang="ru-RU" sz="2400" dirty="0" smtClean="0"/>
          </a:p>
          <a:p>
            <a:pPr lvl="1"/>
            <a:r>
              <a:rPr lang="ru-RU" sz="2400" dirty="0" smtClean="0"/>
              <a:t>    Указатель </a:t>
            </a:r>
            <a:r>
              <a:rPr lang="ru-RU" sz="2400" dirty="0"/>
              <a:t>мыши изменит свою форму </a:t>
            </a:r>
            <a:r>
              <a:rPr lang="ru-RU" sz="2400" dirty="0" smtClean="0"/>
              <a:t>на </a:t>
            </a:r>
          </a:p>
          <a:p>
            <a:pPr lvl="1"/>
            <a:endParaRPr lang="ru-RU" sz="2400" dirty="0" smtClean="0"/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3. </a:t>
            </a:r>
            <a:r>
              <a:rPr lang="ru-RU" sz="2400" dirty="0" smtClean="0"/>
              <a:t>Поместите </a:t>
            </a:r>
            <a:r>
              <a:rPr lang="ru-RU" sz="2400" dirty="0"/>
              <a:t>крестообразный указатель в то </a:t>
            </a:r>
            <a:r>
              <a:rPr lang="ru-RU" sz="2400" dirty="0" smtClean="0"/>
              <a:t>место</a:t>
            </a:r>
          </a:p>
          <a:p>
            <a:pPr lvl="1"/>
            <a:r>
              <a:rPr lang="ru-RU" sz="2400" dirty="0" smtClean="0"/>
              <a:t>    документа</a:t>
            </a:r>
            <a:r>
              <a:rPr lang="ru-RU" sz="2400" dirty="0"/>
              <a:t>, где должен располагаться рисунок, затем </a:t>
            </a:r>
            <a:r>
              <a:rPr lang="ru-RU" sz="2400" dirty="0" smtClean="0"/>
              <a:t>   </a:t>
            </a:r>
          </a:p>
          <a:p>
            <a:pPr lvl="1"/>
            <a:r>
              <a:rPr lang="ru-RU" sz="2400" dirty="0" smtClean="0"/>
              <a:t>    нажмите </a:t>
            </a:r>
            <a:r>
              <a:rPr lang="ru-RU" sz="2400" dirty="0"/>
              <a:t>кнопку мыши и перетащите указатель, чтобы </a:t>
            </a:r>
            <a:r>
              <a:rPr lang="ru-RU" sz="2400" dirty="0" smtClean="0"/>
              <a:t>   </a:t>
            </a:r>
          </a:p>
          <a:p>
            <a:pPr lvl="1"/>
            <a:r>
              <a:rPr lang="ru-RU" sz="2400" dirty="0" smtClean="0"/>
              <a:t>    создать </a:t>
            </a:r>
            <a:r>
              <a:rPr lang="ru-RU" sz="2400" dirty="0"/>
              <a:t>рисованный объект. Отпустите кнопку мышки. </a:t>
            </a:r>
            <a:endParaRPr lang="ru-RU" sz="2400" dirty="0" smtClean="0"/>
          </a:p>
          <a:p>
            <a:pPr lvl="1"/>
            <a:endParaRPr lang="ru-RU" sz="2400" dirty="0" smtClean="0"/>
          </a:p>
          <a:p>
            <a:pPr lvl="1"/>
            <a:r>
              <a:rPr lang="ru-RU" sz="2400" dirty="0" smtClean="0"/>
              <a:t>    Выбранный </a:t>
            </a:r>
            <a:r>
              <a:rPr lang="ru-RU" sz="2400" dirty="0"/>
              <a:t>инструмент рисования останется активным </a:t>
            </a:r>
            <a:endParaRPr lang="ru-RU" sz="2400" dirty="0" smtClean="0"/>
          </a:p>
          <a:p>
            <a:pPr lvl="1"/>
            <a:r>
              <a:rPr lang="ru-RU" sz="2400" dirty="0" smtClean="0"/>
              <a:t>    и </a:t>
            </a:r>
            <a:r>
              <a:rPr lang="ru-RU" sz="2400" dirty="0"/>
              <a:t>вы сможете нарисовать еще объект того же типа.</a:t>
            </a:r>
          </a:p>
          <a:p>
            <a:endParaRPr lang="ru-RU" dirty="0"/>
          </a:p>
        </p:txBody>
      </p:sp>
      <p:pic>
        <p:nvPicPr>
          <p:cNvPr id="66585" name="Picture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000372"/>
            <a:ext cx="785818" cy="757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2" descr="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642918"/>
            <a:ext cx="1041436" cy="7857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42984"/>
            <a:ext cx="892971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000" dirty="0" smtClean="0">
                <a:solidFill>
                  <a:srgbClr val="0070C0"/>
                </a:solidFill>
              </a:rPr>
              <a:t>4. </a:t>
            </a:r>
            <a:r>
              <a:rPr lang="ru-RU" sz="2000" dirty="0" smtClean="0"/>
              <a:t>Чтобы отказаться от выбранного инструмента рисования, нажмите клавишу</a:t>
            </a:r>
            <a:r>
              <a:rPr lang="ru-RU" sz="2000" i="1" dirty="0" smtClean="0"/>
              <a:t> </a:t>
            </a:r>
            <a:r>
              <a:rPr lang="en-US" sz="2000" b="1" dirty="0" smtClean="0"/>
              <a:t>Esc</a:t>
            </a:r>
            <a:r>
              <a:rPr lang="en-US" sz="2000" dirty="0" smtClean="0"/>
              <a:t> </a:t>
            </a:r>
            <a:r>
              <a:rPr lang="ru-RU" sz="2000" dirty="0" smtClean="0"/>
              <a:t>или нажмите значок</a:t>
            </a:r>
            <a:r>
              <a:rPr lang="ru-RU" sz="2000" b="1" dirty="0" smtClean="0"/>
              <a:t> Выделить </a:t>
            </a:r>
            <a:r>
              <a:rPr lang="ru-RU" sz="2000" dirty="0" smtClean="0"/>
              <a:t>(стрелка) на панели инструментов Рисование.</a:t>
            </a:r>
          </a:p>
          <a:p>
            <a:pPr lvl="1"/>
            <a:endParaRPr lang="ru-RU" sz="800" dirty="0" smtClean="0"/>
          </a:p>
          <a:p>
            <a:pPr lvl="1"/>
            <a:r>
              <a:rPr lang="ru-RU" sz="2000" dirty="0" smtClean="0">
                <a:solidFill>
                  <a:srgbClr val="0070C0"/>
                </a:solidFill>
              </a:rPr>
              <a:t>5. </a:t>
            </a:r>
            <a:r>
              <a:rPr lang="ru-RU" sz="2000" dirty="0" smtClean="0"/>
              <a:t>Теперь </a:t>
            </a:r>
            <a:r>
              <a:rPr lang="ru-RU" sz="2000" dirty="0"/>
              <a:t>можно изменить </a:t>
            </a:r>
            <a:r>
              <a:rPr lang="ru-RU" sz="2000" b="1" dirty="0"/>
              <a:t>свойства</a:t>
            </a:r>
            <a:r>
              <a:rPr lang="ru-RU" sz="2000" dirty="0"/>
              <a:t> (цвет заливки, тип линии и ее толщину, </a:t>
            </a:r>
            <a:r>
              <a:rPr lang="ru-RU" sz="2000" dirty="0" smtClean="0"/>
              <a:t>и другое) </a:t>
            </a:r>
            <a:r>
              <a:rPr lang="ru-RU" sz="2000" dirty="0"/>
              <a:t>рисованного объекта либо с помощью панели инструментов </a:t>
            </a:r>
            <a:r>
              <a:rPr lang="ru-RU" sz="2000" b="1" dirty="0"/>
              <a:t>Свойства </a:t>
            </a:r>
            <a:r>
              <a:rPr lang="ru-RU" sz="2000" b="1" dirty="0" smtClean="0"/>
              <a:t>рисунка, </a:t>
            </a:r>
            <a:r>
              <a:rPr lang="ru-RU" sz="2000" dirty="0"/>
              <a:t>либо выбирая диалоговые панели из контекстного меню, отображаемого при щелчке правой </a:t>
            </a:r>
            <a:r>
              <a:rPr lang="ru-RU" sz="2000" dirty="0" smtClean="0"/>
              <a:t>кнопкой мыши.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857628"/>
            <a:ext cx="871543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919608"/>
            <a:ext cx="7500990" cy="193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908" y="0"/>
            <a:ext cx="9429784" cy="533400"/>
          </a:xfrm>
        </p:spPr>
        <p:txBody>
          <a:bodyPr/>
          <a:lstStyle/>
          <a:p>
            <a:r>
              <a:rPr lang="ru-RU" sz="3300" dirty="0" smtClean="0"/>
              <a:t>Чтобы использовать инструменты рисования:</a:t>
            </a:r>
            <a:endParaRPr lang="en-US" sz="3300" dirty="0"/>
          </a:p>
        </p:txBody>
      </p:sp>
      <p:pic>
        <p:nvPicPr>
          <p:cNvPr id="20481" name="Picture 1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62825" y="6296025"/>
            <a:ext cx="17811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2" descr="0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500042"/>
            <a:ext cx="1000132" cy="7546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839200" cy="533400"/>
          </a:xfrm>
        </p:spPr>
        <p:txBody>
          <a:bodyPr/>
          <a:lstStyle/>
          <a:p>
            <a:r>
              <a:rPr lang="ru-RU" sz="3200" dirty="0"/>
              <a:t>Алгоритм заливки цветом графического </a:t>
            </a:r>
            <a:r>
              <a:rPr lang="ru-RU" sz="3200" dirty="0" smtClean="0"/>
              <a:t>объекта: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1071546"/>
            <a:ext cx="9001156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Clr>
                <a:srgbClr val="0070C0"/>
              </a:buClr>
            </a:pPr>
            <a:r>
              <a:rPr lang="ru-RU" sz="2000" dirty="0" smtClean="0">
                <a:solidFill>
                  <a:srgbClr val="0070C0"/>
                </a:solidFill>
              </a:rPr>
              <a:t>1. </a:t>
            </a:r>
            <a:r>
              <a:rPr lang="ru-RU" sz="2000" dirty="0" smtClean="0"/>
              <a:t>Выделите </a:t>
            </a:r>
            <a:r>
              <a:rPr lang="ru-RU" sz="2000" dirty="0"/>
              <a:t>графический объект, для которого требуется использовать заливку</a:t>
            </a:r>
            <a:r>
              <a:rPr lang="ru-RU" sz="2000" dirty="0" smtClean="0"/>
              <a:t>.</a:t>
            </a:r>
          </a:p>
          <a:p>
            <a:pPr marL="457200" lvl="0" indent="-457200">
              <a:buAutoNum type="arabicPeriod"/>
            </a:pPr>
            <a:endParaRPr lang="ru-RU" sz="800" dirty="0"/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2. </a:t>
            </a:r>
            <a:r>
              <a:rPr lang="ru-RU" sz="2000" dirty="0" smtClean="0"/>
              <a:t>На </a:t>
            </a:r>
            <a:r>
              <a:rPr lang="ru-RU" sz="2000" dirty="0"/>
              <a:t>панели инструментов </a:t>
            </a:r>
            <a:r>
              <a:rPr lang="ru-RU" sz="2000" b="1" dirty="0"/>
              <a:t>Рисование</a:t>
            </a:r>
            <a:r>
              <a:rPr lang="ru-RU" sz="2000" dirty="0"/>
              <a:t> щелкните на значок </a:t>
            </a:r>
            <a:r>
              <a:rPr lang="ru-RU" sz="2000" b="1" dirty="0" smtClean="0"/>
              <a:t>Область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3. </a:t>
            </a:r>
            <a:r>
              <a:rPr lang="ru-RU" sz="2000" dirty="0" smtClean="0"/>
              <a:t>Выполните </a:t>
            </a:r>
            <a:r>
              <a:rPr lang="ru-RU" sz="2000" dirty="0"/>
              <a:t>одно из следующих действий</a:t>
            </a:r>
            <a:r>
              <a:rPr lang="ru-RU" sz="2000" dirty="0" smtClean="0"/>
              <a:t>:</a:t>
            </a:r>
          </a:p>
          <a:p>
            <a:pPr lvl="0"/>
            <a:endParaRPr lang="ru-RU" sz="800" dirty="0"/>
          </a:p>
          <a:p>
            <a:pPr lvl="0"/>
            <a:r>
              <a:rPr lang="ru-RU" sz="2000" dirty="0"/>
              <a:t>Выберите нужный цвет из списка или нажмите кнопку </a:t>
            </a:r>
            <a:r>
              <a:rPr lang="ru-RU" sz="2000" b="1" dirty="0"/>
              <a:t>ОК</a:t>
            </a:r>
            <a:r>
              <a:rPr lang="ru-RU" sz="2000" dirty="0"/>
              <a:t>. </a:t>
            </a:r>
          </a:p>
          <a:p>
            <a:pPr lvl="0"/>
            <a:r>
              <a:rPr lang="ru-RU" sz="2000" dirty="0"/>
              <a:t>Можно использовать художественную заливку, откройте вкладку </a:t>
            </a:r>
            <a:r>
              <a:rPr lang="ru-RU" sz="2000" b="1" dirty="0"/>
              <a:t>Тень</a:t>
            </a:r>
            <a:r>
              <a:rPr lang="ru-RU" sz="2000" dirty="0"/>
              <a:t>, </a:t>
            </a:r>
            <a:r>
              <a:rPr lang="ru-RU" sz="2000" b="1" dirty="0"/>
              <a:t>Прозрачность, Цвет, Градиент, Штриховка</a:t>
            </a:r>
            <a:r>
              <a:rPr lang="ru-RU" sz="2000" dirty="0"/>
              <a:t>, </a:t>
            </a:r>
            <a:r>
              <a:rPr lang="ru-RU" sz="2000" b="1" dirty="0" smtClean="0"/>
              <a:t>Текстура</a:t>
            </a:r>
            <a:r>
              <a:rPr lang="ru-RU" sz="2000" dirty="0" smtClean="0"/>
              <a:t>. </a:t>
            </a:r>
            <a:r>
              <a:rPr lang="ru-RU" sz="2000" dirty="0"/>
              <a:t>Выберите нужные параметры.</a:t>
            </a:r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90" y="1857364"/>
            <a:ext cx="3254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929066"/>
            <a:ext cx="3863054" cy="278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6125" y="6072206"/>
            <a:ext cx="2047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2" descr="0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852"/>
            <a:ext cx="1041436" cy="7857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8458200" cy="533400"/>
          </a:xfrm>
        </p:spPr>
        <p:txBody>
          <a:bodyPr/>
          <a:lstStyle/>
          <a:p>
            <a:r>
              <a:rPr lang="ru-RU" sz="3300" dirty="0" smtClean="0"/>
              <a:t>Алгоритм расположения графического </a:t>
            </a:r>
            <a:br>
              <a:rPr lang="ru-RU" sz="3300" dirty="0" smtClean="0"/>
            </a:br>
            <a:r>
              <a:rPr lang="ru-RU" sz="3300" dirty="0" smtClean="0"/>
              <a:t>объекта:</a:t>
            </a:r>
            <a:endParaRPr lang="ru-RU" sz="3300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1214422"/>
            <a:ext cx="885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Расположение уместно только когда объекты перекрываются</a:t>
            </a:r>
            <a:r>
              <a:rPr lang="en-US" sz="2000" dirty="0" smtClean="0"/>
              <a:t>.</a:t>
            </a:r>
          </a:p>
          <a:p>
            <a:pPr algn="just"/>
            <a:r>
              <a:rPr lang="ru-RU" sz="2000" dirty="0" smtClean="0"/>
              <a:t>Вы </a:t>
            </a:r>
            <a:r>
              <a:rPr lang="ru-RU" sz="2000" dirty="0"/>
              <a:t>можете выбрать один из четырех </a:t>
            </a:r>
            <a:r>
              <a:rPr lang="ru-RU" sz="2000" dirty="0" smtClean="0"/>
              <a:t>параметров для </a:t>
            </a:r>
            <a:r>
              <a:rPr lang="ru-RU" sz="2000" dirty="0"/>
              <a:t>нарисованных объектов</a:t>
            </a:r>
            <a:r>
              <a:rPr lang="ru-RU" sz="2200" dirty="0"/>
              <a:t>:</a:t>
            </a:r>
          </a:p>
          <a:p>
            <a:endParaRPr lang="ru-RU" dirty="0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143116"/>
            <a:ext cx="56625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86050" y="4143380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Рис. Меню</a:t>
            </a:r>
            <a:r>
              <a:rPr lang="ru-RU" b="1" dirty="0"/>
              <a:t> Расположить</a:t>
            </a:r>
            <a:endParaRPr lang="ru-RU" dirty="0"/>
          </a:p>
          <a:p>
            <a:pPr algn="ctr"/>
            <a:endParaRPr lang="ru-RU" dirty="0"/>
          </a:p>
        </p:txBody>
      </p:sp>
      <p:grpSp>
        <p:nvGrpSpPr>
          <p:cNvPr id="7" name="Group 2"/>
          <p:cNvGrpSpPr/>
          <p:nvPr/>
        </p:nvGrpSpPr>
        <p:grpSpPr bwMode="auto">
          <a:xfrm>
            <a:off x="1571604" y="4714884"/>
            <a:ext cx="5214974" cy="2000240"/>
            <a:chOff x="2736" y="10468"/>
            <a:chExt cx="4677" cy="1781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357" y="10468"/>
              <a:ext cx="1440" cy="144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9BBB59"/>
                </a:gs>
                <a:gs pos="100000">
                  <a:srgbClr val="C2D69B"/>
                </a:gs>
              </a:gsLst>
              <a:lin ang="5400000" scaled="1"/>
            </a:gradFill>
            <a:ln w="12700">
              <a:solidFill>
                <a:srgbClr val="9BBB59"/>
              </a:solidFill>
              <a:miter lim="800000"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2736" y="10806"/>
              <a:ext cx="1440" cy="1440"/>
            </a:xfrm>
            <a:prstGeom prst="ellipse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rou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5385" y="10809"/>
              <a:ext cx="1440" cy="1440"/>
            </a:xfrm>
            <a:prstGeom prst="ellipse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rou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5973" y="10471"/>
              <a:ext cx="1440" cy="144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9BBB59"/>
                </a:gs>
                <a:gs pos="100000">
                  <a:srgbClr val="C2D69B"/>
                </a:gs>
              </a:gsLst>
              <a:lin ang="5400000" scaled="1"/>
            </a:gradFill>
            <a:ln w="12700">
              <a:solidFill>
                <a:srgbClr val="9BBB59"/>
              </a:solidFill>
              <a:miter lim="800000"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pic>
        <p:nvPicPr>
          <p:cNvPr id="3074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6072206"/>
            <a:ext cx="18954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2" descr="0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142852"/>
            <a:ext cx="1041436" cy="7857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643966" cy="533400"/>
          </a:xfrm>
        </p:spPr>
        <p:txBody>
          <a:bodyPr/>
          <a:lstStyle/>
          <a:p>
            <a:r>
              <a:rPr lang="ru-RU" dirty="0"/>
              <a:t>Алгоритм группировки </a:t>
            </a:r>
            <a:r>
              <a:rPr lang="ru-RU" dirty="0" smtClean="0"/>
              <a:t>фигур: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285860"/>
            <a:ext cx="8715436" cy="449353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sz="2400" dirty="0" smtClean="0"/>
              <a:t>Чтобы </a:t>
            </a:r>
            <a:r>
              <a:rPr lang="ru-RU" sz="2400" dirty="0"/>
              <a:t>сгруппировать нарисованные </a:t>
            </a:r>
            <a:r>
              <a:rPr lang="ru-RU" sz="2400" dirty="0" smtClean="0"/>
              <a:t>объекты:</a:t>
            </a:r>
          </a:p>
          <a:p>
            <a:endParaRPr lang="ru-RU" sz="800" dirty="0" smtClean="0"/>
          </a:p>
          <a:p>
            <a:pPr marL="457200" indent="-457200">
              <a:buClr>
                <a:srgbClr val="0070C0"/>
              </a:buClr>
              <a:buAutoNum type="arabicPeriod"/>
            </a:pPr>
            <a:r>
              <a:rPr lang="ru-RU" sz="2400" dirty="0" smtClean="0"/>
              <a:t>Выделите один объект, затем, удерживая нажатой        </a:t>
            </a:r>
          </a:p>
          <a:p>
            <a:pPr marL="457200" indent="-457200"/>
            <a:r>
              <a:rPr lang="ru-RU" sz="2400" dirty="0" smtClean="0"/>
              <a:t>      клавишу </a:t>
            </a:r>
            <a:r>
              <a:rPr lang="en-US" sz="2400" dirty="0" smtClean="0"/>
              <a:t>Shift</a:t>
            </a:r>
            <a:r>
              <a:rPr lang="ru-RU" sz="2400" i="1" dirty="0" smtClean="0"/>
              <a:t>,</a:t>
            </a:r>
            <a:r>
              <a:rPr lang="ru-RU" sz="2400" dirty="0" smtClean="0"/>
              <a:t> выделите другие объекты, которые вы хотите включить в группу. Вокруг выделенных объектов появится ограничивающий прямоугольник.</a:t>
            </a:r>
          </a:p>
          <a:p>
            <a:endParaRPr lang="ru-RU" sz="1200" dirty="0" smtClean="0"/>
          </a:p>
          <a:p>
            <a:endParaRPr lang="ru-RU" sz="800" dirty="0" smtClean="0"/>
          </a:p>
          <a:p>
            <a:pPr marL="457200" indent="-457200">
              <a:buClr>
                <a:srgbClr val="0070C0"/>
              </a:buClr>
              <a:buFont typeface="+mj-lt"/>
              <a:buAutoNum type="arabicPeriod" startAt="2"/>
            </a:pPr>
            <a:r>
              <a:rPr lang="ru-RU" sz="2400" dirty="0" smtClean="0"/>
              <a:t>Выберите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Формат</a:t>
            </a:r>
            <a:r>
              <a:rPr lang="ru-RU" sz="2400" b="1" dirty="0" smtClean="0"/>
              <a:t>→</a:t>
            </a:r>
            <a:r>
              <a:rPr lang="ru-RU" sz="2400" b="1" dirty="0" smtClean="0">
                <a:solidFill>
                  <a:srgbClr val="0070C0"/>
                </a:solidFill>
              </a:rPr>
              <a:t>Сгруппировать</a:t>
            </a:r>
            <a:r>
              <a:rPr lang="ru-RU" sz="2400" b="1" dirty="0" smtClean="0"/>
              <a:t>→</a:t>
            </a:r>
            <a:r>
              <a:rPr lang="ru-RU" sz="2400" b="1" dirty="0" smtClean="0">
                <a:solidFill>
                  <a:srgbClr val="0070C0"/>
                </a:solidFill>
              </a:rPr>
              <a:t>Сгруппировать</a:t>
            </a:r>
            <a:r>
              <a:rPr lang="ru-RU" sz="2400" dirty="0" smtClean="0"/>
              <a:t> из меню или наведите курсор мыши на один из объектов, щелкните правой кнопкой мыши и выберите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Группировка</a:t>
            </a:r>
            <a:r>
              <a:rPr lang="ru-RU" sz="2400" b="1" dirty="0" smtClean="0"/>
              <a:t>→</a:t>
            </a:r>
            <a:r>
              <a:rPr lang="ru-RU" sz="2400" b="1" dirty="0" smtClean="0">
                <a:solidFill>
                  <a:srgbClr val="0070C0"/>
                </a:solidFill>
              </a:rPr>
              <a:t>Сгруппировать</a:t>
            </a:r>
            <a:r>
              <a:rPr lang="ru-RU" sz="2400" dirty="0" smtClean="0"/>
              <a:t> из выпадающего контекстного меню.</a:t>
            </a:r>
          </a:p>
          <a:p>
            <a:endParaRPr lang="ru-RU" dirty="0"/>
          </a:p>
        </p:txBody>
      </p:sp>
      <p:pic>
        <p:nvPicPr>
          <p:cNvPr id="4098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6000768"/>
            <a:ext cx="18669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2" descr="0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42852"/>
            <a:ext cx="1041436" cy="7857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8458200" cy="533400"/>
          </a:xfrm>
        </p:spPr>
        <p:txBody>
          <a:bodyPr/>
          <a:lstStyle/>
          <a:p>
            <a:r>
              <a:rPr lang="ru-RU" sz="3800" dirty="0" smtClean="0"/>
              <a:t>Физминутка. Упражнения для глаз:</a:t>
            </a:r>
            <a:endParaRPr lang="ru-RU" sz="38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1225689"/>
            <a:ext cx="8715436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Быстро поморгать, закрыть глаза и посидеть спокойно,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медленно считая до 5.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2.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Крепко зажмурить глаза (считать до 3), открыть, посмотреть вдаль (считать до 5).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3.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Вытянуть правую руку вперед.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charset="0"/>
                <a:cs typeface="Times New Roman" panose="02020603050405020304" pitchFamily="18" charset="0"/>
              </a:rPr>
              <a:t>Посмотреть на указательный палец вытянутый руки на счет 1-4, потом перенести взгляд вдаль на счет 1-6.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anose="02020603050405020304" pitchFamily="18" charset="0"/>
              </a:rPr>
              <a:t>4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В среднем темпе проделать 3-4 круговых движения глазами в правую сторону, столько же в левую сторону.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3315" name="Picture 3" descr="C:\Documents and Settings\Admin\Рабочий стол\moi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5143512"/>
            <a:ext cx="1643074" cy="1477385"/>
          </a:xfrm>
          <a:prstGeom prst="rect">
            <a:avLst/>
          </a:prstGeom>
          <a:noFill/>
        </p:spPr>
      </p:pic>
      <p:pic>
        <p:nvPicPr>
          <p:cNvPr id="13319" name="Picture 7" descr="C:\Documents and Settings\Admin\Рабочий стол\1931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847725" cy="1085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9144000" cy="533400"/>
          </a:xfrm>
        </p:spPr>
        <p:txBody>
          <a:bodyPr/>
          <a:lstStyle/>
          <a:p>
            <a:r>
              <a:rPr lang="ru-RU" sz="4400" dirty="0" smtClean="0"/>
              <a:t>Сказочный герой - оценка «3»</a:t>
            </a:r>
            <a:endParaRPr lang="ru-RU" sz="4400" dirty="0"/>
          </a:p>
        </p:txBody>
      </p:sp>
      <p:grpSp>
        <p:nvGrpSpPr>
          <p:cNvPr id="86019" name="Group 3"/>
          <p:cNvGrpSpPr/>
          <p:nvPr/>
        </p:nvGrpSpPr>
        <p:grpSpPr bwMode="auto">
          <a:xfrm rot="10800000" flipV="1">
            <a:off x="4071934" y="928670"/>
            <a:ext cx="4714908" cy="5643578"/>
            <a:chOff x="2022" y="1230"/>
            <a:chExt cx="8223" cy="8931"/>
          </a:xfrm>
        </p:grpSpPr>
        <p:sp>
          <p:nvSpPr>
            <p:cNvPr id="86020" name="Oval 4"/>
            <p:cNvSpPr>
              <a:spLocks noChangeArrowheads="1"/>
            </p:cNvSpPr>
            <p:nvPr/>
          </p:nvSpPr>
          <p:spPr bwMode="auto">
            <a:xfrm rot="-3045341">
              <a:off x="6179" y="8630"/>
              <a:ext cx="1107" cy="1955"/>
            </a:xfrm>
            <a:prstGeom prst="ellipse">
              <a:avLst/>
            </a:prstGeom>
            <a:gradFill rotWithShape="1">
              <a:gsLst>
                <a:gs pos="0">
                  <a:srgbClr val="753805"/>
                </a:gs>
                <a:gs pos="100000">
                  <a:srgbClr val="753805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1" name="Oval 5"/>
            <p:cNvSpPr>
              <a:spLocks noChangeArrowheads="1"/>
            </p:cNvSpPr>
            <p:nvPr/>
          </p:nvSpPr>
          <p:spPr bwMode="auto">
            <a:xfrm flipH="1">
              <a:off x="3030" y="5055"/>
              <a:ext cx="4680" cy="4590"/>
            </a:xfrm>
            <a:prstGeom prst="ellipse">
              <a:avLst/>
            </a:prstGeom>
            <a:gradFill rotWithShape="1">
              <a:gsLst>
                <a:gs pos="0">
                  <a:srgbClr val="B85808"/>
                </a:gs>
                <a:gs pos="100000">
                  <a:srgbClr val="753805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2" name="Oval 6"/>
            <p:cNvSpPr>
              <a:spLocks noChangeArrowheads="1"/>
            </p:cNvSpPr>
            <p:nvPr/>
          </p:nvSpPr>
          <p:spPr bwMode="auto">
            <a:xfrm rot="18836019">
              <a:off x="6496" y="2667"/>
              <a:ext cx="1371" cy="195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3" name="Oval 7"/>
            <p:cNvSpPr>
              <a:spLocks noChangeArrowheads="1"/>
            </p:cNvSpPr>
            <p:nvPr/>
          </p:nvSpPr>
          <p:spPr bwMode="auto">
            <a:xfrm>
              <a:off x="3308" y="3315"/>
              <a:ext cx="4098" cy="3375"/>
            </a:xfrm>
            <a:prstGeom prst="ellipse">
              <a:avLst/>
            </a:prstGeom>
            <a:gradFill rotWithShape="1">
              <a:gsLst>
                <a:gs pos="0">
                  <a:srgbClr val="B85808"/>
                </a:gs>
                <a:gs pos="100000">
                  <a:srgbClr val="753805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4" name="Oval 8"/>
            <p:cNvSpPr>
              <a:spLocks noChangeArrowheads="1"/>
            </p:cNvSpPr>
            <p:nvPr/>
          </p:nvSpPr>
          <p:spPr bwMode="auto">
            <a:xfrm>
              <a:off x="4154" y="3694"/>
              <a:ext cx="2458" cy="1480"/>
            </a:xfrm>
            <a:prstGeom prst="ellipse">
              <a:avLst/>
            </a:prstGeom>
            <a:gradFill rotWithShape="1">
              <a:gsLst>
                <a:gs pos="0">
                  <a:srgbClr val="753805"/>
                </a:gs>
                <a:gs pos="100000">
                  <a:srgbClr val="753805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5" name="Oval 9"/>
            <p:cNvSpPr>
              <a:spLocks noChangeArrowheads="1"/>
            </p:cNvSpPr>
            <p:nvPr/>
          </p:nvSpPr>
          <p:spPr bwMode="auto">
            <a:xfrm>
              <a:off x="4777" y="4786"/>
              <a:ext cx="1425" cy="108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6" name="Oval 10"/>
            <p:cNvSpPr>
              <a:spLocks noChangeArrowheads="1"/>
            </p:cNvSpPr>
            <p:nvPr/>
          </p:nvSpPr>
          <p:spPr bwMode="auto">
            <a:xfrm>
              <a:off x="4477" y="3945"/>
              <a:ext cx="660" cy="87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7" name="Oval 11"/>
            <p:cNvSpPr>
              <a:spLocks noChangeArrowheads="1"/>
            </p:cNvSpPr>
            <p:nvPr/>
          </p:nvSpPr>
          <p:spPr bwMode="auto">
            <a:xfrm rot="486976">
              <a:off x="5670" y="3945"/>
              <a:ext cx="660" cy="87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8" name="Oval 12"/>
            <p:cNvSpPr>
              <a:spLocks noChangeArrowheads="1"/>
            </p:cNvSpPr>
            <p:nvPr/>
          </p:nvSpPr>
          <p:spPr bwMode="auto">
            <a:xfrm>
              <a:off x="4650" y="4129"/>
              <a:ext cx="510" cy="5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29" name="Oval 13"/>
            <p:cNvSpPr>
              <a:spLocks noChangeArrowheads="1"/>
            </p:cNvSpPr>
            <p:nvPr/>
          </p:nvSpPr>
          <p:spPr bwMode="auto">
            <a:xfrm>
              <a:off x="5668" y="4129"/>
              <a:ext cx="510" cy="57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0" name="Oval 14"/>
            <p:cNvSpPr>
              <a:spLocks noChangeArrowheads="1"/>
            </p:cNvSpPr>
            <p:nvPr/>
          </p:nvSpPr>
          <p:spPr bwMode="auto">
            <a:xfrm rot="18706890">
              <a:off x="4314" y="8630"/>
              <a:ext cx="1107" cy="1955"/>
            </a:xfrm>
            <a:prstGeom prst="ellipse">
              <a:avLst/>
            </a:prstGeom>
            <a:gradFill rotWithShape="1">
              <a:gsLst>
                <a:gs pos="0">
                  <a:srgbClr val="753805"/>
                </a:gs>
                <a:gs pos="100000">
                  <a:srgbClr val="753805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1" name="Freeform 15"/>
            <p:cNvSpPr/>
            <p:nvPr/>
          </p:nvSpPr>
          <p:spPr bwMode="auto">
            <a:xfrm>
              <a:off x="5300" y="5870"/>
              <a:ext cx="368" cy="465"/>
            </a:xfrm>
            <a:custGeom>
              <a:avLst/>
              <a:gdLst/>
              <a:ahLst/>
              <a:cxnLst>
                <a:cxn ang="0">
                  <a:pos x="897" y="147"/>
                </a:cxn>
                <a:cxn ang="0">
                  <a:pos x="282" y="417"/>
                </a:cxn>
                <a:cxn ang="0">
                  <a:pos x="12" y="1053"/>
                </a:cxn>
                <a:cxn ang="0">
                  <a:pos x="207" y="1332"/>
                </a:cxn>
                <a:cxn ang="0">
                  <a:pos x="604" y="1377"/>
                </a:cxn>
                <a:cxn ang="0">
                  <a:pos x="1032" y="1137"/>
                </a:cxn>
                <a:cxn ang="0">
                  <a:pos x="1077" y="477"/>
                </a:cxn>
                <a:cxn ang="0">
                  <a:pos x="1077" y="57"/>
                </a:cxn>
                <a:cxn ang="0">
                  <a:pos x="897" y="147"/>
                </a:cxn>
              </a:cxnLst>
              <a:rect l="0" t="0" r="r" b="b"/>
              <a:pathLst>
                <a:path w="1111" h="1409">
                  <a:moveTo>
                    <a:pt x="897" y="147"/>
                  </a:moveTo>
                  <a:cubicBezTo>
                    <a:pt x="765" y="207"/>
                    <a:pt x="429" y="266"/>
                    <a:pt x="282" y="417"/>
                  </a:cubicBezTo>
                  <a:cubicBezTo>
                    <a:pt x="135" y="568"/>
                    <a:pt x="24" y="901"/>
                    <a:pt x="12" y="1053"/>
                  </a:cubicBezTo>
                  <a:cubicBezTo>
                    <a:pt x="0" y="1205"/>
                    <a:pt x="108" y="1278"/>
                    <a:pt x="207" y="1332"/>
                  </a:cubicBezTo>
                  <a:cubicBezTo>
                    <a:pt x="306" y="1386"/>
                    <a:pt x="467" y="1409"/>
                    <a:pt x="604" y="1377"/>
                  </a:cubicBezTo>
                  <a:cubicBezTo>
                    <a:pt x="741" y="1345"/>
                    <a:pt x="953" y="1287"/>
                    <a:pt x="1032" y="1137"/>
                  </a:cubicBezTo>
                  <a:cubicBezTo>
                    <a:pt x="1111" y="987"/>
                    <a:pt x="1070" y="657"/>
                    <a:pt x="1077" y="477"/>
                  </a:cubicBezTo>
                  <a:cubicBezTo>
                    <a:pt x="1084" y="297"/>
                    <a:pt x="1104" y="114"/>
                    <a:pt x="1077" y="57"/>
                  </a:cubicBezTo>
                  <a:cubicBezTo>
                    <a:pt x="1050" y="0"/>
                    <a:pt x="1029" y="87"/>
                    <a:pt x="897" y="147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2" name="Oval 16"/>
            <p:cNvSpPr>
              <a:spLocks noChangeArrowheads="1"/>
            </p:cNvSpPr>
            <p:nvPr/>
          </p:nvSpPr>
          <p:spPr bwMode="auto">
            <a:xfrm rot="3360728">
              <a:off x="7336" y="5086"/>
              <a:ext cx="1311" cy="2369"/>
            </a:xfrm>
            <a:prstGeom prst="ellipse">
              <a:avLst/>
            </a:prstGeom>
            <a:gradFill rotWithShape="1">
              <a:gsLst>
                <a:gs pos="0">
                  <a:srgbClr val="753805"/>
                </a:gs>
                <a:gs pos="100000">
                  <a:srgbClr val="753805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3" name="Oval 17"/>
            <p:cNvSpPr>
              <a:spLocks noChangeArrowheads="1"/>
            </p:cNvSpPr>
            <p:nvPr/>
          </p:nvSpPr>
          <p:spPr bwMode="auto">
            <a:xfrm>
              <a:off x="7406" y="1230"/>
              <a:ext cx="2839" cy="33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48DD4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4" name="AutoShape 18"/>
            <p:cNvSpPr>
              <a:spLocks noChangeArrowheads="1"/>
            </p:cNvSpPr>
            <p:nvPr/>
          </p:nvSpPr>
          <p:spPr bwMode="auto">
            <a:xfrm>
              <a:off x="8460" y="4410"/>
              <a:ext cx="600" cy="645"/>
            </a:xfrm>
            <a:prstGeom prst="triangle">
              <a:avLst>
                <a:gd name="adj" fmla="val 50000"/>
              </a:avLst>
            </a:prstGeom>
            <a:solidFill>
              <a:srgbClr val="548DD4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5" name="Freeform 19"/>
            <p:cNvSpPr/>
            <p:nvPr/>
          </p:nvSpPr>
          <p:spPr bwMode="auto">
            <a:xfrm>
              <a:off x="8313" y="4590"/>
              <a:ext cx="747" cy="3759"/>
            </a:xfrm>
            <a:custGeom>
              <a:avLst/>
              <a:gdLst/>
              <a:ahLst/>
              <a:cxnLst>
                <a:cxn ang="0">
                  <a:pos x="489" y="0"/>
                </a:cxn>
                <a:cxn ang="0">
                  <a:pos x="684" y="500"/>
                </a:cxn>
                <a:cxn ang="0">
                  <a:pos x="654" y="1230"/>
                </a:cxn>
                <a:cxn ang="0">
                  <a:pos x="129" y="1920"/>
                </a:cxn>
                <a:cxn ang="0">
                  <a:pos x="609" y="2994"/>
                </a:cxn>
                <a:cxn ang="0">
                  <a:pos x="0" y="3759"/>
                </a:cxn>
              </a:cxnLst>
              <a:rect l="0" t="0" r="r" b="b"/>
              <a:pathLst>
                <a:path w="747" h="3759">
                  <a:moveTo>
                    <a:pt x="489" y="0"/>
                  </a:moveTo>
                  <a:cubicBezTo>
                    <a:pt x="573" y="147"/>
                    <a:pt x="657" y="295"/>
                    <a:pt x="684" y="500"/>
                  </a:cubicBezTo>
                  <a:cubicBezTo>
                    <a:pt x="711" y="705"/>
                    <a:pt x="747" y="993"/>
                    <a:pt x="654" y="1230"/>
                  </a:cubicBezTo>
                  <a:cubicBezTo>
                    <a:pt x="561" y="1467"/>
                    <a:pt x="137" y="1626"/>
                    <a:pt x="129" y="1920"/>
                  </a:cubicBezTo>
                  <a:cubicBezTo>
                    <a:pt x="121" y="2214"/>
                    <a:pt x="630" y="2688"/>
                    <a:pt x="609" y="2994"/>
                  </a:cubicBezTo>
                  <a:cubicBezTo>
                    <a:pt x="588" y="3300"/>
                    <a:pt x="294" y="3529"/>
                    <a:pt x="0" y="3759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6" name="Oval 20"/>
            <p:cNvSpPr>
              <a:spLocks noChangeArrowheads="1"/>
            </p:cNvSpPr>
            <p:nvPr/>
          </p:nvSpPr>
          <p:spPr bwMode="auto">
            <a:xfrm rot="2295700">
              <a:off x="2819" y="2635"/>
              <a:ext cx="1371" cy="1959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7" name="Oval 21"/>
            <p:cNvSpPr>
              <a:spLocks noChangeArrowheads="1"/>
            </p:cNvSpPr>
            <p:nvPr/>
          </p:nvSpPr>
          <p:spPr bwMode="auto">
            <a:xfrm rot="3360728">
              <a:off x="2551" y="6397"/>
              <a:ext cx="1311" cy="2369"/>
            </a:xfrm>
            <a:prstGeom prst="ellipse">
              <a:avLst/>
            </a:prstGeom>
            <a:gradFill rotWithShape="1">
              <a:gsLst>
                <a:gs pos="0">
                  <a:srgbClr val="753805"/>
                </a:gs>
                <a:gs pos="100000">
                  <a:srgbClr val="753805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8" name="AutoShape 22"/>
            <p:cNvSpPr>
              <a:spLocks noChangeArrowheads="1"/>
            </p:cNvSpPr>
            <p:nvPr/>
          </p:nvSpPr>
          <p:spPr bwMode="auto">
            <a:xfrm>
              <a:off x="4762" y="4332"/>
              <a:ext cx="233" cy="143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39" name="AutoShape 23"/>
            <p:cNvSpPr>
              <a:spLocks noChangeArrowheads="1"/>
            </p:cNvSpPr>
            <p:nvPr/>
          </p:nvSpPr>
          <p:spPr bwMode="auto">
            <a:xfrm>
              <a:off x="5845" y="4332"/>
              <a:ext cx="233" cy="143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6040" name="AutoShape 24"/>
            <p:cNvSpPr>
              <a:spLocks noChangeArrowheads="1"/>
            </p:cNvSpPr>
            <p:nvPr/>
          </p:nvSpPr>
          <p:spPr bwMode="auto">
            <a:xfrm>
              <a:off x="5501" y="5055"/>
              <a:ext cx="463" cy="548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pic>
        <p:nvPicPr>
          <p:cNvPr id="25" name="Picture 36" descr="3D_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714380" cy="817580"/>
          </a:xfrm>
          <a:prstGeom prst="rect">
            <a:avLst/>
          </a:prstGeom>
          <a:noFill/>
        </p:spPr>
      </p:pic>
      <p:grpSp>
        <p:nvGrpSpPr>
          <p:cNvPr id="26" name="Group 4"/>
          <p:cNvGrpSpPr/>
          <p:nvPr/>
        </p:nvGrpSpPr>
        <p:grpSpPr bwMode="auto">
          <a:xfrm>
            <a:off x="0" y="2714620"/>
            <a:ext cx="4286280" cy="3786214"/>
            <a:chOff x="2408" y="2033"/>
            <a:chExt cx="7178" cy="5129"/>
          </a:xfrm>
        </p:grpSpPr>
        <p:sp>
          <p:nvSpPr>
            <p:cNvPr id="27" name="AutoShape 5"/>
            <p:cNvSpPr>
              <a:spLocks noChangeArrowheads="1"/>
            </p:cNvSpPr>
            <p:nvPr/>
          </p:nvSpPr>
          <p:spPr bwMode="auto">
            <a:xfrm>
              <a:off x="5631" y="5675"/>
              <a:ext cx="1272" cy="583"/>
            </a:xfrm>
            <a:prstGeom prst="flowChartMerg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8" name="AutoShape 6"/>
            <p:cNvSpPr>
              <a:spLocks noChangeArrowheads="1"/>
            </p:cNvSpPr>
            <p:nvPr/>
          </p:nvSpPr>
          <p:spPr bwMode="auto">
            <a:xfrm>
              <a:off x="6903" y="5581"/>
              <a:ext cx="1272" cy="583"/>
            </a:xfrm>
            <a:prstGeom prst="flowChartMerg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9" name="AutoShape 7"/>
            <p:cNvSpPr>
              <a:spLocks noChangeArrowheads="1"/>
            </p:cNvSpPr>
            <p:nvPr/>
          </p:nvSpPr>
          <p:spPr bwMode="auto">
            <a:xfrm rot="60553081">
              <a:off x="7677" y="2152"/>
              <a:ext cx="1364" cy="1125"/>
            </a:xfrm>
            <a:prstGeom prst="flowChartDelay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" name="Oval 8" descr="Гранит"/>
            <p:cNvSpPr>
              <a:spLocks noChangeArrowheads="1"/>
            </p:cNvSpPr>
            <p:nvPr/>
          </p:nvSpPr>
          <p:spPr bwMode="auto">
            <a:xfrm>
              <a:off x="4154" y="2719"/>
              <a:ext cx="5320" cy="3125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1" name="Freeform 9"/>
            <p:cNvSpPr/>
            <p:nvPr/>
          </p:nvSpPr>
          <p:spPr bwMode="auto">
            <a:xfrm>
              <a:off x="2408" y="4094"/>
              <a:ext cx="1746" cy="3068"/>
            </a:xfrm>
            <a:custGeom>
              <a:avLst/>
              <a:gdLst/>
              <a:ahLst/>
              <a:cxnLst>
                <a:cxn ang="0">
                  <a:pos x="1403" y="0"/>
                </a:cxn>
                <a:cxn ang="0">
                  <a:pos x="683" y="360"/>
                </a:cxn>
                <a:cxn ang="0">
                  <a:pos x="818" y="1005"/>
                </a:cxn>
                <a:cxn ang="0">
                  <a:pos x="98" y="1545"/>
                </a:cxn>
                <a:cxn ang="0">
                  <a:pos x="1403" y="2445"/>
                </a:cxn>
              </a:cxnLst>
              <a:rect l="0" t="0" r="r" b="b"/>
              <a:pathLst>
                <a:path w="1403" h="2445">
                  <a:moveTo>
                    <a:pt x="1403" y="0"/>
                  </a:moveTo>
                  <a:cubicBezTo>
                    <a:pt x="1092" y="96"/>
                    <a:pt x="781" y="192"/>
                    <a:pt x="683" y="360"/>
                  </a:cubicBezTo>
                  <a:cubicBezTo>
                    <a:pt x="585" y="528"/>
                    <a:pt x="916" y="807"/>
                    <a:pt x="818" y="1005"/>
                  </a:cubicBezTo>
                  <a:cubicBezTo>
                    <a:pt x="720" y="1203"/>
                    <a:pt x="0" y="1305"/>
                    <a:pt x="98" y="1545"/>
                  </a:cubicBezTo>
                  <a:cubicBezTo>
                    <a:pt x="196" y="1785"/>
                    <a:pt x="799" y="2115"/>
                    <a:pt x="1403" y="244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2" name="Oval 10"/>
            <p:cNvSpPr>
              <a:spLocks noChangeArrowheads="1"/>
            </p:cNvSpPr>
            <p:nvPr/>
          </p:nvSpPr>
          <p:spPr bwMode="auto">
            <a:xfrm>
              <a:off x="9138" y="3811"/>
              <a:ext cx="448" cy="41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3" name="Oval 11"/>
            <p:cNvSpPr>
              <a:spLocks noChangeArrowheads="1"/>
            </p:cNvSpPr>
            <p:nvPr/>
          </p:nvSpPr>
          <p:spPr bwMode="auto">
            <a:xfrm>
              <a:off x="8057" y="3470"/>
              <a:ext cx="390" cy="34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4" name="AutoShape 12"/>
            <p:cNvSpPr>
              <a:spLocks noChangeArrowheads="1"/>
            </p:cNvSpPr>
            <p:nvPr/>
          </p:nvSpPr>
          <p:spPr bwMode="auto">
            <a:xfrm rot="14725856">
              <a:off x="6552" y="2225"/>
              <a:ext cx="1364" cy="1125"/>
            </a:xfrm>
            <a:prstGeom prst="flowChartDelay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5A5A5A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5" name="AutoShape 13"/>
            <p:cNvSpPr>
              <a:spLocks noChangeArrowheads="1"/>
            </p:cNvSpPr>
            <p:nvPr/>
          </p:nvSpPr>
          <p:spPr bwMode="auto">
            <a:xfrm rot="-541810">
              <a:off x="6903" y="2553"/>
              <a:ext cx="250" cy="754"/>
            </a:xfrm>
            <a:prstGeom prst="moon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0" y="1643050"/>
            <a:ext cx="4357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Мышка-норушка</a:t>
            </a:r>
            <a:endParaRPr lang="ru-RU" sz="3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1142984"/>
            <a:ext cx="2124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Вини-Пух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/>
          <p:nvPr/>
        </p:nvGrpSpPr>
        <p:grpSpPr bwMode="auto">
          <a:xfrm>
            <a:off x="571472" y="2041754"/>
            <a:ext cx="4071966" cy="4244821"/>
            <a:chOff x="1125" y="7722"/>
            <a:chExt cx="7028" cy="8163"/>
          </a:xfrm>
        </p:grpSpPr>
        <p:sp>
          <p:nvSpPr>
            <p:cNvPr id="87044" name="Oval 4"/>
            <p:cNvSpPr>
              <a:spLocks noChangeArrowheads="1"/>
            </p:cNvSpPr>
            <p:nvPr/>
          </p:nvSpPr>
          <p:spPr bwMode="auto">
            <a:xfrm>
              <a:off x="2362" y="10598"/>
              <a:ext cx="4373" cy="5085"/>
            </a:xfrm>
            <a:prstGeom prst="ellipse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45" name="Oval 5"/>
            <p:cNvSpPr>
              <a:spLocks noChangeArrowheads="1"/>
            </p:cNvSpPr>
            <p:nvPr/>
          </p:nvSpPr>
          <p:spPr bwMode="auto">
            <a:xfrm>
              <a:off x="3000" y="8183"/>
              <a:ext cx="3015" cy="2415"/>
            </a:xfrm>
            <a:prstGeom prst="ellipse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46" name="Oval 6"/>
            <p:cNvSpPr>
              <a:spLocks noChangeArrowheads="1"/>
            </p:cNvSpPr>
            <p:nvPr/>
          </p:nvSpPr>
          <p:spPr bwMode="auto">
            <a:xfrm>
              <a:off x="2190" y="9225"/>
              <a:ext cx="4665" cy="1830"/>
            </a:xfrm>
            <a:prstGeom prst="ellipse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47" name="AutoShape 7"/>
            <p:cNvSpPr>
              <a:spLocks noChangeArrowheads="1"/>
            </p:cNvSpPr>
            <p:nvPr/>
          </p:nvSpPr>
          <p:spPr bwMode="auto">
            <a:xfrm rot="14447260">
              <a:off x="3055" y="7667"/>
              <a:ext cx="825" cy="935"/>
            </a:xfrm>
            <a:prstGeom prst="flowChartDelay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48" name="AutoShape 8"/>
            <p:cNvSpPr>
              <a:spLocks noChangeArrowheads="1"/>
            </p:cNvSpPr>
            <p:nvPr/>
          </p:nvSpPr>
          <p:spPr bwMode="auto">
            <a:xfrm rot="7152740" flipH="1">
              <a:off x="5135" y="7667"/>
              <a:ext cx="825" cy="935"/>
            </a:xfrm>
            <a:prstGeom prst="flowChartDelay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grpSp>
          <p:nvGrpSpPr>
            <p:cNvPr id="87049" name="Group 9"/>
            <p:cNvGrpSpPr/>
            <p:nvPr/>
          </p:nvGrpSpPr>
          <p:grpSpPr bwMode="auto">
            <a:xfrm>
              <a:off x="1125" y="11580"/>
              <a:ext cx="1680" cy="2083"/>
              <a:chOff x="1125" y="11580"/>
              <a:chExt cx="1680" cy="2083"/>
            </a:xfrm>
          </p:grpSpPr>
          <p:sp>
            <p:nvSpPr>
              <p:cNvPr id="87050" name="AutoShape 10"/>
              <p:cNvSpPr>
                <a:spLocks noChangeArrowheads="1"/>
              </p:cNvSpPr>
              <p:nvPr/>
            </p:nvSpPr>
            <p:spPr bwMode="auto">
              <a:xfrm rot="2563211">
                <a:off x="2190" y="11580"/>
                <a:ext cx="615" cy="1620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51" name="Oval 11"/>
              <p:cNvSpPr>
                <a:spLocks noChangeArrowheads="1"/>
              </p:cNvSpPr>
              <p:nvPr/>
            </p:nvSpPr>
            <p:spPr bwMode="auto">
              <a:xfrm rot="5176615">
                <a:off x="1569" y="12407"/>
                <a:ext cx="280" cy="675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52" name="Oval 12"/>
              <p:cNvSpPr>
                <a:spLocks noChangeArrowheads="1"/>
              </p:cNvSpPr>
              <p:nvPr/>
            </p:nvSpPr>
            <p:spPr bwMode="auto">
              <a:xfrm rot="3754026">
                <a:off x="1711" y="12674"/>
                <a:ext cx="267" cy="690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53" name="Oval 13"/>
              <p:cNvSpPr>
                <a:spLocks noChangeArrowheads="1"/>
              </p:cNvSpPr>
              <p:nvPr/>
            </p:nvSpPr>
            <p:spPr bwMode="auto">
              <a:xfrm>
                <a:off x="1125" y="12572"/>
                <a:ext cx="330" cy="313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54" name="Oval 14"/>
              <p:cNvSpPr>
                <a:spLocks noChangeArrowheads="1"/>
              </p:cNvSpPr>
              <p:nvPr/>
            </p:nvSpPr>
            <p:spPr bwMode="auto">
              <a:xfrm>
                <a:off x="1371" y="13037"/>
                <a:ext cx="330" cy="313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55" name="Oval 15"/>
              <p:cNvSpPr>
                <a:spLocks noChangeArrowheads="1"/>
              </p:cNvSpPr>
              <p:nvPr/>
            </p:nvSpPr>
            <p:spPr bwMode="auto">
              <a:xfrm rot="1520547">
                <a:off x="1896" y="12885"/>
                <a:ext cx="294" cy="690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56" name="Oval 16"/>
              <p:cNvSpPr>
                <a:spLocks noChangeArrowheads="1"/>
              </p:cNvSpPr>
              <p:nvPr/>
            </p:nvSpPr>
            <p:spPr bwMode="auto">
              <a:xfrm>
                <a:off x="1716" y="13350"/>
                <a:ext cx="330" cy="313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</p:grpSp>
        <p:grpSp>
          <p:nvGrpSpPr>
            <p:cNvPr id="87057" name="Group 17"/>
            <p:cNvGrpSpPr/>
            <p:nvPr/>
          </p:nvGrpSpPr>
          <p:grpSpPr bwMode="auto">
            <a:xfrm flipH="1">
              <a:off x="6277" y="11697"/>
              <a:ext cx="1680" cy="2083"/>
              <a:chOff x="1125" y="11580"/>
              <a:chExt cx="1680" cy="2083"/>
            </a:xfrm>
          </p:grpSpPr>
          <p:sp>
            <p:nvSpPr>
              <p:cNvPr id="87058" name="AutoShape 18"/>
              <p:cNvSpPr>
                <a:spLocks noChangeArrowheads="1"/>
              </p:cNvSpPr>
              <p:nvPr/>
            </p:nvSpPr>
            <p:spPr bwMode="auto">
              <a:xfrm rot="2563211">
                <a:off x="2190" y="11580"/>
                <a:ext cx="615" cy="1620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59" name="Oval 19"/>
              <p:cNvSpPr>
                <a:spLocks noChangeArrowheads="1"/>
              </p:cNvSpPr>
              <p:nvPr/>
            </p:nvSpPr>
            <p:spPr bwMode="auto">
              <a:xfrm rot="5176615">
                <a:off x="1569" y="12407"/>
                <a:ext cx="280" cy="675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60" name="Oval 20"/>
              <p:cNvSpPr>
                <a:spLocks noChangeArrowheads="1"/>
              </p:cNvSpPr>
              <p:nvPr/>
            </p:nvSpPr>
            <p:spPr bwMode="auto">
              <a:xfrm rot="3754026">
                <a:off x="1711" y="12674"/>
                <a:ext cx="267" cy="690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61" name="Oval 21"/>
              <p:cNvSpPr>
                <a:spLocks noChangeArrowheads="1"/>
              </p:cNvSpPr>
              <p:nvPr/>
            </p:nvSpPr>
            <p:spPr bwMode="auto">
              <a:xfrm>
                <a:off x="1125" y="12572"/>
                <a:ext cx="330" cy="313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62" name="Oval 22"/>
              <p:cNvSpPr>
                <a:spLocks noChangeArrowheads="1"/>
              </p:cNvSpPr>
              <p:nvPr/>
            </p:nvSpPr>
            <p:spPr bwMode="auto">
              <a:xfrm>
                <a:off x="1371" y="13037"/>
                <a:ext cx="330" cy="313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63" name="Oval 23"/>
              <p:cNvSpPr>
                <a:spLocks noChangeArrowheads="1"/>
              </p:cNvSpPr>
              <p:nvPr/>
            </p:nvSpPr>
            <p:spPr bwMode="auto">
              <a:xfrm rot="1520547">
                <a:off x="1896" y="12885"/>
                <a:ext cx="294" cy="690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64" name="Oval 24"/>
              <p:cNvSpPr>
                <a:spLocks noChangeArrowheads="1"/>
              </p:cNvSpPr>
              <p:nvPr/>
            </p:nvSpPr>
            <p:spPr bwMode="auto">
              <a:xfrm>
                <a:off x="1716" y="13350"/>
                <a:ext cx="330" cy="313"/>
              </a:xfrm>
              <a:prstGeom prst="ellipse">
                <a:avLst/>
              </a:prstGeom>
              <a:gradFill rotWithShape="1">
                <a:gsLst>
                  <a:gs pos="0">
                    <a:srgbClr val="339933"/>
                  </a:gs>
                  <a:gs pos="100000">
                    <a:srgbClr val="339933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</p:grpSp>
        <p:sp>
          <p:nvSpPr>
            <p:cNvPr id="87065" name="Oval 25"/>
            <p:cNvSpPr>
              <a:spLocks noChangeArrowheads="1"/>
            </p:cNvSpPr>
            <p:nvPr/>
          </p:nvSpPr>
          <p:spPr bwMode="auto">
            <a:xfrm>
              <a:off x="2805" y="12885"/>
              <a:ext cx="1800" cy="2670"/>
            </a:xfrm>
            <a:prstGeom prst="ellipse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66" name="Oval 26"/>
            <p:cNvSpPr>
              <a:spLocks noChangeArrowheads="1"/>
            </p:cNvSpPr>
            <p:nvPr/>
          </p:nvSpPr>
          <p:spPr bwMode="auto">
            <a:xfrm>
              <a:off x="4477" y="12885"/>
              <a:ext cx="1800" cy="2670"/>
            </a:xfrm>
            <a:prstGeom prst="ellipse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67" name="Oval 27"/>
            <p:cNvSpPr>
              <a:spLocks noChangeArrowheads="1"/>
            </p:cNvSpPr>
            <p:nvPr/>
          </p:nvSpPr>
          <p:spPr bwMode="auto">
            <a:xfrm>
              <a:off x="2362" y="15120"/>
              <a:ext cx="1703" cy="690"/>
            </a:xfrm>
            <a:prstGeom prst="ellipse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68" name="Oval 28"/>
            <p:cNvSpPr>
              <a:spLocks noChangeArrowheads="1"/>
            </p:cNvSpPr>
            <p:nvPr/>
          </p:nvSpPr>
          <p:spPr bwMode="auto">
            <a:xfrm>
              <a:off x="4822" y="15195"/>
              <a:ext cx="1703" cy="690"/>
            </a:xfrm>
            <a:prstGeom prst="ellipse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69" name="Oval 29"/>
            <p:cNvSpPr>
              <a:spLocks noChangeArrowheads="1"/>
            </p:cNvSpPr>
            <p:nvPr/>
          </p:nvSpPr>
          <p:spPr bwMode="auto">
            <a:xfrm>
              <a:off x="3180" y="7830"/>
              <a:ext cx="660" cy="5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70" name="Oval 30"/>
            <p:cNvSpPr>
              <a:spLocks noChangeArrowheads="1"/>
            </p:cNvSpPr>
            <p:nvPr/>
          </p:nvSpPr>
          <p:spPr bwMode="auto">
            <a:xfrm>
              <a:off x="5190" y="7830"/>
              <a:ext cx="660" cy="5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71" name="Oval 31"/>
            <p:cNvSpPr>
              <a:spLocks noChangeArrowheads="1"/>
            </p:cNvSpPr>
            <p:nvPr/>
          </p:nvSpPr>
          <p:spPr bwMode="auto">
            <a:xfrm>
              <a:off x="3323" y="7913"/>
              <a:ext cx="330" cy="397"/>
            </a:xfrm>
            <a:prstGeom prst="ellipse">
              <a:avLst/>
            </a:prstGeom>
            <a:gradFill rotWithShape="0">
              <a:gsLst>
                <a:gs pos="0">
                  <a:srgbClr val="666666"/>
                </a:gs>
                <a:gs pos="50000">
                  <a:srgbClr val="000000"/>
                </a:gs>
                <a:gs pos="100000">
                  <a:srgbClr val="666666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</a:ln>
            <a:effectLst>
              <a:outerShdw dist="28398" dir="3806097" algn="ctr" rotWithShape="0">
                <a:srgbClr val="7F7F7F"/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72" name="Oval 32"/>
            <p:cNvSpPr>
              <a:spLocks noChangeArrowheads="1"/>
            </p:cNvSpPr>
            <p:nvPr/>
          </p:nvSpPr>
          <p:spPr bwMode="auto">
            <a:xfrm>
              <a:off x="5370" y="7913"/>
              <a:ext cx="330" cy="397"/>
            </a:xfrm>
            <a:prstGeom prst="ellipse">
              <a:avLst/>
            </a:prstGeom>
            <a:gradFill rotWithShape="0">
              <a:gsLst>
                <a:gs pos="0">
                  <a:srgbClr val="666666"/>
                </a:gs>
                <a:gs pos="50000">
                  <a:srgbClr val="000000"/>
                </a:gs>
                <a:gs pos="100000">
                  <a:srgbClr val="666666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</a:ln>
            <a:effectLst>
              <a:outerShdw dist="28398" dir="3806097" algn="ctr" rotWithShape="0">
                <a:srgbClr val="7F7F7F"/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cxnSp>
          <p:nvCxnSpPr>
            <p:cNvPr id="87076" name="AutoShape 36"/>
            <p:cNvCxnSpPr>
              <a:cxnSpLocks noChangeShapeType="1"/>
            </p:cNvCxnSpPr>
            <p:nvPr/>
          </p:nvCxnSpPr>
          <p:spPr bwMode="auto">
            <a:xfrm>
              <a:off x="1125" y="10125"/>
              <a:ext cx="7028" cy="1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  <a:tailEnd type="triangle" w="med" len="med"/>
            </a:ln>
          </p:spPr>
        </p:cxnSp>
        <p:cxnSp>
          <p:nvCxnSpPr>
            <p:cNvPr id="87077" name="AutoShape 37"/>
            <p:cNvCxnSpPr>
              <a:cxnSpLocks noChangeShapeType="1"/>
            </p:cNvCxnSpPr>
            <p:nvPr/>
          </p:nvCxnSpPr>
          <p:spPr bwMode="auto">
            <a:xfrm>
              <a:off x="1125" y="9915"/>
              <a:ext cx="396" cy="21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</a:ln>
          </p:spPr>
        </p:cxnSp>
        <p:cxnSp>
          <p:nvCxnSpPr>
            <p:cNvPr id="87078" name="AutoShape 38"/>
            <p:cNvCxnSpPr>
              <a:cxnSpLocks noChangeShapeType="1"/>
            </p:cNvCxnSpPr>
            <p:nvPr/>
          </p:nvCxnSpPr>
          <p:spPr bwMode="auto">
            <a:xfrm>
              <a:off x="1371" y="9915"/>
              <a:ext cx="396" cy="21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</a:ln>
          </p:spPr>
        </p:cxnSp>
        <p:cxnSp>
          <p:nvCxnSpPr>
            <p:cNvPr id="87079" name="AutoShape 39"/>
            <p:cNvCxnSpPr>
              <a:cxnSpLocks noChangeShapeType="1"/>
            </p:cNvCxnSpPr>
            <p:nvPr/>
          </p:nvCxnSpPr>
          <p:spPr bwMode="auto">
            <a:xfrm flipV="1">
              <a:off x="1371" y="10126"/>
              <a:ext cx="396" cy="21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</a:ln>
          </p:spPr>
        </p:cxnSp>
        <p:cxnSp>
          <p:nvCxnSpPr>
            <p:cNvPr id="87080" name="AutoShape 40"/>
            <p:cNvCxnSpPr>
              <a:cxnSpLocks noChangeShapeType="1"/>
            </p:cNvCxnSpPr>
            <p:nvPr/>
          </p:nvCxnSpPr>
          <p:spPr bwMode="auto">
            <a:xfrm flipV="1">
              <a:off x="1125" y="10125"/>
              <a:ext cx="396" cy="210"/>
            </a:xfrm>
            <a:prstGeom prst="straightConnector1">
              <a:avLst/>
            </a:prstGeom>
            <a:noFill/>
            <a:ln w="57150">
              <a:solidFill>
                <a:srgbClr val="C00000"/>
              </a:solidFill>
              <a:round/>
            </a:ln>
          </p:spPr>
        </p:cxnSp>
      </p:grpSp>
      <p:grpSp>
        <p:nvGrpSpPr>
          <p:cNvPr id="87081" name="Group 41"/>
          <p:cNvGrpSpPr/>
          <p:nvPr/>
        </p:nvGrpSpPr>
        <p:grpSpPr bwMode="auto">
          <a:xfrm>
            <a:off x="5143504" y="1857364"/>
            <a:ext cx="3481386" cy="4659311"/>
            <a:chOff x="2842" y="2490"/>
            <a:chExt cx="5283" cy="7126"/>
          </a:xfrm>
        </p:grpSpPr>
        <p:sp>
          <p:nvSpPr>
            <p:cNvPr id="87082" name="AutoShape 42" descr="Орех"/>
            <p:cNvSpPr>
              <a:spLocks noChangeArrowheads="1"/>
            </p:cNvSpPr>
            <p:nvPr/>
          </p:nvSpPr>
          <p:spPr bwMode="auto">
            <a:xfrm>
              <a:off x="3525" y="6008"/>
              <a:ext cx="3570" cy="3473"/>
            </a:xfrm>
            <a:prstGeom prst="can">
              <a:avLst>
                <a:gd name="adj" fmla="val 25000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7083" name="Oval 43" descr="Орех"/>
            <p:cNvSpPr>
              <a:spLocks noChangeArrowheads="1"/>
            </p:cNvSpPr>
            <p:nvPr/>
          </p:nvSpPr>
          <p:spPr bwMode="auto">
            <a:xfrm>
              <a:off x="3525" y="5895"/>
              <a:ext cx="3570" cy="1133"/>
            </a:xfrm>
            <a:prstGeom prst="ellips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solidFill>
                <a:srgbClr val="D8D8D8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grpSp>
          <p:nvGrpSpPr>
            <p:cNvPr id="87084" name="Group 44"/>
            <p:cNvGrpSpPr/>
            <p:nvPr/>
          </p:nvGrpSpPr>
          <p:grpSpPr bwMode="auto">
            <a:xfrm>
              <a:off x="3270" y="2490"/>
              <a:ext cx="4140" cy="4140"/>
              <a:chOff x="3270" y="2490"/>
              <a:chExt cx="4140" cy="4140"/>
            </a:xfrm>
          </p:grpSpPr>
          <p:sp>
            <p:nvSpPr>
              <p:cNvPr id="87085" name="Oval 45"/>
              <p:cNvSpPr>
                <a:spLocks noChangeArrowheads="1"/>
              </p:cNvSpPr>
              <p:nvPr/>
            </p:nvSpPr>
            <p:spPr bwMode="auto">
              <a:xfrm>
                <a:off x="3270" y="2490"/>
                <a:ext cx="4140" cy="4140"/>
              </a:xfrm>
              <a:prstGeom prst="ellipse">
                <a:avLst/>
              </a:prstGeom>
              <a:gradFill rotWithShape="0">
                <a:gsLst>
                  <a:gs pos="0">
                    <a:srgbClr val="FFFF00"/>
                  </a:gs>
                  <a:gs pos="100000">
                    <a:srgbClr val="FFC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86" name="AutoShape 46"/>
              <p:cNvSpPr>
                <a:spLocks noChangeArrowheads="1"/>
              </p:cNvSpPr>
              <p:nvPr/>
            </p:nvSpPr>
            <p:spPr bwMode="auto">
              <a:xfrm rot="16200000">
                <a:off x="4005" y="3570"/>
                <a:ext cx="990" cy="810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87" name="AutoShape 47"/>
              <p:cNvSpPr>
                <a:spLocks noChangeArrowheads="1"/>
              </p:cNvSpPr>
              <p:nvPr/>
            </p:nvSpPr>
            <p:spPr bwMode="auto">
              <a:xfrm rot="16200000">
                <a:off x="5595" y="3570"/>
                <a:ext cx="990" cy="810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90" name="Oval 50"/>
              <p:cNvSpPr>
                <a:spLocks noChangeArrowheads="1"/>
              </p:cNvSpPr>
              <p:nvPr/>
            </p:nvSpPr>
            <p:spPr bwMode="auto">
              <a:xfrm>
                <a:off x="4935" y="4470"/>
                <a:ext cx="750" cy="48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5B8B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91" name="AutoShape 51"/>
              <p:cNvSpPr>
                <a:spLocks noChangeArrowheads="1"/>
              </p:cNvSpPr>
              <p:nvPr/>
            </p:nvSpPr>
            <p:spPr bwMode="auto">
              <a:xfrm rot="-5013504">
                <a:off x="4958" y="4980"/>
                <a:ext cx="810" cy="1245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92" name="Oval 52"/>
              <p:cNvSpPr>
                <a:spLocks noChangeArrowheads="1"/>
              </p:cNvSpPr>
              <p:nvPr/>
            </p:nvSpPr>
            <p:spPr bwMode="auto">
              <a:xfrm>
                <a:off x="4095" y="3705"/>
                <a:ext cx="810" cy="76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93" name="Oval 53"/>
              <p:cNvSpPr>
                <a:spLocks noChangeArrowheads="1"/>
              </p:cNvSpPr>
              <p:nvPr/>
            </p:nvSpPr>
            <p:spPr bwMode="auto">
              <a:xfrm>
                <a:off x="5685" y="3705"/>
                <a:ext cx="810" cy="76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94" name="Oval 54"/>
              <p:cNvSpPr>
                <a:spLocks noChangeArrowheads="1"/>
              </p:cNvSpPr>
              <p:nvPr/>
            </p:nvSpPr>
            <p:spPr bwMode="auto">
              <a:xfrm>
                <a:off x="6090" y="4642"/>
                <a:ext cx="1005" cy="96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7095" name="Oval 55"/>
              <p:cNvSpPr>
                <a:spLocks noChangeArrowheads="1"/>
              </p:cNvSpPr>
              <p:nvPr/>
            </p:nvSpPr>
            <p:spPr bwMode="auto">
              <a:xfrm>
                <a:off x="3645" y="4762"/>
                <a:ext cx="1005" cy="96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</p:grpSp>
        <p:sp>
          <p:nvSpPr>
            <p:cNvPr id="87096" name="Freeform 56"/>
            <p:cNvSpPr/>
            <p:nvPr/>
          </p:nvSpPr>
          <p:spPr bwMode="auto">
            <a:xfrm>
              <a:off x="2842" y="8101"/>
              <a:ext cx="5283" cy="1515"/>
            </a:xfrm>
            <a:custGeom>
              <a:avLst/>
              <a:gdLst/>
              <a:ahLst/>
              <a:cxnLst>
                <a:cxn ang="0">
                  <a:pos x="473" y="1411"/>
                </a:cxn>
                <a:cxn ang="0">
                  <a:pos x="38" y="255"/>
                </a:cxn>
                <a:cxn ang="0">
                  <a:pos x="698" y="705"/>
                </a:cxn>
                <a:cxn ang="0">
                  <a:pos x="878" y="195"/>
                </a:cxn>
                <a:cxn ang="0">
                  <a:pos x="1253" y="540"/>
                </a:cxn>
                <a:cxn ang="0">
                  <a:pos x="1703" y="45"/>
                </a:cxn>
                <a:cxn ang="0">
                  <a:pos x="1958" y="810"/>
                </a:cxn>
                <a:cxn ang="0">
                  <a:pos x="2543" y="285"/>
                </a:cxn>
                <a:cxn ang="0">
                  <a:pos x="2648" y="825"/>
                </a:cxn>
                <a:cxn ang="0">
                  <a:pos x="3218" y="240"/>
                </a:cxn>
                <a:cxn ang="0">
                  <a:pos x="3593" y="780"/>
                </a:cxn>
                <a:cxn ang="0">
                  <a:pos x="4238" y="300"/>
                </a:cxn>
                <a:cxn ang="0">
                  <a:pos x="4568" y="960"/>
                </a:cxn>
                <a:cxn ang="0">
                  <a:pos x="5123" y="195"/>
                </a:cxn>
                <a:cxn ang="0">
                  <a:pos x="5213" y="660"/>
                </a:cxn>
                <a:cxn ang="0">
                  <a:pos x="4703" y="1515"/>
                </a:cxn>
              </a:cxnLst>
              <a:rect l="0" t="0" r="r" b="b"/>
              <a:pathLst>
                <a:path w="5283" h="1515">
                  <a:moveTo>
                    <a:pt x="473" y="1411"/>
                  </a:moveTo>
                  <a:cubicBezTo>
                    <a:pt x="236" y="892"/>
                    <a:pt x="0" y="373"/>
                    <a:pt x="38" y="255"/>
                  </a:cubicBezTo>
                  <a:cubicBezTo>
                    <a:pt x="76" y="137"/>
                    <a:pt x="558" y="715"/>
                    <a:pt x="698" y="705"/>
                  </a:cubicBezTo>
                  <a:cubicBezTo>
                    <a:pt x="838" y="695"/>
                    <a:pt x="786" y="222"/>
                    <a:pt x="878" y="195"/>
                  </a:cubicBezTo>
                  <a:cubicBezTo>
                    <a:pt x="970" y="168"/>
                    <a:pt x="1116" y="565"/>
                    <a:pt x="1253" y="540"/>
                  </a:cubicBezTo>
                  <a:cubicBezTo>
                    <a:pt x="1390" y="515"/>
                    <a:pt x="1586" y="0"/>
                    <a:pt x="1703" y="45"/>
                  </a:cubicBezTo>
                  <a:cubicBezTo>
                    <a:pt x="1820" y="90"/>
                    <a:pt x="1818" y="770"/>
                    <a:pt x="1958" y="810"/>
                  </a:cubicBezTo>
                  <a:cubicBezTo>
                    <a:pt x="2098" y="850"/>
                    <a:pt x="2428" y="282"/>
                    <a:pt x="2543" y="285"/>
                  </a:cubicBezTo>
                  <a:cubicBezTo>
                    <a:pt x="2658" y="288"/>
                    <a:pt x="2536" y="832"/>
                    <a:pt x="2648" y="825"/>
                  </a:cubicBezTo>
                  <a:cubicBezTo>
                    <a:pt x="2760" y="818"/>
                    <a:pt x="3061" y="247"/>
                    <a:pt x="3218" y="240"/>
                  </a:cubicBezTo>
                  <a:cubicBezTo>
                    <a:pt x="3375" y="233"/>
                    <a:pt x="3423" y="770"/>
                    <a:pt x="3593" y="780"/>
                  </a:cubicBezTo>
                  <a:cubicBezTo>
                    <a:pt x="3763" y="790"/>
                    <a:pt x="4076" y="270"/>
                    <a:pt x="4238" y="300"/>
                  </a:cubicBezTo>
                  <a:cubicBezTo>
                    <a:pt x="4400" y="330"/>
                    <a:pt x="4421" y="977"/>
                    <a:pt x="4568" y="960"/>
                  </a:cubicBezTo>
                  <a:cubicBezTo>
                    <a:pt x="4715" y="943"/>
                    <a:pt x="5016" y="245"/>
                    <a:pt x="5123" y="195"/>
                  </a:cubicBezTo>
                  <a:cubicBezTo>
                    <a:pt x="5230" y="145"/>
                    <a:pt x="5283" y="440"/>
                    <a:pt x="5213" y="660"/>
                  </a:cubicBezTo>
                  <a:cubicBezTo>
                    <a:pt x="5143" y="880"/>
                    <a:pt x="4923" y="1197"/>
                    <a:pt x="4703" y="1515"/>
                  </a:cubicBezTo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00B05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sp>
        <p:nvSpPr>
          <p:cNvPr id="58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8458200" cy="533400"/>
          </a:xfrm>
        </p:spPr>
        <p:txBody>
          <a:bodyPr/>
          <a:lstStyle/>
          <a:p>
            <a:r>
              <a:rPr lang="ru-RU" dirty="0" smtClean="0"/>
              <a:t>«Сказочный герой» - оценка «4»</a:t>
            </a:r>
            <a:endParaRPr lang="ru-RU" dirty="0"/>
          </a:p>
        </p:txBody>
      </p:sp>
      <p:pic>
        <p:nvPicPr>
          <p:cNvPr id="52" name="Picture 36" descr="3D_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714380" cy="817580"/>
          </a:xfrm>
          <a:prstGeom prst="rect">
            <a:avLst/>
          </a:prstGeom>
          <a:noFill/>
        </p:spPr>
      </p:pic>
      <p:sp>
        <p:nvSpPr>
          <p:cNvPr id="53" name="Прямоугольник 52"/>
          <p:cNvSpPr/>
          <p:nvPr/>
        </p:nvSpPr>
        <p:spPr>
          <a:xfrm>
            <a:off x="6000760" y="1142984"/>
            <a:ext cx="1889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Колобок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00034" y="1285860"/>
            <a:ext cx="4357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Лягушка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58200" cy="533400"/>
          </a:xfrm>
        </p:spPr>
        <p:txBody>
          <a:bodyPr/>
          <a:lstStyle/>
          <a:p>
            <a:r>
              <a:rPr lang="ru-RU" sz="3200" dirty="0" smtClean="0"/>
              <a:t>Примеры создания  </a:t>
            </a:r>
            <a:r>
              <a:rPr lang="ru-RU" sz="3200" dirty="0"/>
              <a:t>сказочных героев </a:t>
            </a:r>
            <a:r>
              <a:rPr lang="ru-RU" sz="3200" dirty="0" smtClean="0"/>
              <a:t>(возможности </a:t>
            </a:r>
            <a:r>
              <a:rPr lang="en-US" sz="3200" dirty="0" smtClean="0"/>
              <a:t>Writer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grpSp>
        <p:nvGrpSpPr>
          <p:cNvPr id="3" name="Группа 164"/>
          <p:cNvGrpSpPr/>
          <p:nvPr/>
        </p:nvGrpSpPr>
        <p:grpSpPr bwMode="auto">
          <a:xfrm>
            <a:off x="1214414" y="1071546"/>
            <a:ext cx="3857652" cy="5429288"/>
            <a:chOff x="1455124" y="1518388"/>
            <a:chExt cx="4568463" cy="7828812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1840592" y="2629714"/>
              <a:ext cx="323234" cy="430559"/>
            </a:xfrm>
            <a:prstGeom prst="ellipse">
              <a:avLst/>
            </a:prstGeom>
            <a:solidFill>
              <a:srgbClr val="FFC1C1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1668497" y="2702109"/>
              <a:ext cx="404519" cy="368325"/>
            </a:xfrm>
            <a:prstGeom prst="ellipse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748511" y="2977082"/>
              <a:ext cx="253380" cy="330857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 rot="4118510">
              <a:off x="5157393" y="1077674"/>
              <a:ext cx="425479" cy="1306908"/>
            </a:xfrm>
            <a:prstGeom prst="pentagon">
              <a:avLst/>
            </a:prstGeom>
            <a:solidFill>
              <a:srgbClr val="C0C0C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123411">
              <a:off x="2138425" y="2099453"/>
              <a:ext cx="3265364" cy="33212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rot="1952" flipV="1">
              <a:off x="2272418" y="1529184"/>
              <a:ext cx="3658453" cy="12326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AutoShape 10" descr="Дранка"/>
            <p:cNvSpPr>
              <a:spLocks noChangeArrowheads="1"/>
            </p:cNvSpPr>
            <p:nvPr/>
          </p:nvSpPr>
          <p:spPr bwMode="auto">
            <a:xfrm flipV="1">
              <a:off x="2798864" y="2629714"/>
              <a:ext cx="1160214" cy="711883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38 w 21600"/>
                <a:gd name="T13" fmla="*/ 3138 h 21600"/>
                <a:gd name="T14" fmla="*/ 18462 w 21600"/>
                <a:gd name="T15" fmla="*/ 1846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675" y="21600"/>
                  </a:lnTo>
                  <a:lnTo>
                    <a:pt x="18925" y="21600"/>
                  </a:lnTo>
                  <a:lnTo>
                    <a:pt x="21600" y="0"/>
                  </a:lnTo>
                  <a:close/>
                </a:path>
              </a:pathLst>
            </a:custGeom>
            <a:pattFill prst="shingle">
              <a:fgClr>
                <a:srgbClr val="99CCFF"/>
              </a:fgClr>
              <a:bgClr>
                <a:srgbClr val="969696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1" name="Oval 11" descr="Дранка"/>
            <p:cNvSpPr>
              <a:spLocks noChangeArrowheads="1"/>
            </p:cNvSpPr>
            <p:nvPr/>
          </p:nvSpPr>
          <p:spPr bwMode="auto">
            <a:xfrm rot="-1225135">
              <a:off x="3973684" y="3313655"/>
              <a:ext cx="558198" cy="1185626"/>
            </a:xfrm>
            <a:prstGeom prst="ellipse">
              <a:avLst/>
            </a:prstGeom>
            <a:pattFill prst="shingle">
              <a:fgClr>
                <a:srgbClr val="99CCFF"/>
              </a:fgClr>
              <a:bgClr>
                <a:srgbClr val="80808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2" name="AutoShape 12" descr="Дранка"/>
            <p:cNvSpPr>
              <a:spLocks noChangeArrowheads="1"/>
            </p:cNvSpPr>
            <p:nvPr/>
          </p:nvSpPr>
          <p:spPr bwMode="auto">
            <a:xfrm rot="-5678456">
              <a:off x="3642192" y="3079962"/>
              <a:ext cx="394997" cy="653454"/>
            </a:xfrm>
            <a:prstGeom prst="roundRect">
              <a:avLst>
                <a:gd name="adj" fmla="val 34694"/>
              </a:avLst>
            </a:prstGeom>
            <a:pattFill prst="shingle">
              <a:fgClr>
                <a:srgbClr val="99CCFF"/>
              </a:fgClr>
              <a:bgClr>
                <a:srgbClr val="80808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3" name="AutoShape 13" descr="Дранка"/>
            <p:cNvSpPr>
              <a:spLocks noChangeArrowheads="1"/>
            </p:cNvSpPr>
            <p:nvPr/>
          </p:nvSpPr>
          <p:spPr bwMode="auto">
            <a:xfrm rot="-4424090">
              <a:off x="2620417" y="3062816"/>
              <a:ext cx="393727" cy="653454"/>
            </a:xfrm>
            <a:prstGeom prst="roundRect">
              <a:avLst>
                <a:gd name="adj" fmla="val 34694"/>
              </a:avLst>
            </a:prstGeom>
            <a:pattFill prst="shingle">
              <a:fgClr>
                <a:srgbClr val="99CCFF"/>
              </a:fgClr>
              <a:bgClr>
                <a:srgbClr val="80808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4" name="Oval 14" descr="Темный вертикальный"/>
            <p:cNvSpPr>
              <a:spLocks noChangeArrowheads="1"/>
            </p:cNvSpPr>
            <p:nvPr/>
          </p:nvSpPr>
          <p:spPr bwMode="auto">
            <a:xfrm rot="-470681">
              <a:off x="3703158" y="7453501"/>
              <a:ext cx="513746" cy="1411066"/>
            </a:xfrm>
            <a:prstGeom prst="ellipse">
              <a:avLst/>
            </a:prstGeom>
            <a:pattFill prst="dkVert">
              <a:fgClr>
                <a:srgbClr val="CC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5" name="Oval 15" descr="Темный вертикальный"/>
            <p:cNvSpPr>
              <a:spLocks noChangeArrowheads="1"/>
            </p:cNvSpPr>
            <p:nvPr/>
          </p:nvSpPr>
          <p:spPr bwMode="auto">
            <a:xfrm rot="98568">
              <a:off x="2354337" y="7583050"/>
              <a:ext cx="513746" cy="1411701"/>
            </a:xfrm>
            <a:prstGeom prst="ellipse">
              <a:avLst/>
            </a:prstGeom>
            <a:pattFill prst="dkVert">
              <a:fgClr>
                <a:srgbClr val="CC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" name="Oval 16" descr="Темный вертикальный"/>
            <p:cNvSpPr>
              <a:spLocks noChangeArrowheads="1"/>
            </p:cNvSpPr>
            <p:nvPr/>
          </p:nvSpPr>
          <p:spPr bwMode="auto">
            <a:xfrm rot="-360448">
              <a:off x="3391354" y="5731264"/>
              <a:ext cx="697272" cy="1828924"/>
            </a:xfrm>
            <a:prstGeom prst="ellipse">
              <a:avLst/>
            </a:prstGeom>
            <a:pattFill prst="dkVert">
              <a:fgClr>
                <a:srgbClr val="CC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" name="Oval 17" descr="Темный вертикальный"/>
            <p:cNvSpPr>
              <a:spLocks noChangeArrowheads="1"/>
            </p:cNvSpPr>
            <p:nvPr/>
          </p:nvSpPr>
          <p:spPr bwMode="auto">
            <a:xfrm rot="711891">
              <a:off x="2448958" y="5774447"/>
              <a:ext cx="691556" cy="1828924"/>
            </a:xfrm>
            <a:prstGeom prst="ellipse">
              <a:avLst/>
            </a:prstGeom>
            <a:pattFill prst="dkVert">
              <a:fgClr>
                <a:srgbClr val="CC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" name="AutoShape 18"/>
            <p:cNvSpPr>
              <a:spLocks noChangeArrowheads="1"/>
            </p:cNvSpPr>
            <p:nvPr/>
          </p:nvSpPr>
          <p:spPr bwMode="auto">
            <a:xfrm rot="-10765831">
              <a:off x="2348622" y="5529321"/>
              <a:ext cx="1879077" cy="130691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64 w 21600"/>
                <a:gd name="T13" fmla="*/ 3264 h 21600"/>
                <a:gd name="T14" fmla="*/ 18336 w 21600"/>
                <a:gd name="T15" fmla="*/ 1833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927" y="21600"/>
                  </a:lnTo>
                  <a:lnTo>
                    <a:pt x="186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" name="AutoShape 19" descr="Дранка"/>
            <p:cNvSpPr>
              <a:spLocks noChangeArrowheads="1"/>
            </p:cNvSpPr>
            <p:nvPr/>
          </p:nvSpPr>
          <p:spPr bwMode="auto">
            <a:xfrm rot="-10765831">
              <a:off x="2264797" y="5141309"/>
              <a:ext cx="2076574" cy="979872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214 w 21600"/>
                <a:gd name="T13" fmla="*/ 4214 h 21600"/>
                <a:gd name="T14" fmla="*/ 17386 w 21600"/>
                <a:gd name="T15" fmla="*/ 1738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828" y="21600"/>
                  </a:lnTo>
                  <a:lnTo>
                    <a:pt x="1677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shingle">
              <a:fgClr>
                <a:srgbClr val="99CCFF"/>
              </a:fgClr>
              <a:bgClr>
                <a:srgbClr val="969696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" name="Oval 20" descr="Дранка"/>
            <p:cNvSpPr>
              <a:spLocks noChangeArrowheads="1"/>
            </p:cNvSpPr>
            <p:nvPr/>
          </p:nvSpPr>
          <p:spPr bwMode="auto">
            <a:xfrm rot="1001874">
              <a:off x="2082541" y="3389860"/>
              <a:ext cx="558198" cy="1184991"/>
            </a:xfrm>
            <a:prstGeom prst="ellipse">
              <a:avLst/>
            </a:prstGeom>
            <a:pattFill prst="shingle">
              <a:fgClr>
                <a:srgbClr val="99CCFF"/>
              </a:fgClr>
              <a:bgClr>
                <a:srgbClr val="80808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" name="AutoShape 21" descr="Дранка"/>
            <p:cNvSpPr>
              <a:spLocks noChangeArrowheads="1"/>
            </p:cNvSpPr>
            <p:nvPr/>
          </p:nvSpPr>
          <p:spPr bwMode="auto">
            <a:xfrm>
              <a:off x="2673126" y="4534208"/>
              <a:ext cx="1263725" cy="65282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519 w 21600"/>
                <a:gd name="T13" fmla="*/ 2519 h 21600"/>
                <a:gd name="T14" fmla="*/ 19081 w 21600"/>
                <a:gd name="T15" fmla="*/ 1908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438" y="21600"/>
                  </a:lnTo>
                  <a:lnTo>
                    <a:pt x="2016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shingle">
              <a:fgClr>
                <a:srgbClr val="99CCFF"/>
              </a:fgClr>
              <a:bgClr>
                <a:srgbClr val="80808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" name="AutoShape 22"/>
            <p:cNvSpPr>
              <a:spLocks noChangeArrowheads="1"/>
            </p:cNvSpPr>
            <p:nvPr/>
          </p:nvSpPr>
          <p:spPr bwMode="auto">
            <a:xfrm>
              <a:off x="3112573" y="2780219"/>
              <a:ext cx="459132" cy="652824"/>
            </a:xfrm>
            <a:prstGeom prst="roundRect">
              <a:avLst>
                <a:gd name="adj" fmla="val 24185"/>
              </a:avLst>
            </a:prstGeom>
            <a:solidFill>
              <a:srgbClr val="FFCCCC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" name="AutoShape 23" descr="Дранка"/>
            <p:cNvSpPr>
              <a:spLocks noChangeArrowheads="1"/>
            </p:cNvSpPr>
            <p:nvPr/>
          </p:nvSpPr>
          <p:spPr bwMode="auto">
            <a:xfrm>
              <a:off x="2567710" y="3296509"/>
              <a:ext cx="1460587" cy="1633331"/>
            </a:xfrm>
            <a:prstGeom prst="roundRect">
              <a:avLst>
                <a:gd name="adj" fmla="val 24185"/>
              </a:avLst>
            </a:prstGeom>
            <a:pattFill prst="shingle">
              <a:fgClr>
                <a:srgbClr val="99CCFF"/>
              </a:fgClr>
              <a:bgClr>
                <a:srgbClr val="96969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4" name="Oval 24" descr="Дранка"/>
            <p:cNvSpPr>
              <a:spLocks noChangeArrowheads="1"/>
            </p:cNvSpPr>
            <p:nvPr/>
          </p:nvSpPr>
          <p:spPr bwMode="auto">
            <a:xfrm>
              <a:off x="2290834" y="3106631"/>
              <a:ext cx="591220" cy="652824"/>
            </a:xfrm>
            <a:prstGeom prst="ellipse">
              <a:avLst/>
            </a:prstGeom>
            <a:pattFill prst="shingle">
              <a:fgClr>
                <a:srgbClr val="99CCFF"/>
              </a:fgClr>
              <a:bgClr>
                <a:srgbClr val="96969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5" name="Oval 25" descr="Дранка"/>
            <p:cNvSpPr>
              <a:spLocks noChangeArrowheads="1"/>
            </p:cNvSpPr>
            <p:nvPr/>
          </p:nvSpPr>
          <p:spPr bwMode="auto">
            <a:xfrm>
              <a:off x="3758406" y="3123777"/>
              <a:ext cx="591220" cy="653459"/>
            </a:xfrm>
            <a:prstGeom prst="ellipse">
              <a:avLst/>
            </a:prstGeom>
            <a:pattFill prst="shingle">
              <a:fgClr>
                <a:srgbClr val="99CCFF"/>
              </a:fgClr>
              <a:bgClr>
                <a:srgbClr val="96969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1829161" y="4217322"/>
              <a:ext cx="460402" cy="522005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7" name="Oval 27"/>
            <p:cNvSpPr>
              <a:spLocks noChangeArrowheads="1"/>
            </p:cNvSpPr>
            <p:nvPr/>
          </p:nvSpPr>
          <p:spPr bwMode="auto">
            <a:xfrm rot="-327132">
              <a:off x="1689453" y="3344772"/>
              <a:ext cx="440716" cy="1185626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8" name="AutoShape 28" descr="Дранка"/>
            <p:cNvSpPr>
              <a:spLocks noChangeArrowheads="1"/>
            </p:cNvSpPr>
            <p:nvPr/>
          </p:nvSpPr>
          <p:spPr bwMode="auto">
            <a:xfrm rot="10617166">
              <a:off x="1632934" y="3209508"/>
              <a:ext cx="532162" cy="98050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shingle">
              <a:fgClr>
                <a:srgbClr val="99CCFF"/>
              </a:fgClr>
              <a:bgClr>
                <a:srgbClr val="969696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2659156" y="5078440"/>
              <a:ext cx="1273886" cy="130819"/>
            </a:xfrm>
            <a:prstGeom prst="rect">
              <a:avLst/>
            </a:prstGeom>
            <a:solidFill>
              <a:srgbClr val="666699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0" name="Oval 30" descr="Темный вертикальный"/>
            <p:cNvSpPr>
              <a:spLocks noChangeArrowheads="1"/>
            </p:cNvSpPr>
            <p:nvPr/>
          </p:nvSpPr>
          <p:spPr bwMode="auto">
            <a:xfrm>
              <a:off x="2424192" y="7348084"/>
              <a:ext cx="452782" cy="476282"/>
            </a:xfrm>
            <a:prstGeom prst="ellipse">
              <a:avLst/>
            </a:prstGeom>
            <a:pattFill prst="dkVert">
              <a:fgClr>
                <a:srgbClr val="CC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1" name="Oval 31" descr="Темный вертикальный"/>
            <p:cNvSpPr>
              <a:spLocks noChangeArrowheads="1"/>
            </p:cNvSpPr>
            <p:nvPr/>
          </p:nvSpPr>
          <p:spPr bwMode="auto">
            <a:xfrm>
              <a:off x="3601552" y="7216630"/>
              <a:ext cx="452147" cy="475647"/>
            </a:xfrm>
            <a:prstGeom prst="ellipse">
              <a:avLst/>
            </a:prstGeom>
            <a:pattFill prst="dkVert">
              <a:fgClr>
                <a:srgbClr val="CC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32" name="Group 32"/>
            <p:cNvGrpSpPr/>
            <p:nvPr/>
          </p:nvGrpSpPr>
          <p:grpSpPr bwMode="auto">
            <a:xfrm>
              <a:off x="1760576" y="7818642"/>
              <a:ext cx="3055166" cy="1528547"/>
              <a:chOff x="3348" y="13600"/>
              <a:chExt cx="5304" cy="2653"/>
            </a:xfrm>
          </p:grpSpPr>
          <p:sp>
            <p:nvSpPr>
              <p:cNvPr id="151" name="AutoShape 33"/>
              <p:cNvSpPr>
                <a:spLocks noChangeArrowheads="1"/>
              </p:cNvSpPr>
              <p:nvPr/>
            </p:nvSpPr>
            <p:spPr bwMode="auto">
              <a:xfrm>
                <a:off x="4312" y="13835"/>
                <a:ext cx="1034" cy="214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262 w 21600"/>
                  <a:gd name="T13" fmla="*/ 4264 h 21600"/>
                  <a:gd name="T14" fmla="*/ 17338 w 21600"/>
                  <a:gd name="T15" fmla="*/ 1733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930" y="21600"/>
                    </a:lnTo>
                    <a:lnTo>
                      <a:pt x="166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647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2" name="AutoShape 34"/>
              <p:cNvSpPr>
                <a:spLocks noChangeArrowheads="1"/>
              </p:cNvSpPr>
              <p:nvPr/>
            </p:nvSpPr>
            <p:spPr bwMode="auto">
              <a:xfrm rot="-291762">
                <a:off x="6739" y="13600"/>
                <a:ext cx="982" cy="214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53 w 21600"/>
                  <a:gd name="T13" fmla="*/ 3459 h 21600"/>
                  <a:gd name="T14" fmla="*/ 18147 w 21600"/>
                  <a:gd name="T15" fmla="*/ 18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326" y="21600"/>
                    </a:lnTo>
                    <a:lnTo>
                      <a:pt x="1827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647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53" name="Group 35"/>
              <p:cNvGrpSpPr/>
              <p:nvPr/>
            </p:nvGrpSpPr>
            <p:grpSpPr bwMode="auto">
              <a:xfrm rot="808709">
                <a:off x="6977" y="15367"/>
                <a:ext cx="1675" cy="688"/>
                <a:chOff x="7037" y="15247"/>
                <a:chExt cx="1675" cy="688"/>
              </a:xfrm>
            </p:grpSpPr>
            <p:sp>
              <p:nvSpPr>
                <p:cNvPr id="159" name="Oval 36"/>
                <p:cNvSpPr>
                  <a:spLocks noChangeArrowheads="1"/>
                </p:cNvSpPr>
                <p:nvPr/>
              </p:nvSpPr>
              <p:spPr bwMode="auto">
                <a:xfrm rot="-4317017">
                  <a:off x="7445" y="14894"/>
                  <a:ext cx="618" cy="1434"/>
                </a:xfrm>
                <a:prstGeom prst="ellipse">
                  <a:avLst/>
                </a:prstGeom>
                <a:solidFill>
                  <a:srgbClr val="A647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0" name="AutoShape 37"/>
                <p:cNvSpPr>
                  <a:spLocks noChangeArrowheads="1"/>
                </p:cNvSpPr>
                <p:nvPr/>
              </p:nvSpPr>
              <p:spPr bwMode="auto">
                <a:xfrm rot="-4129180">
                  <a:off x="7619" y="14842"/>
                  <a:ext cx="688" cy="1498"/>
                </a:xfrm>
                <a:prstGeom prst="moon">
                  <a:avLst>
                    <a:gd name="adj" fmla="val 58657"/>
                  </a:avLst>
                </a:prstGeom>
                <a:solidFill>
                  <a:srgbClr val="A647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54" name="Group 38"/>
              <p:cNvGrpSpPr/>
              <p:nvPr/>
            </p:nvGrpSpPr>
            <p:grpSpPr bwMode="auto">
              <a:xfrm flipH="1">
                <a:off x="3348" y="15452"/>
                <a:ext cx="1675" cy="688"/>
                <a:chOff x="7037" y="15247"/>
                <a:chExt cx="1675" cy="688"/>
              </a:xfrm>
            </p:grpSpPr>
            <p:sp>
              <p:nvSpPr>
                <p:cNvPr id="157" name="Oval 39"/>
                <p:cNvSpPr>
                  <a:spLocks noChangeArrowheads="1"/>
                </p:cNvSpPr>
                <p:nvPr/>
              </p:nvSpPr>
              <p:spPr bwMode="auto">
                <a:xfrm rot="-4317017">
                  <a:off x="7445" y="14894"/>
                  <a:ext cx="618" cy="1434"/>
                </a:xfrm>
                <a:prstGeom prst="ellipse">
                  <a:avLst/>
                </a:prstGeom>
                <a:solidFill>
                  <a:srgbClr val="A647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8" name="AutoShape 40"/>
                <p:cNvSpPr>
                  <a:spLocks noChangeArrowheads="1"/>
                </p:cNvSpPr>
                <p:nvPr/>
              </p:nvSpPr>
              <p:spPr bwMode="auto">
                <a:xfrm rot="-4129180">
                  <a:off x="7619" y="14842"/>
                  <a:ext cx="688" cy="1498"/>
                </a:xfrm>
                <a:prstGeom prst="moon">
                  <a:avLst>
                    <a:gd name="adj" fmla="val 58657"/>
                  </a:avLst>
                </a:prstGeom>
                <a:solidFill>
                  <a:srgbClr val="A647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55" name="Rectangle 41"/>
              <p:cNvSpPr>
                <a:spLocks noChangeArrowheads="1"/>
              </p:cNvSpPr>
              <p:nvPr/>
            </p:nvSpPr>
            <p:spPr bwMode="auto">
              <a:xfrm rot="-1116056">
                <a:off x="4812" y="15657"/>
                <a:ext cx="378" cy="596"/>
              </a:xfrm>
              <a:prstGeom prst="rect">
                <a:avLst/>
              </a:prstGeom>
              <a:solidFill>
                <a:srgbClr val="A647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6" name="Rectangle 42"/>
              <p:cNvSpPr>
                <a:spLocks noChangeArrowheads="1"/>
              </p:cNvSpPr>
              <p:nvPr/>
            </p:nvSpPr>
            <p:spPr bwMode="auto">
              <a:xfrm rot="722514">
                <a:off x="6906" y="15477"/>
                <a:ext cx="378" cy="596"/>
              </a:xfrm>
              <a:prstGeom prst="rect">
                <a:avLst/>
              </a:prstGeom>
              <a:solidFill>
                <a:srgbClr val="A647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33" name="AutoShape 43"/>
            <p:cNvSpPr>
              <a:spLocks noChangeArrowheads="1"/>
            </p:cNvSpPr>
            <p:nvPr/>
          </p:nvSpPr>
          <p:spPr bwMode="auto">
            <a:xfrm>
              <a:off x="2920156" y="3296509"/>
              <a:ext cx="846505" cy="32577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23 w 21600"/>
                <a:gd name="T13" fmla="*/ 2423 h 21600"/>
                <a:gd name="T14" fmla="*/ 19177 w 21600"/>
                <a:gd name="T15" fmla="*/ 191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46" y="21600"/>
                  </a:lnTo>
                  <a:lnTo>
                    <a:pt x="2035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4" name="AutoShape 44"/>
            <p:cNvSpPr>
              <a:spLocks noChangeArrowheads="1"/>
            </p:cNvSpPr>
            <p:nvPr/>
          </p:nvSpPr>
          <p:spPr bwMode="auto">
            <a:xfrm>
              <a:off x="2965244" y="3290794"/>
              <a:ext cx="748710" cy="261638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6 w 21600"/>
                <a:gd name="T13" fmla="*/ 2756 h 21600"/>
                <a:gd name="T14" fmla="*/ 18844 w 21600"/>
                <a:gd name="T15" fmla="*/ 1884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11" y="21600"/>
                  </a:lnTo>
                  <a:lnTo>
                    <a:pt x="196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CC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5" name="AutoShape 45"/>
            <p:cNvSpPr>
              <a:spLocks noChangeArrowheads="1"/>
            </p:cNvSpPr>
            <p:nvPr/>
          </p:nvSpPr>
          <p:spPr bwMode="auto">
            <a:xfrm rot="-10344367">
              <a:off x="3412310" y="3265392"/>
              <a:ext cx="292117" cy="293390"/>
            </a:xfrm>
            <a:prstGeom prst="foldedCorner">
              <a:avLst>
                <a:gd name="adj" fmla="val 50000"/>
              </a:avLst>
            </a:prstGeom>
            <a:solidFill>
              <a:srgbClr val="99CC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6" name="AutoShape 46"/>
            <p:cNvSpPr>
              <a:spLocks noChangeArrowheads="1"/>
            </p:cNvSpPr>
            <p:nvPr/>
          </p:nvSpPr>
          <p:spPr bwMode="auto">
            <a:xfrm rot="10586121" flipH="1">
              <a:off x="2993821" y="3264122"/>
              <a:ext cx="292752" cy="294025"/>
            </a:xfrm>
            <a:prstGeom prst="foldedCorner">
              <a:avLst>
                <a:gd name="adj" fmla="val 50000"/>
              </a:avLst>
            </a:prstGeom>
            <a:solidFill>
              <a:srgbClr val="99CC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7" name="AutoShape 47"/>
            <p:cNvSpPr>
              <a:spLocks noChangeArrowheads="1"/>
            </p:cNvSpPr>
            <p:nvPr/>
          </p:nvSpPr>
          <p:spPr bwMode="auto">
            <a:xfrm rot="-845943">
              <a:off x="3562814" y="3770251"/>
              <a:ext cx="1510755" cy="2613838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CC33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8" name="Oval 48"/>
            <p:cNvSpPr>
              <a:spLocks noChangeArrowheads="1"/>
            </p:cNvSpPr>
            <p:nvPr/>
          </p:nvSpPr>
          <p:spPr bwMode="auto">
            <a:xfrm rot="-690395">
              <a:off x="3390084" y="3723258"/>
              <a:ext cx="1510755" cy="1306919"/>
            </a:xfrm>
            <a:prstGeom prst="ellipse">
              <a:avLst/>
            </a:prstGeom>
            <a:solidFill>
              <a:srgbClr val="CC33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9" name="Rectangle 49"/>
            <p:cNvSpPr>
              <a:spLocks noChangeArrowheads="1"/>
            </p:cNvSpPr>
            <p:nvPr/>
          </p:nvSpPr>
          <p:spPr bwMode="auto">
            <a:xfrm>
              <a:off x="2289564" y="7962806"/>
              <a:ext cx="630593" cy="327047"/>
            </a:xfrm>
            <a:prstGeom prst="rect">
              <a:avLst/>
            </a:prstGeom>
            <a:solidFill>
              <a:srgbClr val="CC33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0" name="Rectangle 50"/>
            <p:cNvSpPr>
              <a:spLocks noChangeArrowheads="1"/>
            </p:cNvSpPr>
            <p:nvPr/>
          </p:nvSpPr>
          <p:spPr bwMode="auto">
            <a:xfrm rot="-407972">
              <a:off x="3626953" y="7798330"/>
              <a:ext cx="629958" cy="326412"/>
            </a:xfrm>
            <a:prstGeom prst="rect">
              <a:avLst/>
            </a:prstGeom>
            <a:solidFill>
              <a:srgbClr val="CC33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41" name="Group 51"/>
            <p:cNvGrpSpPr/>
            <p:nvPr/>
          </p:nvGrpSpPr>
          <p:grpSpPr bwMode="auto">
            <a:xfrm>
              <a:off x="2371483" y="6532767"/>
              <a:ext cx="1829544" cy="251480"/>
              <a:chOff x="4409" y="11368"/>
              <a:chExt cx="3175" cy="436"/>
            </a:xfrm>
          </p:grpSpPr>
          <p:sp>
            <p:nvSpPr>
              <p:cNvPr id="120" name="Rectangle 52"/>
              <p:cNvSpPr>
                <a:spLocks noChangeArrowheads="1"/>
              </p:cNvSpPr>
              <p:nvPr/>
            </p:nvSpPr>
            <p:spPr bwMode="auto">
              <a:xfrm>
                <a:off x="4409" y="11747"/>
                <a:ext cx="3175" cy="57"/>
              </a:xfrm>
              <a:prstGeom prst="rect">
                <a:avLst/>
              </a:prstGeom>
              <a:solidFill>
                <a:srgbClr val="CC33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1" name="Rectangle 53"/>
              <p:cNvSpPr>
                <a:spLocks noChangeArrowheads="1"/>
              </p:cNvSpPr>
              <p:nvPr/>
            </p:nvSpPr>
            <p:spPr bwMode="auto">
              <a:xfrm>
                <a:off x="4535" y="11368"/>
                <a:ext cx="2948" cy="57"/>
              </a:xfrm>
              <a:prstGeom prst="rect">
                <a:avLst/>
              </a:prstGeom>
              <a:solidFill>
                <a:srgbClr val="CC33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22" name="Group 54"/>
              <p:cNvGrpSpPr/>
              <p:nvPr/>
            </p:nvGrpSpPr>
            <p:grpSpPr bwMode="auto">
              <a:xfrm>
                <a:off x="4455" y="11395"/>
                <a:ext cx="3073" cy="309"/>
                <a:chOff x="4459" y="11350"/>
                <a:chExt cx="2961" cy="309"/>
              </a:xfrm>
            </p:grpSpPr>
            <p:sp>
              <p:nvSpPr>
                <p:cNvPr id="123" name="Rectangle 55"/>
                <p:cNvSpPr>
                  <a:spLocks noChangeArrowheads="1"/>
                </p:cNvSpPr>
                <p:nvPr/>
              </p:nvSpPr>
              <p:spPr bwMode="auto">
                <a:xfrm>
                  <a:off x="4472" y="11432"/>
                  <a:ext cx="2948" cy="227"/>
                </a:xfrm>
                <a:prstGeom prst="rect">
                  <a:avLst/>
                </a:prstGeom>
                <a:solidFill>
                  <a:srgbClr val="CC33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grpSp>
              <p:nvGrpSpPr>
                <p:cNvPr id="124" name="Group 56"/>
                <p:cNvGrpSpPr/>
                <p:nvPr/>
              </p:nvGrpSpPr>
              <p:grpSpPr bwMode="auto">
                <a:xfrm>
                  <a:off x="4459" y="11356"/>
                  <a:ext cx="334" cy="286"/>
                  <a:chOff x="4459" y="11356"/>
                  <a:chExt cx="334" cy="286"/>
                </a:xfrm>
              </p:grpSpPr>
              <p:sp>
                <p:nvSpPr>
                  <p:cNvPr id="149" name="AutoShape 57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50" name="AutoShape 58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25" name="Group 59"/>
                <p:cNvGrpSpPr/>
                <p:nvPr/>
              </p:nvGrpSpPr>
              <p:grpSpPr bwMode="auto">
                <a:xfrm>
                  <a:off x="4793" y="11353"/>
                  <a:ext cx="334" cy="286"/>
                  <a:chOff x="4459" y="11356"/>
                  <a:chExt cx="334" cy="286"/>
                </a:xfrm>
              </p:grpSpPr>
              <p:sp>
                <p:nvSpPr>
                  <p:cNvPr id="147" name="AutoShape 60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8" name="AutoShape 61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26" name="Group 62"/>
                <p:cNvGrpSpPr/>
                <p:nvPr/>
              </p:nvGrpSpPr>
              <p:grpSpPr bwMode="auto">
                <a:xfrm>
                  <a:off x="5145" y="11358"/>
                  <a:ext cx="334" cy="286"/>
                  <a:chOff x="4459" y="11356"/>
                  <a:chExt cx="334" cy="286"/>
                </a:xfrm>
              </p:grpSpPr>
              <p:sp>
                <p:nvSpPr>
                  <p:cNvPr id="145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6" name="AutoShape 64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27" name="Group 65"/>
                <p:cNvGrpSpPr/>
                <p:nvPr/>
              </p:nvGrpSpPr>
              <p:grpSpPr bwMode="auto">
                <a:xfrm>
                  <a:off x="5494" y="11350"/>
                  <a:ext cx="334" cy="286"/>
                  <a:chOff x="4459" y="11356"/>
                  <a:chExt cx="334" cy="286"/>
                </a:xfrm>
              </p:grpSpPr>
              <p:sp>
                <p:nvSpPr>
                  <p:cNvPr id="143" name="Auto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4" name="AutoShape 67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28" name="Group 68"/>
                <p:cNvGrpSpPr/>
                <p:nvPr/>
              </p:nvGrpSpPr>
              <p:grpSpPr bwMode="auto">
                <a:xfrm>
                  <a:off x="5798" y="11353"/>
                  <a:ext cx="334" cy="286"/>
                  <a:chOff x="4459" y="11356"/>
                  <a:chExt cx="334" cy="286"/>
                </a:xfrm>
              </p:grpSpPr>
              <p:sp>
                <p:nvSpPr>
                  <p:cNvPr id="141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2" name="AutoShape 70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29" name="Group 71"/>
                <p:cNvGrpSpPr/>
                <p:nvPr/>
              </p:nvGrpSpPr>
              <p:grpSpPr bwMode="auto">
                <a:xfrm>
                  <a:off x="6128" y="11358"/>
                  <a:ext cx="334" cy="286"/>
                  <a:chOff x="4459" y="11356"/>
                  <a:chExt cx="334" cy="286"/>
                </a:xfrm>
              </p:grpSpPr>
              <p:sp>
                <p:nvSpPr>
                  <p:cNvPr id="139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0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30" name="Group 74"/>
                <p:cNvGrpSpPr/>
                <p:nvPr/>
              </p:nvGrpSpPr>
              <p:grpSpPr bwMode="auto">
                <a:xfrm>
                  <a:off x="6462" y="11358"/>
                  <a:ext cx="334" cy="286"/>
                  <a:chOff x="4459" y="11356"/>
                  <a:chExt cx="334" cy="286"/>
                </a:xfrm>
              </p:grpSpPr>
              <p:sp>
                <p:nvSpPr>
                  <p:cNvPr id="137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38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31" name="Group 77"/>
                <p:cNvGrpSpPr/>
                <p:nvPr/>
              </p:nvGrpSpPr>
              <p:grpSpPr bwMode="auto">
                <a:xfrm>
                  <a:off x="6770" y="11358"/>
                  <a:ext cx="334" cy="286"/>
                  <a:chOff x="4459" y="11356"/>
                  <a:chExt cx="334" cy="286"/>
                </a:xfrm>
              </p:grpSpPr>
              <p:sp>
                <p:nvSpPr>
                  <p:cNvPr id="135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36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32" name="Group 80"/>
                <p:cNvGrpSpPr/>
                <p:nvPr/>
              </p:nvGrpSpPr>
              <p:grpSpPr bwMode="auto">
                <a:xfrm>
                  <a:off x="7074" y="11358"/>
                  <a:ext cx="334" cy="286"/>
                  <a:chOff x="4459" y="11356"/>
                  <a:chExt cx="334" cy="286"/>
                </a:xfrm>
              </p:grpSpPr>
              <p:sp>
                <p:nvSpPr>
                  <p:cNvPr id="133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4459" y="11356"/>
                    <a:ext cx="334" cy="28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34" name="AutoShape 82"/>
                  <p:cNvSpPr>
                    <a:spLocks noChangeArrowheads="1"/>
                  </p:cNvSpPr>
                  <p:nvPr/>
                </p:nvSpPr>
                <p:spPr bwMode="auto">
                  <a:xfrm>
                    <a:off x="4533" y="11444"/>
                    <a:ext cx="176" cy="19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CC33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</p:grpSp>
        </p:grpSp>
        <p:sp>
          <p:nvSpPr>
            <p:cNvPr id="42" name="Oval 83"/>
            <p:cNvSpPr>
              <a:spLocks noChangeArrowheads="1"/>
            </p:cNvSpPr>
            <p:nvPr/>
          </p:nvSpPr>
          <p:spPr bwMode="auto">
            <a:xfrm>
              <a:off x="1982840" y="4585647"/>
              <a:ext cx="232424" cy="228616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3" name="Oval 84"/>
            <p:cNvSpPr>
              <a:spLocks noChangeArrowheads="1"/>
            </p:cNvSpPr>
            <p:nvPr/>
          </p:nvSpPr>
          <p:spPr bwMode="auto">
            <a:xfrm>
              <a:off x="1455124" y="2870395"/>
              <a:ext cx="291482" cy="293390"/>
            </a:xfrm>
            <a:prstGeom prst="ellipse">
              <a:avLst/>
            </a:prstGeom>
            <a:solidFill>
              <a:srgbClr val="A647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4" name="Rectangle 85"/>
            <p:cNvSpPr>
              <a:spLocks noChangeArrowheads="1"/>
            </p:cNvSpPr>
            <p:nvPr/>
          </p:nvSpPr>
          <p:spPr bwMode="auto">
            <a:xfrm rot="-1105081">
              <a:off x="1586577" y="2807526"/>
              <a:ext cx="689016" cy="228616"/>
            </a:xfrm>
            <a:prstGeom prst="rect">
              <a:avLst/>
            </a:prstGeom>
            <a:solidFill>
              <a:srgbClr val="A647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5" name="AutoShape 86"/>
            <p:cNvSpPr>
              <a:spLocks noChangeArrowheads="1"/>
            </p:cNvSpPr>
            <p:nvPr/>
          </p:nvSpPr>
          <p:spPr bwMode="auto">
            <a:xfrm rot="-6339799">
              <a:off x="1859004" y="2573196"/>
              <a:ext cx="967171" cy="326409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7 w 21600"/>
                <a:gd name="T13" fmla="*/ 0 h 21600"/>
                <a:gd name="T14" fmla="*/ 21273 w 21600"/>
                <a:gd name="T15" fmla="*/ 1220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046" y="10572"/>
                  </a:moveTo>
                  <a:cubicBezTo>
                    <a:pt x="5168" y="7483"/>
                    <a:pt x="7708" y="5041"/>
                    <a:pt x="10800" y="5042"/>
                  </a:cubicBezTo>
                  <a:cubicBezTo>
                    <a:pt x="13891" y="5042"/>
                    <a:pt x="16431" y="7483"/>
                    <a:pt x="16553" y="10572"/>
                  </a:cubicBezTo>
                  <a:lnTo>
                    <a:pt x="21591" y="10372"/>
                  </a:lnTo>
                  <a:cubicBezTo>
                    <a:pt x="21361" y="4578"/>
                    <a:pt x="16598" y="-1"/>
                    <a:pt x="10799" y="0"/>
                  </a:cubicBezTo>
                  <a:cubicBezTo>
                    <a:pt x="5001" y="0"/>
                    <a:pt x="238" y="4578"/>
                    <a:pt x="8" y="1037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46" name="Group 87"/>
            <p:cNvGrpSpPr/>
            <p:nvPr/>
          </p:nvGrpSpPr>
          <p:grpSpPr bwMode="auto">
            <a:xfrm>
              <a:off x="2945560" y="1686043"/>
              <a:ext cx="867462" cy="1558398"/>
              <a:chOff x="4954" y="1809"/>
              <a:chExt cx="1575" cy="2828"/>
            </a:xfrm>
          </p:grpSpPr>
          <p:sp>
            <p:nvSpPr>
              <p:cNvPr id="87" name="AutoShape 88"/>
              <p:cNvSpPr>
                <a:spLocks noChangeArrowheads="1"/>
              </p:cNvSpPr>
              <p:nvPr/>
            </p:nvSpPr>
            <p:spPr bwMode="auto">
              <a:xfrm rot="208480">
                <a:off x="5155" y="2860"/>
                <a:ext cx="1187" cy="567"/>
              </a:xfrm>
              <a:prstGeom prst="roundRect">
                <a:avLst>
                  <a:gd name="adj" fmla="val 39681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8" name="AutoShape 89" descr="Уголки"/>
              <p:cNvSpPr>
                <a:spLocks noChangeArrowheads="1"/>
              </p:cNvSpPr>
              <p:nvPr/>
            </p:nvSpPr>
            <p:spPr bwMode="auto">
              <a:xfrm rot="-5210569">
                <a:off x="4962" y="3164"/>
                <a:ext cx="1498" cy="1448"/>
              </a:xfrm>
              <a:prstGeom prst="moon">
                <a:avLst>
                  <a:gd name="adj" fmla="val 87500"/>
                </a:avLst>
              </a:prstGeom>
              <a:pattFill prst="divot">
                <a:fgClr>
                  <a:srgbClr val="A64700"/>
                </a:fgClr>
                <a:bgClr>
                  <a:srgbClr val="33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9" name="AutoShape 90"/>
              <p:cNvSpPr>
                <a:spLocks noChangeArrowheads="1"/>
              </p:cNvSpPr>
              <p:nvPr/>
            </p:nvSpPr>
            <p:spPr bwMode="auto">
              <a:xfrm rot="-5210569">
                <a:off x="5144" y="3112"/>
                <a:ext cx="1128" cy="1248"/>
              </a:xfrm>
              <a:prstGeom prst="moon">
                <a:avLst>
                  <a:gd name="adj" fmla="val 87500"/>
                </a:avLst>
              </a:prstGeom>
              <a:solidFill>
                <a:srgbClr val="FFCCC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0" name="AutoShape 91"/>
              <p:cNvSpPr>
                <a:spLocks noChangeArrowheads="1"/>
              </p:cNvSpPr>
              <p:nvPr/>
            </p:nvSpPr>
            <p:spPr bwMode="auto">
              <a:xfrm rot="-10558483">
                <a:off x="5541" y="3632"/>
                <a:ext cx="356" cy="61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7D7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1" name="AutoShape 92" descr="Уголки"/>
              <p:cNvSpPr>
                <a:spLocks noChangeArrowheads="1"/>
              </p:cNvSpPr>
              <p:nvPr/>
            </p:nvSpPr>
            <p:spPr bwMode="auto">
              <a:xfrm rot="5400000">
                <a:off x="5504" y="3629"/>
                <a:ext cx="420" cy="845"/>
              </a:xfrm>
              <a:prstGeom prst="moon">
                <a:avLst>
                  <a:gd name="adj" fmla="val 69051"/>
                </a:avLst>
              </a:prstGeom>
              <a:pattFill prst="divot">
                <a:fgClr>
                  <a:srgbClr val="993300"/>
                </a:fgClr>
                <a:bgClr>
                  <a:srgbClr val="33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2" name="Oval 93"/>
              <p:cNvSpPr>
                <a:spLocks noChangeArrowheads="1"/>
              </p:cNvSpPr>
              <p:nvPr/>
            </p:nvSpPr>
            <p:spPr bwMode="auto">
              <a:xfrm>
                <a:off x="5709" y="3669"/>
                <a:ext cx="166" cy="227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3" name="Oval 94"/>
              <p:cNvSpPr>
                <a:spLocks noChangeArrowheads="1"/>
              </p:cNvSpPr>
              <p:nvPr/>
            </p:nvSpPr>
            <p:spPr bwMode="auto">
              <a:xfrm>
                <a:off x="5546" y="3665"/>
                <a:ext cx="166" cy="227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4" name="Rectangle 95"/>
              <p:cNvSpPr>
                <a:spLocks noChangeArrowheads="1"/>
              </p:cNvSpPr>
              <p:nvPr/>
            </p:nvSpPr>
            <p:spPr bwMode="auto">
              <a:xfrm>
                <a:off x="5625" y="3278"/>
                <a:ext cx="165" cy="679"/>
              </a:xfrm>
              <a:prstGeom prst="rect">
                <a:avLst/>
              </a:prstGeom>
              <a:solidFill>
                <a:srgbClr val="FF9292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5" name="Oval 96"/>
              <p:cNvSpPr>
                <a:spLocks noChangeArrowheads="1"/>
              </p:cNvSpPr>
              <p:nvPr/>
            </p:nvSpPr>
            <p:spPr bwMode="auto">
              <a:xfrm>
                <a:off x="5625" y="3766"/>
                <a:ext cx="165" cy="226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6" name="Rectangle 97"/>
              <p:cNvSpPr>
                <a:spLocks noChangeArrowheads="1"/>
              </p:cNvSpPr>
              <p:nvPr/>
            </p:nvSpPr>
            <p:spPr bwMode="auto">
              <a:xfrm>
                <a:off x="6426" y="3210"/>
                <a:ext cx="103" cy="567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7" name="Rectangle 98"/>
              <p:cNvSpPr>
                <a:spLocks noChangeArrowheads="1"/>
              </p:cNvSpPr>
              <p:nvPr/>
            </p:nvSpPr>
            <p:spPr bwMode="auto">
              <a:xfrm>
                <a:off x="4955" y="3190"/>
                <a:ext cx="103" cy="567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98" name="Group 99"/>
              <p:cNvGrpSpPr/>
              <p:nvPr/>
            </p:nvGrpSpPr>
            <p:grpSpPr bwMode="auto">
              <a:xfrm>
                <a:off x="5272" y="3345"/>
                <a:ext cx="357" cy="408"/>
                <a:chOff x="4223" y="4459"/>
                <a:chExt cx="414" cy="465"/>
              </a:xfrm>
            </p:grpSpPr>
            <p:sp>
              <p:nvSpPr>
                <p:cNvPr id="116" name="AutoShape 100"/>
                <p:cNvSpPr>
                  <a:spLocks noChangeArrowheads="1"/>
                </p:cNvSpPr>
                <p:nvPr/>
              </p:nvSpPr>
              <p:spPr bwMode="auto">
                <a:xfrm rot="-231953">
                  <a:off x="4223" y="4459"/>
                  <a:ext cx="414" cy="46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087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3138" y="8762"/>
                      </a:moveTo>
                      <a:cubicBezTo>
                        <a:pt x="4062" y="5289"/>
                        <a:pt x="7206" y="2871"/>
                        <a:pt x="10800" y="2872"/>
                      </a:cubicBezTo>
                      <a:cubicBezTo>
                        <a:pt x="14393" y="2872"/>
                        <a:pt x="17537" y="5289"/>
                        <a:pt x="18461" y="8762"/>
                      </a:cubicBezTo>
                      <a:lnTo>
                        <a:pt x="21237" y="8023"/>
                      </a:lnTo>
                      <a:cubicBezTo>
                        <a:pt x="19978" y="3292"/>
                        <a:pt x="15695" y="-1"/>
                        <a:pt x="10799" y="0"/>
                      </a:cubicBezTo>
                      <a:cubicBezTo>
                        <a:pt x="5904" y="0"/>
                        <a:pt x="1621" y="3292"/>
                        <a:pt x="362" y="8023"/>
                      </a:cubicBezTo>
                      <a:close/>
                    </a:path>
                  </a:pathLst>
                </a:custGeom>
                <a:solidFill>
                  <a:srgbClr val="FF7D7D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17" name="Rectangle 101"/>
                <p:cNvSpPr>
                  <a:spLocks noChangeArrowheads="1"/>
                </p:cNvSpPr>
                <p:nvPr/>
              </p:nvSpPr>
              <p:spPr bwMode="auto">
                <a:xfrm rot="-516130">
                  <a:off x="4242" y="4613"/>
                  <a:ext cx="340" cy="57"/>
                </a:xfrm>
                <a:prstGeom prst="rect">
                  <a:avLst/>
                </a:prstGeom>
                <a:solidFill>
                  <a:srgbClr val="FF7D7D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18" name="AutoShape 102"/>
                <p:cNvSpPr>
                  <a:spLocks noChangeArrowheads="1"/>
                </p:cNvSpPr>
                <p:nvPr/>
              </p:nvSpPr>
              <p:spPr bwMode="auto">
                <a:xfrm rot="5134718">
                  <a:off x="4350" y="4439"/>
                  <a:ext cx="137" cy="26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19" name="Oval 103"/>
                <p:cNvSpPr>
                  <a:spLocks noChangeArrowheads="1"/>
                </p:cNvSpPr>
                <p:nvPr/>
              </p:nvSpPr>
              <p:spPr bwMode="auto">
                <a:xfrm rot="-207440">
                  <a:off x="4364" y="4504"/>
                  <a:ext cx="136" cy="13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99" name="Rectangle 104" descr="Уголки"/>
              <p:cNvSpPr>
                <a:spLocks noChangeArrowheads="1"/>
              </p:cNvSpPr>
              <p:nvPr/>
            </p:nvSpPr>
            <p:spPr bwMode="auto">
              <a:xfrm rot="-283156">
                <a:off x="5206" y="3130"/>
                <a:ext cx="425" cy="283"/>
              </a:xfrm>
              <a:prstGeom prst="rect">
                <a:avLst/>
              </a:prstGeom>
              <a:pattFill prst="divot">
                <a:fgClr>
                  <a:srgbClr val="993300"/>
                </a:fgClr>
                <a:bgClr>
                  <a:srgbClr val="33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00" name="Group 105"/>
              <p:cNvGrpSpPr/>
              <p:nvPr/>
            </p:nvGrpSpPr>
            <p:grpSpPr bwMode="auto">
              <a:xfrm rot="1240382">
                <a:off x="5787" y="3332"/>
                <a:ext cx="357" cy="408"/>
                <a:chOff x="4223" y="4459"/>
                <a:chExt cx="414" cy="465"/>
              </a:xfrm>
            </p:grpSpPr>
            <p:sp>
              <p:nvSpPr>
                <p:cNvPr id="112" name="AutoShape 106"/>
                <p:cNvSpPr>
                  <a:spLocks noChangeArrowheads="1"/>
                </p:cNvSpPr>
                <p:nvPr/>
              </p:nvSpPr>
              <p:spPr bwMode="auto">
                <a:xfrm rot="-231953">
                  <a:off x="4223" y="4459"/>
                  <a:ext cx="414" cy="46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087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3138" y="8762"/>
                      </a:moveTo>
                      <a:cubicBezTo>
                        <a:pt x="4062" y="5289"/>
                        <a:pt x="7206" y="2871"/>
                        <a:pt x="10800" y="2872"/>
                      </a:cubicBezTo>
                      <a:cubicBezTo>
                        <a:pt x="14393" y="2872"/>
                        <a:pt x="17537" y="5289"/>
                        <a:pt x="18461" y="8762"/>
                      </a:cubicBezTo>
                      <a:lnTo>
                        <a:pt x="21237" y="8023"/>
                      </a:lnTo>
                      <a:cubicBezTo>
                        <a:pt x="19978" y="3292"/>
                        <a:pt x="15695" y="-1"/>
                        <a:pt x="10799" y="0"/>
                      </a:cubicBezTo>
                      <a:cubicBezTo>
                        <a:pt x="5904" y="0"/>
                        <a:pt x="1621" y="3292"/>
                        <a:pt x="362" y="8023"/>
                      </a:cubicBezTo>
                      <a:close/>
                    </a:path>
                  </a:pathLst>
                </a:custGeom>
                <a:solidFill>
                  <a:srgbClr val="FF7D7D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13" name="Rectangle 107"/>
                <p:cNvSpPr>
                  <a:spLocks noChangeArrowheads="1"/>
                </p:cNvSpPr>
                <p:nvPr/>
              </p:nvSpPr>
              <p:spPr bwMode="auto">
                <a:xfrm rot="-516130">
                  <a:off x="4242" y="4613"/>
                  <a:ext cx="340" cy="57"/>
                </a:xfrm>
                <a:prstGeom prst="rect">
                  <a:avLst/>
                </a:prstGeom>
                <a:solidFill>
                  <a:srgbClr val="FF7D7D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14" name="AutoShape 108"/>
                <p:cNvSpPr>
                  <a:spLocks noChangeArrowheads="1"/>
                </p:cNvSpPr>
                <p:nvPr/>
              </p:nvSpPr>
              <p:spPr bwMode="auto">
                <a:xfrm rot="5134718">
                  <a:off x="4350" y="4439"/>
                  <a:ext cx="137" cy="26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FFFF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15" name="Oval 109"/>
                <p:cNvSpPr>
                  <a:spLocks noChangeArrowheads="1"/>
                </p:cNvSpPr>
                <p:nvPr/>
              </p:nvSpPr>
              <p:spPr bwMode="auto">
                <a:xfrm rot="-207440">
                  <a:off x="4364" y="4504"/>
                  <a:ext cx="136" cy="13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01" name="Rectangle 110" descr="Уголки"/>
              <p:cNvSpPr>
                <a:spLocks noChangeArrowheads="1"/>
              </p:cNvSpPr>
              <p:nvPr/>
            </p:nvSpPr>
            <p:spPr bwMode="auto">
              <a:xfrm rot="363194">
                <a:off x="5798" y="3120"/>
                <a:ext cx="425" cy="283"/>
              </a:xfrm>
              <a:prstGeom prst="rect">
                <a:avLst/>
              </a:prstGeom>
              <a:pattFill prst="divot">
                <a:fgClr>
                  <a:srgbClr val="993300"/>
                </a:fgClr>
                <a:bgClr>
                  <a:srgbClr val="33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02" name="Group 111"/>
              <p:cNvGrpSpPr/>
              <p:nvPr/>
            </p:nvGrpSpPr>
            <p:grpSpPr bwMode="auto">
              <a:xfrm>
                <a:off x="5025" y="1809"/>
                <a:ext cx="1440" cy="1419"/>
                <a:chOff x="5446" y="2865"/>
                <a:chExt cx="1440" cy="1419"/>
              </a:xfrm>
            </p:grpSpPr>
            <p:sp>
              <p:nvSpPr>
                <p:cNvPr id="110" name="AutoShape 112"/>
                <p:cNvSpPr>
                  <a:spLocks noChangeArrowheads="1"/>
                </p:cNvSpPr>
                <p:nvPr/>
              </p:nvSpPr>
              <p:spPr bwMode="auto">
                <a:xfrm rot="-5310310">
                  <a:off x="5715" y="3114"/>
                  <a:ext cx="901" cy="1440"/>
                </a:xfrm>
                <a:prstGeom prst="flowChartDelay">
                  <a:avLst/>
                </a:prstGeom>
                <a:gradFill rotWithShape="0">
                  <a:gsLst>
                    <a:gs pos="0">
                      <a:srgbClr val="333333"/>
                    </a:gs>
                    <a:gs pos="50000">
                      <a:srgbClr val="969696"/>
                    </a:gs>
                    <a:gs pos="100000">
                      <a:srgbClr val="333333"/>
                    </a:gs>
                  </a:gsLst>
                  <a:lin ang="0" scaled="1"/>
                </a:gra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11" name="AutoShape 113"/>
                <p:cNvSpPr>
                  <a:spLocks noChangeArrowheads="1"/>
                </p:cNvSpPr>
                <p:nvPr/>
              </p:nvSpPr>
              <p:spPr bwMode="auto">
                <a:xfrm>
                  <a:off x="5677" y="2865"/>
                  <a:ext cx="1003" cy="658"/>
                </a:xfrm>
                <a:prstGeom prst="triangle">
                  <a:avLst>
                    <a:gd name="adj" fmla="val 51218"/>
                  </a:avLst>
                </a:prstGeom>
                <a:gradFill rotWithShape="0">
                  <a:gsLst>
                    <a:gs pos="0">
                      <a:srgbClr val="333333"/>
                    </a:gs>
                    <a:gs pos="50000">
                      <a:srgbClr val="969696"/>
                    </a:gs>
                    <a:gs pos="100000">
                      <a:srgbClr val="333333"/>
                    </a:gs>
                  </a:gsLst>
                  <a:lin ang="0" scaled="1"/>
                </a:gra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03" name="Group 114"/>
              <p:cNvGrpSpPr/>
              <p:nvPr/>
            </p:nvGrpSpPr>
            <p:grpSpPr bwMode="auto">
              <a:xfrm>
                <a:off x="4954" y="2568"/>
                <a:ext cx="1569" cy="937"/>
                <a:chOff x="5378" y="3646"/>
                <a:chExt cx="1569" cy="937"/>
              </a:xfrm>
            </p:grpSpPr>
            <p:sp>
              <p:nvSpPr>
                <p:cNvPr id="104" name="Rectangle 115"/>
                <p:cNvSpPr>
                  <a:spLocks noChangeArrowheads="1"/>
                </p:cNvSpPr>
                <p:nvPr/>
              </p:nvSpPr>
              <p:spPr bwMode="auto">
                <a:xfrm>
                  <a:off x="5378" y="3956"/>
                  <a:ext cx="1569" cy="397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05" name="Rectangle 116"/>
                <p:cNvSpPr>
                  <a:spLocks noChangeArrowheads="1"/>
                </p:cNvSpPr>
                <p:nvPr/>
              </p:nvSpPr>
              <p:spPr bwMode="auto">
                <a:xfrm>
                  <a:off x="6076" y="3676"/>
                  <a:ext cx="103" cy="907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80808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06" name="Rectangle 117"/>
                <p:cNvSpPr>
                  <a:spLocks noChangeArrowheads="1"/>
                </p:cNvSpPr>
                <p:nvPr/>
              </p:nvSpPr>
              <p:spPr bwMode="auto">
                <a:xfrm rot="-5475071">
                  <a:off x="6090" y="4112"/>
                  <a:ext cx="100" cy="3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80808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07" name="Oval 118"/>
                <p:cNvSpPr>
                  <a:spLocks noChangeArrowheads="1"/>
                </p:cNvSpPr>
                <p:nvPr/>
              </p:nvSpPr>
              <p:spPr bwMode="auto">
                <a:xfrm>
                  <a:off x="6051" y="3646"/>
                  <a:ext cx="170" cy="17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80808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08" name="Oval 119"/>
                <p:cNvSpPr>
                  <a:spLocks noChangeArrowheads="1"/>
                </p:cNvSpPr>
                <p:nvPr/>
              </p:nvSpPr>
              <p:spPr bwMode="auto">
                <a:xfrm>
                  <a:off x="6264" y="4245"/>
                  <a:ext cx="113" cy="11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80808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09" name="Oval 120"/>
                <p:cNvSpPr>
                  <a:spLocks noChangeArrowheads="1"/>
                </p:cNvSpPr>
                <p:nvPr/>
              </p:nvSpPr>
              <p:spPr bwMode="auto">
                <a:xfrm>
                  <a:off x="5904" y="4235"/>
                  <a:ext cx="113" cy="11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80808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</p:grpSp>
        <p:sp>
          <p:nvSpPr>
            <p:cNvPr id="47" name="AutoShape 121"/>
            <p:cNvSpPr>
              <a:spLocks noChangeArrowheads="1"/>
            </p:cNvSpPr>
            <p:nvPr/>
          </p:nvSpPr>
          <p:spPr bwMode="auto">
            <a:xfrm rot="-879563">
              <a:off x="3440252" y="3802003"/>
              <a:ext cx="1371682" cy="111069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172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75" y="14106"/>
                  </a:moveTo>
                  <a:cubicBezTo>
                    <a:pt x="1195" y="13045"/>
                    <a:pt x="1001" y="11927"/>
                    <a:pt x="1001" y="10800"/>
                  </a:cubicBezTo>
                  <a:cubicBezTo>
                    <a:pt x="1001" y="5388"/>
                    <a:pt x="5388" y="1001"/>
                    <a:pt x="10800" y="1001"/>
                  </a:cubicBezTo>
                  <a:cubicBezTo>
                    <a:pt x="16211" y="1001"/>
                    <a:pt x="20599" y="5388"/>
                    <a:pt x="20599" y="10800"/>
                  </a:cubicBezTo>
                  <a:cubicBezTo>
                    <a:pt x="20599" y="11927"/>
                    <a:pt x="20404" y="13045"/>
                    <a:pt x="20024" y="14106"/>
                  </a:cubicBezTo>
                  <a:lnTo>
                    <a:pt x="20966" y="14444"/>
                  </a:lnTo>
                  <a:cubicBezTo>
                    <a:pt x="21385" y="13275"/>
                    <a:pt x="21600" y="1204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2042"/>
                    <a:pt x="214" y="13275"/>
                    <a:pt x="633" y="14444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8" name="AutoShape 122"/>
            <p:cNvSpPr>
              <a:spLocks noChangeArrowheads="1"/>
            </p:cNvSpPr>
            <p:nvPr/>
          </p:nvSpPr>
          <p:spPr bwMode="auto">
            <a:xfrm rot="304723">
              <a:off x="4644919" y="4296702"/>
              <a:ext cx="85095" cy="1871472"/>
            </a:xfrm>
            <a:prstGeom prst="parallelogram">
              <a:avLst>
                <a:gd name="adj" fmla="val 25000"/>
              </a:avLst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9" name="AutoShape 123"/>
            <p:cNvSpPr>
              <a:spLocks noChangeArrowheads="1"/>
            </p:cNvSpPr>
            <p:nvPr/>
          </p:nvSpPr>
          <p:spPr bwMode="auto">
            <a:xfrm rot="-2118782">
              <a:off x="4053064" y="4517697"/>
              <a:ext cx="85095" cy="1839085"/>
            </a:xfrm>
            <a:prstGeom prst="parallelogram">
              <a:avLst>
                <a:gd name="adj" fmla="val 25000"/>
              </a:avLst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50" name="Group 124"/>
            <p:cNvGrpSpPr/>
            <p:nvPr/>
          </p:nvGrpSpPr>
          <p:grpSpPr bwMode="auto">
            <a:xfrm>
              <a:off x="3726652" y="4033155"/>
              <a:ext cx="892862" cy="897315"/>
              <a:chOff x="6340" y="5972"/>
              <a:chExt cx="1549" cy="1558"/>
            </a:xfrm>
          </p:grpSpPr>
          <p:sp>
            <p:nvSpPr>
              <p:cNvPr id="62" name="Oval 125"/>
              <p:cNvSpPr>
                <a:spLocks noChangeArrowheads="1"/>
              </p:cNvSpPr>
              <p:nvPr/>
            </p:nvSpPr>
            <p:spPr bwMode="auto">
              <a:xfrm rot="-208166">
                <a:off x="6874" y="5972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3" name="Oval 126"/>
              <p:cNvSpPr>
                <a:spLocks noChangeArrowheads="1"/>
              </p:cNvSpPr>
              <p:nvPr/>
            </p:nvSpPr>
            <p:spPr bwMode="auto">
              <a:xfrm rot="845364">
                <a:off x="7017" y="5972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4" name="Oval 127"/>
              <p:cNvSpPr>
                <a:spLocks noChangeArrowheads="1"/>
              </p:cNvSpPr>
              <p:nvPr/>
            </p:nvSpPr>
            <p:spPr bwMode="auto">
              <a:xfrm rot="1365921">
                <a:off x="7111" y="6003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5" name="Oval 128"/>
              <p:cNvSpPr>
                <a:spLocks noChangeArrowheads="1"/>
              </p:cNvSpPr>
              <p:nvPr/>
            </p:nvSpPr>
            <p:spPr bwMode="auto">
              <a:xfrm rot="1984621">
                <a:off x="7196" y="6052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6" name="Oval 129"/>
              <p:cNvSpPr>
                <a:spLocks noChangeArrowheads="1"/>
              </p:cNvSpPr>
              <p:nvPr/>
            </p:nvSpPr>
            <p:spPr bwMode="auto">
              <a:xfrm rot="2785432">
                <a:off x="7263" y="6091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7" name="Oval 130"/>
              <p:cNvSpPr>
                <a:spLocks noChangeArrowheads="1"/>
              </p:cNvSpPr>
              <p:nvPr/>
            </p:nvSpPr>
            <p:spPr bwMode="auto">
              <a:xfrm rot="3606229">
                <a:off x="7320" y="6172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8" name="Oval 131"/>
              <p:cNvSpPr>
                <a:spLocks noChangeArrowheads="1"/>
              </p:cNvSpPr>
              <p:nvPr/>
            </p:nvSpPr>
            <p:spPr bwMode="auto">
              <a:xfrm rot="4716671">
                <a:off x="7363" y="6234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9" name="Oval 132"/>
              <p:cNvSpPr>
                <a:spLocks noChangeArrowheads="1"/>
              </p:cNvSpPr>
              <p:nvPr/>
            </p:nvSpPr>
            <p:spPr bwMode="auto">
              <a:xfrm rot="5295742">
                <a:off x="7372" y="6343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0" name="Oval 133"/>
              <p:cNvSpPr>
                <a:spLocks noChangeArrowheads="1"/>
              </p:cNvSpPr>
              <p:nvPr/>
            </p:nvSpPr>
            <p:spPr bwMode="auto">
              <a:xfrm rot="6158544">
                <a:off x="7347" y="6427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1" name="Oval 134"/>
              <p:cNvSpPr>
                <a:spLocks noChangeArrowheads="1"/>
              </p:cNvSpPr>
              <p:nvPr/>
            </p:nvSpPr>
            <p:spPr bwMode="auto">
              <a:xfrm rot="6844042">
                <a:off x="7368" y="6496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2" name="Oval 135"/>
              <p:cNvSpPr>
                <a:spLocks noChangeArrowheads="1"/>
              </p:cNvSpPr>
              <p:nvPr/>
            </p:nvSpPr>
            <p:spPr bwMode="auto">
              <a:xfrm rot="-2948257">
                <a:off x="7333" y="6604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3" name="Oval 136"/>
              <p:cNvSpPr>
                <a:spLocks noChangeArrowheads="1"/>
              </p:cNvSpPr>
              <p:nvPr/>
            </p:nvSpPr>
            <p:spPr bwMode="auto">
              <a:xfrm rot="-2129564">
                <a:off x="7280" y="6670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4" name="Oval 137"/>
              <p:cNvSpPr>
                <a:spLocks noChangeArrowheads="1"/>
              </p:cNvSpPr>
              <p:nvPr/>
            </p:nvSpPr>
            <p:spPr bwMode="auto">
              <a:xfrm rot="-1309247">
                <a:off x="7216" y="6733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5" name="Oval 138"/>
              <p:cNvSpPr>
                <a:spLocks noChangeArrowheads="1"/>
              </p:cNvSpPr>
              <p:nvPr/>
            </p:nvSpPr>
            <p:spPr bwMode="auto">
              <a:xfrm rot="-533578">
                <a:off x="7095" y="6742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6" name="Oval 139"/>
              <p:cNvSpPr>
                <a:spLocks noChangeArrowheads="1"/>
              </p:cNvSpPr>
              <p:nvPr/>
            </p:nvSpPr>
            <p:spPr bwMode="auto">
              <a:xfrm rot="118834">
                <a:off x="6986" y="6733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7" name="Oval 140"/>
              <p:cNvSpPr>
                <a:spLocks noChangeArrowheads="1"/>
              </p:cNvSpPr>
              <p:nvPr/>
            </p:nvSpPr>
            <p:spPr bwMode="auto">
              <a:xfrm rot="1107639">
                <a:off x="6887" y="6730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8" name="Oval 141"/>
              <p:cNvSpPr>
                <a:spLocks noChangeArrowheads="1"/>
              </p:cNvSpPr>
              <p:nvPr/>
            </p:nvSpPr>
            <p:spPr bwMode="auto">
              <a:xfrm rot="1872174">
                <a:off x="6816" y="6693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9" name="Oval 142"/>
              <p:cNvSpPr>
                <a:spLocks noChangeArrowheads="1"/>
              </p:cNvSpPr>
              <p:nvPr/>
            </p:nvSpPr>
            <p:spPr bwMode="auto">
              <a:xfrm rot="2737348">
                <a:off x="6722" y="6655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0" name="Oval 143"/>
              <p:cNvSpPr>
                <a:spLocks noChangeArrowheads="1"/>
              </p:cNvSpPr>
              <p:nvPr/>
            </p:nvSpPr>
            <p:spPr bwMode="auto">
              <a:xfrm rot="3647777">
                <a:off x="6688" y="6560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1" name="Oval 144"/>
              <p:cNvSpPr>
                <a:spLocks noChangeArrowheads="1"/>
              </p:cNvSpPr>
              <p:nvPr/>
            </p:nvSpPr>
            <p:spPr bwMode="auto">
              <a:xfrm rot="4670258">
                <a:off x="6611" y="6473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2" name="Oval 145"/>
              <p:cNvSpPr>
                <a:spLocks noChangeArrowheads="1"/>
              </p:cNvSpPr>
              <p:nvPr/>
            </p:nvSpPr>
            <p:spPr bwMode="auto">
              <a:xfrm rot="5637611">
                <a:off x="6620" y="6386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3" name="Oval 146"/>
              <p:cNvSpPr>
                <a:spLocks noChangeArrowheads="1"/>
              </p:cNvSpPr>
              <p:nvPr/>
            </p:nvSpPr>
            <p:spPr bwMode="auto">
              <a:xfrm rot="6815653">
                <a:off x="6634" y="6257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4" name="Oval 147"/>
              <p:cNvSpPr>
                <a:spLocks noChangeArrowheads="1"/>
              </p:cNvSpPr>
              <p:nvPr/>
            </p:nvSpPr>
            <p:spPr bwMode="auto">
              <a:xfrm rot="8230842">
                <a:off x="6676" y="6137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5" name="Oval 148"/>
              <p:cNvSpPr>
                <a:spLocks noChangeArrowheads="1"/>
              </p:cNvSpPr>
              <p:nvPr/>
            </p:nvSpPr>
            <p:spPr bwMode="auto">
              <a:xfrm rot="8844623">
                <a:off x="6778" y="6036"/>
                <a:ext cx="246" cy="78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6" name="Oval 149"/>
              <p:cNvSpPr>
                <a:spLocks noChangeArrowheads="1"/>
              </p:cNvSpPr>
              <p:nvPr/>
            </p:nvSpPr>
            <p:spPr bwMode="auto">
              <a:xfrm>
                <a:off x="6968" y="6585"/>
                <a:ext cx="357" cy="340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51" name="Oval 150"/>
            <p:cNvSpPr>
              <a:spLocks noChangeArrowheads="1"/>
            </p:cNvSpPr>
            <p:nvPr/>
          </p:nvSpPr>
          <p:spPr bwMode="auto">
            <a:xfrm>
              <a:off x="4050523" y="4327184"/>
              <a:ext cx="307358" cy="326412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2" name="Oval 151"/>
            <p:cNvSpPr>
              <a:spLocks noChangeArrowheads="1"/>
            </p:cNvSpPr>
            <p:nvPr/>
          </p:nvSpPr>
          <p:spPr bwMode="auto">
            <a:xfrm>
              <a:off x="4072750" y="4369097"/>
              <a:ext cx="252110" cy="2451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99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3" name="AutoShape 152"/>
            <p:cNvSpPr>
              <a:spLocks noChangeArrowheads="1"/>
            </p:cNvSpPr>
            <p:nvPr/>
          </p:nvSpPr>
          <p:spPr bwMode="auto">
            <a:xfrm rot="1088285">
              <a:off x="1609438" y="2702109"/>
              <a:ext cx="97796" cy="303551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4" name="AutoShape 153"/>
            <p:cNvSpPr>
              <a:spLocks noChangeArrowheads="1"/>
            </p:cNvSpPr>
            <p:nvPr/>
          </p:nvSpPr>
          <p:spPr bwMode="auto">
            <a:xfrm rot="1088285">
              <a:off x="1686913" y="2650035"/>
              <a:ext cx="131453" cy="33657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5" name="AutoShape 154"/>
            <p:cNvSpPr>
              <a:spLocks noChangeArrowheads="1"/>
            </p:cNvSpPr>
            <p:nvPr/>
          </p:nvSpPr>
          <p:spPr bwMode="auto">
            <a:xfrm rot="1088285">
              <a:off x="1784073" y="2615743"/>
              <a:ext cx="130818" cy="33657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6" name="AutoShape 155"/>
            <p:cNvSpPr>
              <a:spLocks noChangeArrowheads="1"/>
            </p:cNvSpPr>
            <p:nvPr/>
          </p:nvSpPr>
          <p:spPr bwMode="auto">
            <a:xfrm rot="1088285">
              <a:off x="1884409" y="2606217"/>
              <a:ext cx="130818" cy="336573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CC99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7" name="AutoShape 156"/>
            <p:cNvSpPr>
              <a:spLocks noChangeArrowheads="1"/>
            </p:cNvSpPr>
            <p:nvPr/>
          </p:nvSpPr>
          <p:spPr bwMode="auto">
            <a:xfrm rot="646980">
              <a:off x="1871709" y="2798000"/>
              <a:ext cx="98431" cy="20575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99CC"/>
                </a:gs>
                <a:gs pos="100000">
                  <a:srgbClr val="FFC0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8" name="AutoShape 157"/>
            <p:cNvSpPr>
              <a:spLocks noChangeArrowheads="1"/>
            </p:cNvSpPr>
            <p:nvPr/>
          </p:nvSpPr>
          <p:spPr bwMode="auto">
            <a:xfrm rot="646980">
              <a:off x="1773913" y="2835468"/>
              <a:ext cx="97796" cy="20575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99CC"/>
                </a:gs>
                <a:gs pos="100000">
                  <a:srgbClr val="FFC0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9" name="AutoShape 158"/>
            <p:cNvSpPr>
              <a:spLocks noChangeArrowheads="1"/>
            </p:cNvSpPr>
            <p:nvPr/>
          </p:nvSpPr>
          <p:spPr bwMode="auto">
            <a:xfrm rot="646980">
              <a:off x="1689453" y="2848804"/>
              <a:ext cx="98431" cy="205754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99CC"/>
                </a:gs>
                <a:gs pos="100000">
                  <a:srgbClr val="FFC0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0" name="AutoShape 159"/>
            <p:cNvSpPr>
              <a:spLocks noChangeArrowheads="1"/>
            </p:cNvSpPr>
            <p:nvPr/>
          </p:nvSpPr>
          <p:spPr bwMode="auto">
            <a:xfrm rot="646980">
              <a:off x="1610708" y="2811336"/>
              <a:ext cx="97796" cy="205119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99CC"/>
                </a:gs>
                <a:gs pos="100000">
                  <a:srgbClr val="FFC0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1" name="AutoShape 162"/>
            <p:cNvSpPr>
              <a:spLocks noChangeArrowheads="1"/>
            </p:cNvSpPr>
            <p:nvPr/>
          </p:nvSpPr>
          <p:spPr bwMode="auto">
            <a:xfrm rot="-1831152">
              <a:off x="2029198" y="2836738"/>
              <a:ext cx="107321" cy="176542"/>
            </a:xfrm>
            <a:prstGeom prst="roundRect">
              <a:avLst>
                <a:gd name="adj" fmla="val 50000"/>
              </a:avLst>
            </a:prstGeom>
            <a:gradFill rotWithShape="0">
              <a:gsLst>
                <a:gs pos="0">
                  <a:srgbClr val="FF99CC"/>
                </a:gs>
                <a:gs pos="100000">
                  <a:srgbClr val="FFC0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</p:grpSp>
      <p:sp>
        <p:nvSpPr>
          <p:cNvPr id="161" name="Прямоугольник 160"/>
          <p:cNvSpPr/>
          <p:nvPr/>
        </p:nvSpPr>
        <p:spPr>
          <a:xfrm>
            <a:off x="0" y="3214686"/>
            <a:ext cx="199849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Рыцарь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grpSp>
        <p:nvGrpSpPr>
          <p:cNvPr id="162" name="Группа 51"/>
          <p:cNvGrpSpPr/>
          <p:nvPr/>
        </p:nvGrpSpPr>
        <p:grpSpPr bwMode="auto">
          <a:xfrm>
            <a:off x="4857752" y="428604"/>
            <a:ext cx="3714776" cy="5643602"/>
            <a:chOff x="1235070" y="433373"/>
            <a:chExt cx="3797300" cy="5672138"/>
          </a:xfrm>
        </p:grpSpPr>
        <p:sp>
          <p:nvSpPr>
            <p:cNvPr id="163" name="AutoShape 2"/>
            <p:cNvSpPr>
              <a:spLocks noChangeArrowheads="1"/>
            </p:cNvSpPr>
            <p:nvPr/>
          </p:nvSpPr>
          <p:spPr bwMode="auto">
            <a:xfrm rot="19139454" flipH="1">
              <a:off x="4119557" y="2795573"/>
              <a:ext cx="228600" cy="6191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4" name="Freeform 3"/>
            <p:cNvSpPr/>
            <p:nvPr/>
          </p:nvSpPr>
          <p:spPr bwMode="auto">
            <a:xfrm>
              <a:off x="3033707" y="633398"/>
              <a:ext cx="1247775" cy="1220788"/>
            </a:xfrm>
            <a:custGeom>
              <a:avLst/>
              <a:gdLst>
                <a:gd name="T0" fmla="*/ 0 w 1965"/>
                <a:gd name="T1" fmla="*/ 2147483647 h 1922"/>
                <a:gd name="T2" fmla="*/ 2147483647 w 1965"/>
                <a:gd name="T3" fmla="*/ 2147483647 h 1922"/>
                <a:gd name="T4" fmla="*/ 2147483647 w 1965"/>
                <a:gd name="T5" fmla="*/ 2147483647 h 1922"/>
                <a:gd name="T6" fmla="*/ 2147483647 w 1965"/>
                <a:gd name="T7" fmla="*/ 2147483647 h 1922"/>
                <a:gd name="T8" fmla="*/ 2147483647 w 1965"/>
                <a:gd name="T9" fmla="*/ 2147483647 h 1922"/>
                <a:gd name="T10" fmla="*/ 2147483647 w 1965"/>
                <a:gd name="T11" fmla="*/ 2147483647 h 1922"/>
                <a:gd name="T12" fmla="*/ 2147483647 w 1965"/>
                <a:gd name="T13" fmla="*/ 2147483647 h 19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65"/>
                <a:gd name="T22" fmla="*/ 0 h 1922"/>
                <a:gd name="T23" fmla="*/ 1965 w 1965"/>
                <a:gd name="T24" fmla="*/ 1922 h 19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65" h="1922">
                  <a:moveTo>
                    <a:pt x="0" y="1290"/>
                  </a:moveTo>
                  <a:cubicBezTo>
                    <a:pt x="42" y="1202"/>
                    <a:pt x="85" y="1115"/>
                    <a:pt x="307" y="1005"/>
                  </a:cubicBezTo>
                  <a:cubicBezTo>
                    <a:pt x="529" y="895"/>
                    <a:pt x="1131" y="792"/>
                    <a:pt x="1335" y="630"/>
                  </a:cubicBezTo>
                  <a:cubicBezTo>
                    <a:pt x="1539" y="468"/>
                    <a:pt x="1430" y="0"/>
                    <a:pt x="1530" y="30"/>
                  </a:cubicBezTo>
                  <a:cubicBezTo>
                    <a:pt x="1630" y="60"/>
                    <a:pt x="1905" y="525"/>
                    <a:pt x="1935" y="810"/>
                  </a:cubicBezTo>
                  <a:cubicBezTo>
                    <a:pt x="1965" y="1095"/>
                    <a:pt x="1865" y="1558"/>
                    <a:pt x="1710" y="1740"/>
                  </a:cubicBezTo>
                  <a:cubicBezTo>
                    <a:pt x="1555" y="1922"/>
                    <a:pt x="1280" y="1913"/>
                    <a:pt x="1005" y="1905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5" name="AutoShape 4"/>
            <p:cNvSpPr>
              <a:spLocks noChangeArrowheads="1"/>
            </p:cNvSpPr>
            <p:nvPr/>
          </p:nvSpPr>
          <p:spPr bwMode="auto">
            <a:xfrm rot="2460546">
              <a:off x="2552695" y="2795573"/>
              <a:ext cx="228600" cy="6191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6" name="Rectangle 5"/>
            <p:cNvSpPr>
              <a:spLocks noChangeArrowheads="1"/>
            </p:cNvSpPr>
            <p:nvPr/>
          </p:nvSpPr>
          <p:spPr bwMode="auto">
            <a:xfrm rot="18872645" flipH="1">
              <a:off x="3790945" y="2547923"/>
              <a:ext cx="438150" cy="676275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7" name="Rectangle 6"/>
            <p:cNvSpPr>
              <a:spLocks noChangeArrowheads="1"/>
            </p:cNvSpPr>
            <p:nvPr/>
          </p:nvSpPr>
          <p:spPr bwMode="auto">
            <a:xfrm rot="2727355">
              <a:off x="2671758" y="2547923"/>
              <a:ext cx="438150" cy="676275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8" name="AutoShape 7"/>
            <p:cNvSpPr>
              <a:spLocks noChangeArrowheads="1"/>
            </p:cNvSpPr>
            <p:nvPr/>
          </p:nvSpPr>
          <p:spPr bwMode="auto">
            <a:xfrm>
              <a:off x="3881432" y="4948223"/>
              <a:ext cx="257175" cy="10287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9" name="AutoShape 8"/>
            <p:cNvSpPr>
              <a:spLocks noChangeArrowheads="1"/>
            </p:cNvSpPr>
            <p:nvPr/>
          </p:nvSpPr>
          <p:spPr bwMode="auto">
            <a:xfrm>
              <a:off x="2976557" y="4948223"/>
              <a:ext cx="252413" cy="10287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0" name="AutoShape 9"/>
            <p:cNvSpPr>
              <a:spLocks noChangeArrowheads="1"/>
            </p:cNvSpPr>
            <p:nvPr/>
          </p:nvSpPr>
          <p:spPr bwMode="auto">
            <a:xfrm rot="-1057207">
              <a:off x="3729032" y="4033823"/>
              <a:ext cx="276225" cy="1066800"/>
            </a:xfrm>
            <a:prstGeom prst="flowChartAlternateProcess">
              <a:avLst/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1" name="AutoShape 10"/>
            <p:cNvSpPr>
              <a:spLocks noChangeArrowheads="1"/>
            </p:cNvSpPr>
            <p:nvPr/>
          </p:nvSpPr>
          <p:spPr bwMode="auto">
            <a:xfrm rot="269657">
              <a:off x="2976557" y="3986198"/>
              <a:ext cx="276225" cy="1066800"/>
            </a:xfrm>
            <a:prstGeom prst="flowChartAlternateProcess">
              <a:avLst/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2" name="Rectangle 11"/>
            <p:cNvSpPr>
              <a:spLocks noChangeArrowheads="1"/>
            </p:cNvSpPr>
            <p:nvPr/>
          </p:nvSpPr>
          <p:spPr bwMode="auto">
            <a:xfrm rot="682348">
              <a:off x="2976557" y="3709973"/>
              <a:ext cx="485775" cy="752475"/>
            </a:xfrm>
            <a:prstGeom prst="rect">
              <a:avLst/>
            </a:prstGeom>
            <a:gradFill rotWithShape="1">
              <a:gsLst>
                <a:gs pos="0">
                  <a:srgbClr val="365F91"/>
                </a:gs>
                <a:gs pos="100000">
                  <a:srgbClr val="548DD4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3" name="Rectangle 12"/>
            <p:cNvSpPr>
              <a:spLocks noChangeArrowheads="1"/>
            </p:cNvSpPr>
            <p:nvPr/>
          </p:nvSpPr>
          <p:spPr bwMode="auto">
            <a:xfrm rot="21153093" flipH="1">
              <a:off x="3462332" y="3709973"/>
              <a:ext cx="485775" cy="752475"/>
            </a:xfrm>
            <a:prstGeom prst="rect">
              <a:avLst/>
            </a:prstGeom>
            <a:gradFill rotWithShape="1">
              <a:gsLst>
                <a:gs pos="0">
                  <a:srgbClr val="365F91"/>
                </a:gs>
                <a:gs pos="100000">
                  <a:srgbClr val="548DD4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4" name="AutoShape 13"/>
            <p:cNvSpPr>
              <a:spLocks noChangeArrowheads="1"/>
            </p:cNvSpPr>
            <p:nvPr/>
          </p:nvSpPr>
          <p:spPr bwMode="auto">
            <a:xfrm rot="10800000">
              <a:off x="2642867" y="2500204"/>
              <a:ext cx="1572424" cy="148620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75" name="AutoShape 14"/>
            <p:cNvSpPr>
              <a:spLocks noChangeArrowheads="1"/>
            </p:cNvSpPr>
            <p:nvPr/>
          </p:nvSpPr>
          <p:spPr bwMode="auto">
            <a:xfrm>
              <a:off x="3290882" y="2214548"/>
              <a:ext cx="276225" cy="4000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6" name="Oval 15"/>
            <p:cNvSpPr>
              <a:spLocks noChangeArrowheads="1"/>
            </p:cNvSpPr>
            <p:nvPr/>
          </p:nvSpPr>
          <p:spPr bwMode="auto">
            <a:xfrm>
              <a:off x="2901945" y="1271573"/>
              <a:ext cx="1066800" cy="1066800"/>
            </a:xfrm>
            <a:prstGeom prst="ellipse">
              <a:avLst/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7" name="AutoShape 16"/>
            <p:cNvSpPr>
              <a:spLocks noChangeArrowheads="1"/>
            </p:cNvSpPr>
            <p:nvPr/>
          </p:nvSpPr>
          <p:spPr bwMode="auto">
            <a:xfrm>
              <a:off x="2638420" y="5853098"/>
              <a:ext cx="652462" cy="219075"/>
            </a:xfrm>
            <a:prstGeom prst="roundRect">
              <a:avLst>
                <a:gd name="adj" fmla="val 16667"/>
              </a:avLst>
            </a:prstGeom>
            <a:solidFill>
              <a:srgbClr val="97470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8" name="AutoShape 17"/>
            <p:cNvSpPr>
              <a:spLocks noChangeArrowheads="1"/>
            </p:cNvSpPr>
            <p:nvPr/>
          </p:nvSpPr>
          <p:spPr bwMode="auto">
            <a:xfrm>
              <a:off x="3824282" y="5853098"/>
              <a:ext cx="685800" cy="219075"/>
            </a:xfrm>
            <a:prstGeom prst="roundRect">
              <a:avLst>
                <a:gd name="adj" fmla="val 16667"/>
              </a:avLst>
            </a:prstGeom>
            <a:solidFill>
              <a:srgbClr val="97470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9" name="AutoShape 18"/>
            <p:cNvSpPr>
              <a:spLocks noChangeArrowheads="1"/>
            </p:cNvSpPr>
            <p:nvPr/>
          </p:nvSpPr>
          <p:spPr bwMode="auto">
            <a:xfrm rot="-2669169">
              <a:off x="2638420" y="5705461"/>
              <a:ext cx="304800" cy="400050"/>
            </a:xfrm>
            <a:prstGeom prst="moon">
              <a:avLst>
                <a:gd name="adj" fmla="val 50000"/>
              </a:avLst>
            </a:prstGeom>
            <a:solidFill>
              <a:srgbClr val="97470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0" name="AutoShape 19"/>
            <p:cNvSpPr>
              <a:spLocks noChangeArrowheads="1"/>
            </p:cNvSpPr>
            <p:nvPr/>
          </p:nvSpPr>
          <p:spPr bwMode="auto">
            <a:xfrm rot="2669169" flipH="1">
              <a:off x="4205282" y="5705461"/>
              <a:ext cx="304800" cy="400050"/>
            </a:xfrm>
            <a:prstGeom prst="moon">
              <a:avLst>
                <a:gd name="adj" fmla="val 50000"/>
              </a:avLst>
            </a:prstGeom>
            <a:solidFill>
              <a:srgbClr val="97470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1" name="AutoShape 20"/>
            <p:cNvSpPr>
              <a:spLocks noChangeArrowheads="1"/>
            </p:cNvSpPr>
            <p:nvPr/>
          </p:nvSpPr>
          <p:spPr bwMode="auto">
            <a:xfrm rot="7208212">
              <a:off x="2219320" y="2909873"/>
              <a:ext cx="228600" cy="6191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2" name="AutoShape 21"/>
            <p:cNvSpPr>
              <a:spLocks noChangeArrowheads="1"/>
            </p:cNvSpPr>
            <p:nvPr/>
          </p:nvSpPr>
          <p:spPr bwMode="auto">
            <a:xfrm rot="2460546">
              <a:off x="4429120" y="2852723"/>
              <a:ext cx="228600" cy="6191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3" name="Freeform 22"/>
            <p:cNvSpPr/>
            <p:nvPr/>
          </p:nvSpPr>
          <p:spPr bwMode="auto">
            <a:xfrm rot="-2982039">
              <a:off x="1668458" y="2719373"/>
              <a:ext cx="569912" cy="465137"/>
            </a:xfrm>
            <a:custGeom>
              <a:avLst/>
              <a:gdLst>
                <a:gd name="T0" fmla="*/ 2147483647 w 1199"/>
                <a:gd name="T1" fmla="*/ 2147483647 h 1000"/>
                <a:gd name="T2" fmla="*/ 2147483647 w 1199"/>
                <a:gd name="T3" fmla="*/ 2147483647 h 1000"/>
                <a:gd name="T4" fmla="*/ 2147483647 w 1199"/>
                <a:gd name="T5" fmla="*/ 2147483647 h 1000"/>
                <a:gd name="T6" fmla="*/ 2147483647 w 1199"/>
                <a:gd name="T7" fmla="*/ 2147483647 h 1000"/>
                <a:gd name="T8" fmla="*/ 2147483647 w 1199"/>
                <a:gd name="T9" fmla="*/ 2147483647 h 1000"/>
                <a:gd name="T10" fmla="*/ 2147483647 w 1199"/>
                <a:gd name="T11" fmla="*/ 2147483647 h 1000"/>
                <a:gd name="T12" fmla="*/ 2147483647 w 1199"/>
                <a:gd name="T13" fmla="*/ 2147483647 h 1000"/>
                <a:gd name="T14" fmla="*/ 2147483647 w 1199"/>
                <a:gd name="T15" fmla="*/ 2147483647 h 1000"/>
                <a:gd name="T16" fmla="*/ 2147483647 w 1199"/>
                <a:gd name="T17" fmla="*/ 2147483647 h 1000"/>
                <a:gd name="T18" fmla="*/ 2147483647 w 1199"/>
                <a:gd name="T19" fmla="*/ 2147483647 h 1000"/>
                <a:gd name="T20" fmla="*/ 2147483647 w 1199"/>
                <a:gd name="T21" fmla="*/ 2147483647 h 1000"/>
                <a:gd name="T22" fmla="*/ 2147483647 w 1199"/>
                <a:gd name="T23" fmla="*/ 2147483647 h 1000"/>
                <a:gd name="T24" fmla="*/ 2147483647 w 1199"/>
                <a:gd name="T25" fmla="*/ 2147483647 h 1000"/>
                <a:gd name="T26" fmla="*/ 2147483647 w 1199"/>
                <a:gd name="T27" fmla="*/ 2147483647 h 1000"/>
                <a:gd name="T28" fmla="*/ 2147483647 w 1199"/>
                <a:gd name="T29" fmla="*/ 2147483647 h 1000"/>
                <a:gd name="T30" fmla="*/ 2147483647 w 1199"/>
                <a:gd name="T31" fmla="*/ 2147483647 h 1000"/>
                <a:gd name="T32" fmla="*/ 2147483647 w 1199"/>
                <a:gd name="T33" fmla="*/ 2147483647 h 1000"/>
                <a:gd name="T34" fmla="*/ 2147483647 w 1199"/>
                <a:gd name="T35" fmla="*/ 2147483647 h 1000"/>
                <a:gd name="T36" fmla="*/ 2147483647 w 1199"/>
                <a:gd name="T37" fmla="*/ 2147483647 h 10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99"/>
                <a:gd name="T58" fmla="*/ 0 h 1000"/>
                <a:gd name="T59" fmla="*/ 1199 w 1199"/>
                <a:gd name="T60" fmla="*/ 1000 h 100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99" h="1000">
                  <a:moveTo>
                    <a:pt x="438" y="939"/>
                  </a:moveTo>
                  <a:cubicBezTo>
                    <a:pt x="317" y="878"/>
                    <a:pt x="110" y="622"/>
                    <a:pt x="55" y="527"/>
                  </a:cubicBezTo>
                  <a:cubicBezTo>
                    <a:pt x="0" y="432"/>
                    <a:pt x="66" y="373"/>
                    <a:pt x="108" y="369"/>
                  </a:cubicBezTo>
                  <a:cubicBezTo>
                    <a:pt x="150" y="365"/>
                    <a:pt x="295" y="521"/>
                    <a:pt x="310" y="504"/>
                  </a:cubicBezTo>
                  <a:cubicBezTo>
                    <a:pt x="325" y="487"/>
                    <a:pt x="199" y="321"/>
                    <a:pt x="197" y="264"/>
                  </a:cubicBezTo>
                  <a:cubicBezTo>
                    <a:pt x="195" y="207"/>
                    <a:pt x="252" y="145"/>
                    <a:pt x="295" y="159"/>
                  </a:cubicBezTo>
                  <a:cubicBezTo>
                    <a:pt x="338" y="173"/>
                    <a:pt x="428" y="359"/>
                    <a:pt x="453" y="347"/>
                  </a:cubicBezTo>
                  <a:cubicBezTo>
                    <a:pt x="478" y="335"/>
                    <a:pt x="419" y="135"/>
                    <a:pt x="445" y="84"/>
                  </a:cubicBezTo>
                  <a:cubicBezTo>
                    <a:pt x="471" y="33"/>
                    <a:pt x="576" y="0"/>
                    <a:pt x="610" y="39"/>
                  </a:cubicBezTo>
                  <a:cubicBezTo>
                    <a:pt x="644" y="78"/>
                    <a:pt x="624" y="301"/>
                    <a:pt x="648" y="317"/>
                  </a:cubicBezTo>
                  <a:cubicBezTo>
                    <a:pt x="672" y="333"/>
                    <a:pt x="728" y="174"/>
                    <a:pt x="753" y="137"/>
                  </a:cubicBezTo>
                  <a:cubicBezTo>
                    <a:pt x="778" y="100"/>
                    <a:pt x="779" y="104"/>
                    <a:pt x="798" y="92"/>
                  </a:cubicBezTo>
                  <a:cubicBezTo>
                    <a:pt x="817" y="80"/>
                    <a:pt x="839" y="60"/>
                    <a:pt x="865" y="62"/>
                  </a:cubicBezTo>
                  <a:cubicBezTo>
                    <a:pt x="891" y="64"/>
                    <a:pt x="964" y="41"/>
                    <a:pt x="955" y="107"/>
                  </a:cubicBezTo>
                  <a:cubicBezTo>
                    <a:pt x="946" y="173"/>
                    <a:pt x="801" y="427"/>
                    <a:pt x="813" y="459"/>
                  </a:cubicBezTo>
                  <a:cubicBezTo>
                    <a:pt x="825" y="491"/>
                    <a:pt x="973" y="316"/>
                    <a:pt x="1030" y="302"/>
                  </a:cubicBezTo>
                  <a:cubicBezTo>
                    <a:pt x="1087" y="288"/>
                    <a:pt x="1199" y="278"/>
                    <a:pt x="1158" y="377"/>
                  </a:cubicBezTo>
                  <a:cubicBezTo>
                    <a:pt x="1117" y="476"/>
                    <a:pt x="899" y="801"/>
                    <a:pt x="783" y="894"/>
                  </a:cubicBezTo>
                  <a:cubicBezTo>
                    <a:pt x="667" y="987"/>
                    <a:pt x="559" y="1000"/>
                    <a:pt x="438" y="939"/>
                  </a:cubicBezTo>
                  <a:close/>
                </a:path>
              </a:pathLst>
            </a:cu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4" name="Freeform 23"/>
            <p:cNvSpPr/>
            <p:nvPr/>
          </p:nvSpPr>
          <p:spPr bwMode="auto">
            <a:xfrm rot="2982039" flipH="1">
              <a:off x="4515638" y="2588405"/>
              <a:ext cx="568325" cy="465138"/>
            </a:xfrm>
            <a:custGeom>
              <a:avLst/>
              <a:gdLst>
                <a:gd name="T0" fmla="*/ 2147483647 w 1199"/>
                <a:gd name="T1" fmla="*/ 2147483647 h 1000"/>
                <a:gd name="T2" fmla="*/ 2147483647 w 1199"/>
                <a:gd name="T3" fmla="*/ 2147483647 h 1000"/>
                <a:gd name="T4" fmla="*/ 2147483647 w 1199"/>
                <a:gd name="T5" fmla="*/ 2147483647 h 1000"/>
                <a:gd name="T6" fmla="*/ 2147483647 w 1199"/>
                <a:gd name="T7" fmla="*/ 2147483647 h 1000"/>
                <a:gd name="T8" fmla="*/ 2147483647 w 1199"/>
                <a:gd name="T9" fmla="*/ 2147483647 h 1000"/>
                <a:gd name="T10" fmla="*/ 2147483647 w 1199"/>
                <a:gd name="T11" fmla="*/ 2147483647 h 1000"/>
                <a:gd name="T12" fmla="*/ 2147483647 w 1199"/>
                <a:gd name="T13" fmla="*/ 2147483647 h 1000"/>
                <a:gd name="T14" fmla="*/ 2147483647 w 1199"/>
                <a:gd name="T15" fmla="*/ 2147483647 h 1000"/>
                <a:gd name="T16" fmla="*/ 2147483647 w 1199"/>
                <a:gd name="T17" fmla="*/ 2147483647 h 1000"/>
                <a:gd name="T18" fmla="*/ 2147483647 w 1199"/>
                <a:gd name="T19" fmla="*/ 2147483647 h 1000"/>
                <a:gd name="T20" fmla="*/ 2147483647 w 1199"/>
                <a:gd name="T21" fmla="*/ 2147483647 h 1000"/>
                <a:gd name="T22" fmla="*/ 2147483647 w 1199"/>
                <a:gd name="T23" fmla="*/ 2147483647 h 1000"/>
                <a:gd name="T24" fmla="*/ 2147483647 w 1199"/>
                <a:gd name="T25" fmla="*/ 2147483647 h 1000"/>
                <a:gd name="T26" fmla="*/ 2147483647 w 1199"/>
                <a:gd name="T27" fmla="*/ 2147483647 h 1000"/>
                <a:gd name="T28" fmla="*/ 2147483647 w 1199"/>
                <a:gd name="T29" fmla="*/ 2147483647 h 1000"/>
                <a:gd name="T30" fmla="*/ 2147483647 w 1199"/>
                <a:gd name="T31" fmla="*/ 2147483647 h 1000"/>
                <a:gd name="T32" fmla="*/ 2147483647 w 1199"/>
                <a:gd name="T33" fmla="*/ 2147483647 h 1000"/>
                <a:gd name="T34" fmla="*/ 2147483647 w 1199"/>
                <a:gd name="T35" fmla="*/ 2147483647 h 1000"/>
                <a:gd name="T36" fmla="*/ 2147483647 w 1199"/>
                <a:gd name="T37" fmla="*/ 2147483647 h 10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99"/>
                <a:gd name="T58" fmla="*/ 0 h 1000"/>
                <a:gd name="T59" fmla="*/ 1199 w 1199"/>
                <a:gd name="T60" fmla="*/ 1000 h 100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99" h="1000">
                  <a:moveTo>
                    <a:pt x="438" y="939"/>
                  </a:moveTo>
                  <a:cubicBezTo>
                    <a:pt x="317" y="878"/>
                    <a:pt x="110" y="622"/>
                    <a:pt x="55" y="527"/>
                  </a:cubicBezTo>
                  <a:cubicBezTo>
                    <a:pt x="0" y="432"/>
                    <a:pt x="66" y="373"/>
                    <a:pt x="108" y="369"/>
                  </a:cubicBezTo>
                  <a:cubicBezTo>
                    <a:pt x="150" y="365"/>
                    <a:pt x="295" y="521"/>
                    <a:pt x="310" y="504"/>
                  </a:cubicBezTo>
                  <a:cubicBezTo>
                    <a:pt x="325" y="487"/>
                    <a:pt x="199" y="321"/>
                    <a:pt x="197" y="264"/>
                  </a:cubicBezTo>
                  <a:cubicBezTo>
                    <a:pt x="195" y="207"/>
                    <a:pt x="252" y="145"/>
                    <a:pt x="295" y="159"/>
                  </a:cubicBezTo>
                  <a:cubicBezTo>
                    <a:pt x="338" y="173"/>
                    <a:pt x="428" y="359"/>
                    <a:pt x="453" y="347"/>
                  </a:cubicBezTo>
                  <a:cubicBezTo>
                    <a:pt x="478" y="335"/>
                    <a:pt x="419" y="135"/>
                    <a:pt x="445" y="84"/>
                  </a:cubicBezTo>
                  <a:cubicBezTo>
                    <a:pt x="471" y="33"/>
                    <a:pt x="576" y="0"/>
                    <a:pt x="610" y="39"/>
                  </a:cubicBezTo>
                  <a:cubicBezTo>
                    <a:pt x="644" y="78"/>
                    <a:pt x="624" y="301"/>
                    <a:pt x="648" y="317"/>
                  </a:cubicBezTo>
                  <a:cubicBezTo>
                    <a:pt x="672" y="333"/>
                    <a:pt x="728" y="174"/>
                    <a:pt x="753" y="137"/>
                  </a:cubicBezTo>
                  <a:cubicBezTo>
                    <a:pt x="778" y="100"/>
                    <a:pt x="779" y="104"/>
                    <a:pt x="798" y="92"/>
                  </a:cubicBezTo>
                  <a:cubicBezTo>
                    <a:pt x="817" y="80"/>
                    <a:pt x="839" y="60"/>
                    <a:pt x="865" y="62"/>
                  </a:cubicBezTo>
                  <a:cubicBezTo>
                    <a:pt x="891" y="64"/>
                    <a:pt x="964" y="41"/>
                    <a:pt x="955" y="107"/>
                  </a:cubicBezTo>
                  <a:cubicBezTo>
                    <a:pt x="946" y="173"/>
                    <a:pt x="801" y="427"/>
                    <a:pt x="813" y="459"/>
                  </a:cubicBezTo>
                  <a:cubicBezTo>
                    <a:pt x="825" y="491"/>
                    <a:pt x="973" y="316"/>
                    <a:pt x="1030" y="302"/>
                  </a:cubicBezTo>
                  <a:cubicBezTo>
                    <a:pt x="1087" y="288"/>
                    <a:pt x="1199" y="278"/>
                    <a:pt x="1158" y="377"/>
                  </a:cubicBezTo>
                  <a:cubicBezTo>
                    <a:pt x="1117" y="476"/>
                    <a:pt x="899" y="801"/>
                    <a:pt x="783" y="894"/>
                  </a:cubicBezTo>
                  <a:cubicBezTo>
                    <a:pt x="667" y="987"/>
                    <a:pt x="559" y="1000"/>
                    <a:pt x="438" y="939"/>
                  </a:cubicBezTo>
                  <a:close/>
                </a:path>
              </a:pathLst>
            </a:cu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5" name="Oval 24"/>
            <p:cNvSpPr>
              <a:spLocks noChangeArrowheads="1"/>
            </p:cNvSpPr>
            <p:nvPr/>
          </p:nvSpPr>
          <p:spPr bwMode="auto">
            <a:xfrm>
              <a:off x="3824282" y="433373"/>
              <a:ext cx="314325" cy="333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6" name="AutoShape 25"/>
            <p:cNvSpPr>
              <a:spLocks noChangeArrowheads="1"/>
            </p:cNvSpPr>
            <p:nvPr/>
          </p:nvSpPr>
          <p:spPr bwMode="auto">
            <a:xfrm rot="8706222">
              <a:off x="3748082" y="1030273"/>
              <a:ext cx="244475" cy="793750"/>
            </a:xfrm>
            <a:prstGeom prst="moon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C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7" name="AutoShape 26"/>
            <p:cNvSpPr>
              <a:spLocks noChangeArrowheads="1"/>
            </p:cNvSpPr>
            <p:nvPr/>
          </p:nvSpPr>
          <p:spPr bwMode="auto">
            <a:xfrm rot="9004379">
              <a:off x="3938582" y="979473"/>
              <a:ext cx="250825" cy="696913"/>
            </a:xfrm>
            <a:prstGeom prst="moon">
              <a:avLst>
                <a:gd name="adj" fmla="val 40782"/>
              </a:avLst>
            </a:prstGeom>
            <a:solidFill>
              <a:srgbClr val="FFFFFF"/>
            </a:solidFill>
            <a:ln w="9525">
              <a:solidFill>
                <a:srgbClr val="C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8" name="AutoShape 27"/>
            <p:cNvSpPr>
              <a:spLocks noChangeArrowheads="1"/>
            </p:cNvSpPr>
            <p:nvPr/>
          </p:nvSpPr>
          <p:spPr bwMode="auto">
            <a:xfrm rot="7173703">
              <a:off x="4020339" y="854854"/>
              <a:ext cx="184150" cy="427037"/>
            </a:xfrm>
            <a:prstGeom prst="moon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C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9" name="AutoShape 28"/>
            <p:cNvSpPr>
              <a:spLocks noChangeArrowheads="1"/>
            </p:cNvSpPr>
            <p:nvPr/>
          </p:nvSpPr>
          <p:spPr bwMode="auto">
            <a:xfrm rot="-4754290">
              <a:off x="3039264" y="1588279"/>
              <a:ext cx="227012" cy="20002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0" name="AutoShape 29"/>
            <p:cNvSpPr>
              <a:spLocks noChangeArrowheads="1"/>
            </p:cNvSpPr>
            <p:nvPr/>
          </p:nvSpPr>
          <p:spPr bwMode="auto">
            <a:xfrm rot="-4754290">
              <a:off x="3553614" y="1689879"/>
              <a:ext cx="227012" cy="20002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1" name="AutoShape 30"/>
            <p:cNvSpPr>
              <a:spLocks noChangeArrowheads="1"/>
            </p:cNvSpPr>
            <p:nvPr/>
          </p:nvSpPr>
          <p:spPr bwMode="auto">
            <a:xfrm rot="-5400000">
              <a:off x="3283739" y="2031192"/>
              <a:ext cx="195262" cy="304800"/>
            </a:xfrm>
            <a:prstGeom prst="moon">
              <a:avLst>
                <a:gd name="adj" fmla="val 50000"/>
              </a:avLst>
            </a:prstGeom>
            <a:solidFill>
              <a:srgbClr val="C000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2" name="Oval 31"/>
            <p:cNvSpPr>
              <a:spLocks noChangeArrowheads="1"/>
            </p:cNvSpPr>
            <p:nvPr/>
          </p:nvSpPr>
          <p:spPr bwMode="auto">
            <a:xfrm>
              <a:off x="2943220" y="1847836"/>
              <a:ext cx="228600" cy="238125"/>
            </a:xfrm>
            <a:prstGeom prst="ellipse">
              <a:avLst/>
            </a:prstGeom>
            <a:gradFill rotWithShape="1">
              <a:gsLst>
                <a:gs pos="0">
                  <a:srgbClr val="E5B8B7"/>
                </a:gs>
                <a:gs pos="100000">
                  <a:srgbClr val="FEF2E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3" name="Oval 32"/>
            <p:cNvSpPr>
              <a:spLocks noChangeArrowheads="1"/>
            </p:cNvSpPr>
            <p:nvPr/>
          </p:nvSpPr>
          <p:spPr bwMode="auto">
            <a:xfrm>
              <a:off x="3567107" y="1976423"/>
              <a:ext cx="228600" cy="238125"/>
            </a:xfrm>
            <a:prstGeom prst="ellipse">
              <a:avLst/>
            </a:prstGeom>
            <a:gradFill rotWithShape="1">
              <a:gsLst>
                <a:gs pos="0">
                  <a:srgbClr val="E5B8B7"/>
                </a:gs>
                <a:gs pos="100000">
                  <a:srgbClr val="FEF2E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4" name="Oval 33"/>
            <p:cNvSpPr>
              <a:spLocks noChangeArrowheads="1"/>
            </p:cNvSpPr>
            <p:nvPr/>
          </p:nvSpPr>
          <p:spPr bwMode="auto">
            <a:xfrm rot="949627">
              <a:off x="3109907" y="1574786"/>
              <a:ext cx="119063" cy="22701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5" name="Oval 34"/>
            <p:cNvSpPr>
              <a:spLocks noChangeArrowheads="1"/>
            </p:cNvSpPr>
            <p:nvPr/>
          </p:nvSpPr>
          <p:spPr bwMode="auto">
            <a:xfrm rot="949627">
              <a:off x="3609970" y="1676386"/>
              <a:ext cx="119062" cy="22701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6" name="Oval 35"/>
            <p:cNvSpPr>
              <a:spLocks noChangeArrowheads="1"/>
            </p:cNvSpPr>
            <p:nvPr/>
          </p:nvSpPr>
          <p:spPr bwMode="auto">
            <a:xfrm>
              <a:off x="2443157" y="3236898"/>
              <a:ext cx="133350" cy="125413"/>
            </a:xfrm>
            <a:prstGeom prst="ellipse">
              <a:avLst/>
            </a:prstGeom>
            <a:gradFill rotWithShape="1">
              <a:gsLst>
                <a:gs pos="0">
                  <a:srgbClr val="FEF2E8"/>
                </a:gs>
                <a:gs pos="100000">
                  <a:srgbClr val="76706B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7" name="Oval 36"/>
            <p:cNvSpPr>
              <a:spLocks noChangeArrowheads="1"/>
            </p:cNvSpPr>
            <p:nvPr/>
          </p:nvSpPr>
          <p:spPr bwMode="auto">
            <a:xfrm>
              <a:off x="4348157" y="3236898"/>
              <a:ext cx="133350" cy="125413"/>
            </a:xfrm>
            <a:prstGeom prst="ellipse">
              <a:avLst/>
            </a:prstGeom>
            <a:gradFill rotWithShape="1">
              <a:gsLst>
                <a:gs pos="0">
                  <a:srgbClr val="FEF2E8"/>
                </a:gs>
                <a:gs pos="100000">
                  <a:srgbClr val="76706B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8" name="Oval 37"/>
            <p:cNvSpPr>
              <a:spLocks noChangeArrowheads="1"/>
            </p:cNvSpPr>
            <p:nvPr/>
          </p:nvSpPr>
          <p:spPr bwMode="auto">
            <a:xfrm>
              <a:off x="3938582" y="4891073"/>
              <a:ext cx="133350" cy="127000"/>
            </a:xfrm>
            <a:prstGeom prst="ellipse">
              <a:avLst/>
            </a:prstGeom>
            <a:gradFill rotWithShape="1">
              <a:gsLst>
                <a:gs pos="0">
                  <a:srgbClr val="FEF2E8"/>
                </a:gs>
                <a:gs pos="100000">
                  <a:srgbClr val="76706B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9" name="Oval 38"/>
            <p:cNvSpPr>
              <a:spLocks noChangeArrowheads="1"/>
            </p:cNvSpPr>
            <p:nvPr/>
          </p:nvSpPr>
          <p:spPr bwMode="auto">
            <a:xfrm>
              <a:off x="3033707" y="4891073"/>
              <a:ext cx="133350" cy="127000"/>
            </a:xfrm>
            <a:prstGeom prst="ellipse">
              <a:avLst/>
            </a:prstGeom>
            <a:gradFill rotWithShape="1">
              <a:gsLst>
                <a:gs pos="0">
                  <a:srgbClr val="FEF2E8"/>
                </a:gs>
                <a:gs pos="100000">
                  <a:srgbClr val="76706B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0" name="AutoShape 39"/>
            <p:cNvSpPr>
              <a:spLocks noChangeArrowheads="1"/>
            </p:cNvSpPr>
            <p:nvPr/>
          </p:nvSpPr>
          <p:spPr bwMode="auto">
            <a:xfrm>
              <a:off x="2781295" y="2500298"/>
              <a:ext cx="752475" cy="482600"/>
            </a:xfrm>
            <a:prstGeom prst="parallelogram">
              <a:avLst>
                <a:gd name="adj" fmla="val 3898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1" name="AutoShape 40"/>
            <p:cNvSpPr>
              <a:spLocks noChangeArrowheads="1"/>
            </p:cNvSpPr>
            <p:nvPr/>
          </p:nvSpPr>
          <p:spPr bwMode="auto">
            <a:xfrm flipH="1">
              <a:off x="3438520" y="2500298"/>
              <a:ext cx="700087" cy="482600"/>
            </a:xfrm>
            <a:prstGeom prst="parallelogram">
              <a:avLst>
                <a:gd name="adj" fmla="val 3626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2" name="AutoShape 41"/>
            <p:cNvSpPr>
              <a:spLocks noChangeArrowheads="1"/>
            </p:cNvSpPr>
            <p:nvPr/>
          </p:nvSpPr>
          <p:spPr bwMode="auto">
            <a:xfrm>
              <a:off x="3438520" y="2922573"/>
              <a:ext cx="95250" cy="117475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3" name="Freeform 42"/>
            <p:cNvSpPr/>
            <p:nvPr/>
          </p:nvSpPr>
          <p:spPr bwMode="auto">
            <a:xfrm>
              <a:off x="3003545" y="1244586"/>
              <a:ext cx="935037" cy="354012"/>
            </a:xfrm>
            <a:custGeom>
              <a:avLst/>
              <a:gdLst>
                <a:gd name="T0" fmla="*/ 2147483647 w 1405"/>
                <a:gd name="T1" fmla="*/ 2147483647 h 557"/>
                <a:gd name="T2" fmla="*/ 2147483647 w 1405"/>
                <a:gd name="T3" fmla="*/ 2147483647 h 557"/>
                <a:gd name="T4" fmla="*/ 2147483647 w 1405"/>
                <a:gd name="T5" fmla="*/ 2147483647 h 557"/>
                <a:gd name="T6" fmla="*/ 2147483647 w 1405"/>
                <a:gd name="T7" fmla="*/ 2147483647 h 557"/>
                <a:gd name="T8" fmla="*/ 2147483647 w 1405"/>
                <a:gd name="T9" fmla="*/ 2147483647 h 557"/>
                <a:gd name="T10" fmla="*/ 2147483647 w 1405"/>
                <a:gd name="T11" fmla="*/ 2147483647 h 557"/>
                <a:gd name="T12" fmla="*/ 2147483647 w 1405"/>
                <a:gd name="T13" fmla="*/ 2147483647 h 557"/>
                <a:gd name="T14" fmla="*/ 2147483647 w 1405"/>
                <a:gd name="T15" fmla="*/ 2147483647 h 557"/>
                <a:gd name="T16" fmla="*/ 2147483647 w 1405"/>
                <a:gd name="T17" fmla="*/ 2147483647 h 557"/>
                <a:gd name="T18" fmla="*/ 2147483647 w 1405"/>
                <a:gd name="T19" fmla="*/ 2147483647 h 557"/>
                <a:gd name="T20" fmla="*/ 2147483647 w 1405"/>
                <a:gd name="T21" fmla="*/ 2147483647 h 557"/>
                <a:gd name="T22" fmla="*/ 2147483647 w 1405"/>
                <a:gd name="T23" fmla="*/ 2147483647 h 557"/>
                <a:gd name="T24" fmla="*/ 2147483647 w 1405"/>
                <a:gd name="T25" fmla="*/ 2147483647 h 557"/>
                <a:gd name="T26" fmla="*/ 2147483647 w 1405"/>
                <a:gd name="T27" fmla="*/ 2147483647 h 557"/>
                <a:gd name="T28" fmla="*/ 2147483647 w 1405"/>
                <a:gd name="T29" fmla="*/ 2147483647 h 557"/>
                <a:gd name="T30" fmla="*/ 2147483647 w 1405"/>
                <a:gd name="T31" fmla="*/ 0 h 557"/>
                <a:gd name="T32" fmla="*/ 2147483647 w 1405"/>
                <a:gd name="T33" fmla="*/ 2147483647 h 557"/>
                <a:gd name="T34" fmla="*/ 2147483647 w 1405"/>
                <a:gd name="T35" fmla="*/ 2147483647 h 557"/>
                <a:gd name="T36" fmla="*/ 2147483647 w 1405"/>
                <a:gd name="T37" fmla="*/ 2147483647 h 5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05"/>
                <a:gd name="T58" fmla="*/ 0 h 557"/>
                <a:gd name="T59" fmla="*/ 1405 w 1405"/>
                <a:gd name="T60" fmla="*/ 557 h 5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05" h="557">
                  <a:moveTo>
                    <a:pt x="16" y="322"/>
                  </a:moveTo>
                  <a:cubicBezTo>
                    <a:pt x="32" y="336"/>
                    <a:pt x="287" y="208"/>
                    <a:pt x="323" y="225"/>
                  </a:cubicBezTo>
                  <a:cubicBezTo>
                    <a:pt x="359" y="242"/>
                    <a:pt x="200" y="410"/>
                    <a:pt x="234" y="427"/>
                  </a:cubicBezTo>
                  <a:cubicBezTo>
                    <a:pt x="268" y="444"/>
                    <a:pt x="462" y="365"/>
                    <a:pt x="526" y="330"/>
                  </a:cubicBezTo>
                  <a:cubicBezTo>
                    <a:pt x="590" y="295"/>
                    <a:pt x="589" y="211"/>
                    <a:pt x="616" y="217"/>
                  </a:cubicBezTo>
                  <a:cubicBezTo>
                    <a:pt x="643" y="223"/>
                    <a:pt x="701" y="315"/>
                    <a:pt x="691" y="367"/>
                  </a:cubicBezTo>
                  <a:cubicBezTo>
                    <a:pt x="681" y="419"/>
                    <a:pt x="517" y="509"/>
                    <a:pt x="556" y="529"/>
                  </a:cubicBezTo>
                  <a:cubicBezTo>
                    <a:pt x="595" y="549"/>
                    <a:pt x="863" y="525"/>
                    <a:pt x="924" y="487"/>
                  </a:cubicBezTo>
                  <a:cubicBezTo>
                    <a:pt x="985" y="449"/>
                    <a:pt x="893" y="321"/>
                    <a:pt x="924" y="300"/>
                  </a:cubicBezTo>
                  <a:cubicBezTo>
                    <a:pt x="955" y="279"/>
                    <a:pt x="1075" y="322"/>
                    <a:pt x="1111" y="360"/>
                  </a:cubicBezTo>
                  <a:cubicBezTo>
                    <a:pt x="1147" y="398"/>
                    <a:pt x="1097" y="501"/>
                    <a:pt x="1141" y="529"/>
                  </a:cubicBezTo>
                  <a:cubicBezTo>
                    <a:pt x="1185" y="557"/>
                    <a:pt x="1351" y="552"/>
                    <a:pt x="1378" y="529"/>
                  </a:cubicBezTo>
                  <a:cubicBezTo>
                    <a:pt x="1405" y="506"/>
                    <a:pt x="1346" y="447"/>
                    <a:pt x="1306" y="390"/>
                  </a:cubicBezTo>
                  <a:cubicBezTo>
                    <a:pt x="1266" y="333"/>
                    <a:pt x="1205" y="243"/>
                    <a:pt x="1141" y="187"/>
                  </a:cubicBezTo>
                  <a:cubicBezTo>
                    <a:pt x="1077" y="131"/>
                    <a:pt x="1005" y="83"/>
                    <a:pt x="924" y="52"/>
                  </a:cubicBezTo>
                  <a:cubicBezTo>
                    <a:pt x="843" y="21"/>
                    <a:pt x="748" y="0"/>
                    <a:pt x="654" y="0"/>
                  </a:cubicBezTo>
                  <a:cubicBezTo>
                    <a:pt x="560" y="0"/>
                    <a:pt x="432" y="28"/>
                    <a:pt x="361" y="52"/>
                  </a:cubicBezTo>
                  <a:cubicBezTo>
                    <a:pt x="290" y="76"/>
                    <a:pt x="278" y="99"/>
                    <a:pt x="226" y="142"/>
                  </a:cubicBezTo>
                  <a:cubicBezTo>
                    <a:pt x="174" y="185"/>
                    <a:pt x="0" y="308"/>
                    <a:pt x="16" y="3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FFC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4" name="AutoShape 43"/>
            <p:cNvSpPr>
              <a:spLocks noChangeArrowheads="1"/>
            </p:cNvSpPr>
            <p:nvPr/>
          </p:nvSpPr>
          <p:spPr bwMode="auto">
            <a:xfrm>
              <a:off x="3438520" y="3119423"/>
              <a:ext cx="95250" cy="117475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5" name="AutoShape 44"/>
            <p:cNvSpPr>
              <a:spLocks noChangeArrowheads="1"/>
            </p:cNvSpPr>
            <p:nvPr/>
          </p:nvSpPr>
          <p:spPr bwMode="auto">
            <a:xfrm>
              <a:off x="3438520" y="3333736"/>
              <a:ext cx="95250" cy="117475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6" name="AutoShape 45"/>
            <p:cNvSpPr>
              <a:spLocks noChangeArrowheads="1"/>
            </p:cNvSpPr>
            <p:nvPr/>
          </p:nvSpPr>
          <p:spPr bwMode="auto">
            <a:xfrm rot="16544432" flipH="1">
              <a:off x="3021007" y="1541448"/>
              <a:ext cx="134938" cy="70008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07" name="Group 46"/>
            <p:cNvGrpSpPr/>
            <p:nvPr/>
          </p:nvGrpSpPr>
          <p:grpSpPr bwMode="auto">
            <a:xfrm flipH="1">
              <a:off x="1235070" y="2025636"/>
              <a:ext cx="869950" cy="1446212"/>
              <a:chOff x="8916" y="4368"/>
              <a:chExt cx="1371" cy="2278"/>
            </a:xfrm>
          </p:grpSpPr>
          <p:sp>
            <p:nvSpPr>
              <p:cNvPr id="208" name="AutoShape 47"/>
              <p:cNvSpPr>
                <a:spLocks noChangeArrowheads="1"/>
              </p:cNvSpPr>
              <p:nvPr/>
            </p:nvSpPr>
            <p:spPr bwMode="auto">
              <a:xfrm>
                <a:off x="8916" y="4368"/>
                <a:ext cx="840" cy="8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9 h 21600"/>
                  <a:gd name="T26" fmla="*/ 18437 w 21600"/>
                  <a:gd name="T27" fmla="*/ 18431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09" name="Rectangle 48"/>
              <p:cNvSpPr>
                <a:spLocks noChangeArrowheads="1"/>
              </p:cNvSpPr>
              <p:nvPr/>
            </p:nvSpPr>
            <p:spPr bwMode="auto">
              <a:xfrm rot="1425462">
                <a:off x="9238" y="4379"/>
                <a:ext cx="165" cy="2267"/>
              </a:xfrm>
              <a:prstGeom prst="rect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10" name="Rectangle 49"/>
              <p:cNvSpPr>
                <a:spLocks noChangeArrowheads="1"/>
              </p:cNvSpPr>
              <p:nvPr/>
            </p:nvSpPr>
            <p:spPr bwMode="auto">
              <a:xfrm rot="1580130">
                <a:off x="8916" y="6365"/>
                <a:ext cx="531" cy="213"/>
              </a:xfrm>
              <a:prstGeom prst="rect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11" name="Rectangle 50"/>
              <p:cNvSpPr>
                <a:spLocks noChangeArrowheads="1"/>
              </p:cNvSpPr>
              <p:nvPr/>
            </p:nvSpPr>
            <p:spPr bwMode="auto">
              <a:xfrm rot="1468919">
                <a:off x="9114" y="6069"/>
                <a:ext cx="456" cy="195"/>
              </a:xfrm>
              <a:prstGeom prst="rect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12" name="AutoShape 51"/>
              <p:cNvSpPr>
                <a:spLocks noChangeArrowheads="1"/>
              </p:cNvSpPr>
              <p:nvPr/>
            </p:nvSpPr>
            <p:spPr bwMode="auto">
              <a:xfrm>
                <a:off x="9447" y="4631"/>
                <a:ext cx="840" cy="8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9 h 21600"/>
                  <a:gd name="T26" fmla="*/ 18437 w 21600"/>
                  <a:gd name="T27" fmla="*/ 18431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</p:grpSp>
      <p:sp>
        <p:nvSpPr>
          <p:cNvPr id="213" name="Прямоугольник 212"/>
          <p:cNvSpPr/>
          <p:nvPr/>
        </p:nvSpPr>
        <p:spPr>
          <a:xfrm>
            <a:off x="3857620" y="4500570"/>
            <a:ext cx="30003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Буратино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100" name="Group 36"/>
          <p:cNvGrpSpPr/>
          <p:nvPr/>
        </p:nvGrpSpPr>
        <p:grpSpPr bwMode="auto">
          <a:xfrm rot="10800000" flipV="1">
            <a:off x="4015590" y="2259652"/>
            <a:ext cx="4556938" cy="4026868"/>
            <a:chOff x="1365" y="2685"/>
            <a:chExt cx="9675" cy="7665"/>
          </a:xfrm>
        </p:grpSpPr>
        <p:sp>
          <p:nvSpPr>
            <p:cNvPr id="88101" name="Freeform 37"/>
            <p:cNvSpPr/>
            <p:nvPr/>
          </p:nvSpPr>
          <p:spPr bwMode="auto">
            <a:xfrm>
              <a:off x="9480" y="7902"/>
              <a:ext cx="165" cy="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75"/>
                </a:cxn>
                <a:cxn ang="0">
                  <a:pos x="165" y="75"/>
                </a:cxn>
              </a:cxnLst>
              <a:rect l="0" t="0" r="r" b="b"/>
              <a:pathLst>
                <a:path w="165" h="87">
                  <a:moveTo>
                    <a:pt x="0" y="0"/>
                  </a:moveTo>
                  <a:cubicBezTo>
                    <a:pt x="25" y="31"/>
                    <a:pt x="50" y="63"/>
                    <a:pt x="77" y="75"/>
                  </a:cubicBezTo>
                  <a:cubicBezTo>
                    <a:pt x="104" y="87"/>
                    <a:pt x="150" y="75"/>
                    <a:pt x="165" y="7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02" name="Freeform 38"/>
            <p:cNvSpPr/>
            <p:nvPr/>
          </p:nvSpPr>
          <p:spPr bwMode="auto">
            <a:xfrm>
              <a:off x="9480" y="7815"/>
              <a:ext cx="16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165" y="0"/>
                </a:cxn>
              </a:cxnLst>
              <a:rect l="0" t="0" r="r" b="b"/>
              <a:pathLst>
                <a:path w="165" h="1">
                  <a:moveTo>
                    <a:pt x="0" y="0"/>
                  </a:moveTo>
                  <a:cubicBezTo>
                    <a:pt x="25" y="0"/>
                    <a:pt x="50" y="0"/>
                    <a:pt x="77" y="0"/>
                  </a:cubicBezTo>
                  <a:cubicBezTo>
                    <a:pt x="104" y="0"/>
                    <a:pt x="134" y="0"/>
                    <a:pt x="16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03" name="Freeform 39"/>
            <p:cNvSpPr/>
            <p:nvPr/>
          </p:nvSpPr>
          <p:spPr bwMode="auto">
            <a:xfrm>
              <a:off x="9435" y="7560"/>
              <a:ext cx="210" cy="87"/>
            </a:xfrm>
            <a:custGeom>
              <a:avLst/>
              <a:gdLst/>
              <a:ahLst/>
              <a:cxnLst>
                <a:cxn ang="0">
                  <a:pos x="0" y="75"/>
                </a:cxn>
                <a:cxn ang="0">
                  <a:pos x="143" y="75"/>
                </a:cxn>
                <a:cxn ang="0">
                  <a:pos x="210" y="0"/>
                </a:cxn>
              </a:cxnLst>
              <a:rect l="0" t="0" r="r" b="b"/>
              <a:pathLst>
                <a:path w="210" h="87">
                  <a:moveTo>
                    <a:pt x="0" y="75"/>
                  </a:moveTo>
                  <a:cubicBezTo>
                    <a:pt x="54" y="81"/>
                    <a:pt x="108" y="87"/>
                    <a:pt x="143" y="75"/>
                  </a:cubicBezTo>
                  <a:cubicBezTo>
                    <a:pt x="178" y="63"/>
                    <a:pt x="194" y="31"/>
                    <a:pt x="21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04" name="Freeform 40"/>
            <p:cNvSpPr/>
            <p:nvPr/>
          </p:nvSpPr>
          <p:spPr bwMode="auto">
            <a:xfrm>
              <a:off x="2790" y="7560"/>
              <a:ext cx="225" cy="90"/>
            </a:xfrm>
            <a:custGeom>
              <a:avLst/>
              <a:gdLst/>
              <a:ahLst/>
              <a:cxnLst>
                <a:cxn ang="0">
                  <a:pos x="210" y="195"/>
                </a:cxn>
                <a:cxn ang="0">
                  <a:pos x="90" y="105"/>
                </a:cxn>
                <a:cxn ang="0">
                  <a:pos x="0" y="0"/>
                </a:cxn>
              </a:cxnLst>
              <a:rect l="0" t="0" r="r" b="b"/>
              <a:pathLst>
                <a:path w="210" h="195">
                  <a:moveTo>
                    <a:pt x="210" y="195"/>
                  </a:moveTo>
                  <a:cubicBezTo>
                    <a:pt x="167" y="166"/>
                    <a:pt x="125" y="137"/>
                    <a:pt x="90" y="105"/>
                  </a:cubicBezTo>
                  <a:cubicBezTo>
                    <a:pt x="55" y="73"/>
                    <a:pt x="27" y="36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05" name="Freeform 41"/>
            <p:cNvSpPr/>
            <p:nvPr/>
          </p:nvSpPr>
          <p:spPr bwMode="auto">
            <a:xfrm>
              <a:off x="2790" y="7725"/>
              <a:ext cx="225" cy="90"/>
            </a:xfrm>
            <a:custGeom>
              <a:avLst/>
              <a:gdLst/>
              <a:ahLst/>
              <a:cxnLst>
                <a:cxn ang="0">
                  <a:pos x="210" y="195"/>
                </a:cxn>
                <a:cxn ang="0">
                  <a:pos x="90" y="105"/>
                </a:cxn>
                <a:cxn ang="0">
                  <a:pos x="0" y="0"/>
                </a:cxn>
              </a:cxnLst>
              <a:rect l="0" t="0" r="r" b="b"/>
              <a:pathLst>
                <a:path w="210" h="195">
                  <a:moveTo>
                    <a:pt x="210" y="195"/>
                  </a:moveTo>
                  <a:cubicBezTo>
                    <a:pt x="167" y="166"/>
                    <a:pt x="125" y="137"/>
                    <a:pt x="90" y="105"/>
                  </a:cubicBezTo>
                  <a:cubicBezTo>
                    <a:pt x="55" y="73"/>
                    <a:pt x="27" y="36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06" name="Freeform 42"/>
            <p:cNvSpPr/>
            <p:nvPr/>
          </p:nvSpPr>
          <p:spPr bwMode="auto">
            <a:xfrm>
              <a:off x="2790" y="7890"/>
              <a:ext cx="225" cy="90"/>
            </a:xfrm>
            <a:custGeom>
              <a:avLst/>
              <a:gdLst/>
              <a:ahLst/>
              <a:cxnLst>
                <a:cxn ang="0">
                  <a:pos x="210" y="195"/>
                </a:cxn>
                <a:cxn ang="0">
                  <a:pos x="90" y="105"/>
                </a:cxn>
                <a:cxn ang="0">
                  <a:pos x="0" y="0"/>
                </a:cxn>
              </a:cxnLst>
              <a:rect l="0" t="0" r="r" b="b"/>
              <a:pathLst>
                <a:path w="210" h="195">
                  <a:moveTo>
                    <a:pt x="210" y="195"/>
                  </a:moveTo>
                  <a:cubicBezTo>
                    <a:pt x="167" y="166"/>
                    <a:pt x="125" y="137"/>
                    <a:pt x="90" y="105"/>
                  </a:cubicBezTo>
                  <a:cubicBezTo>
                    <a:pt x="55" y="73"/>
                    <a:pt x="27" y="36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07" name="Freeform 43"/>
            <p:cNvSpPr/>
            <p:nvPr/>
          </p:nvSpPr>
          <p:spPr bwMode="auto">
            <a:xfrm>
              <a:off x="2790" y="8100"/>
              <a:ext cx="225" cy="1"/>
            </a:xfrm>
            <a:custGeom>
              <a:avLst/>
              <a:gdLst/>
              <a:ahLst/>
              <a:cxnLst>
                <a:cxn ang="0">
                  <a:pos x="225" y="0"/>
                </a:cxn>
                <a:cxn ang="0">
                  <a:pos x="105" y="0"/>
                </a:cxn>
                <a:cxn ang="0">
                  <a:pos x="0" y="0"/>
                </a:cxn>
              </a:cxnLst>
              <a:rect l="0" t="0" r="r" b="b"/>
              <a:pathLst>
                <a:path w="225" h="1">
                  <a:moveTo>
                    <a:pt x="225" y="0"/>
                  </a:moveTo>
                  <a:cubicBezTo>
                    <a:pt x="183" y="0"/>
                    <a:pt x="142" y="0"/>
                    <a:pt x="105" y="0"/>
                  </a:cubicBezTo>
                  <a:cubicBezTo>
                    <a:pt x="68" y="0"/>
                    <a:pt x="34" y="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08" name="Freeform 44"/>
            <p:cNvSpPr/>
            <p:nvPr/>
          </p:nvSpPr>
          <p:spPr bwMode="auto">
            <a:xfrm>
              <a:off x="2790" y="8101"/>
              <a:ext cx="225" cy="176"/>
            </a:xfrm>
            <a:custGeom>
              <a:avLst/>
              <a:gdLst/>
              <a:ahLst/>
              <a:cxnLst>
                <a:cxn ang="0">
                  <a:pos x="225" y="0"/>
                </a:cxn>
                <a:cxn ang="0">
                  <a:pos x="105" y="149"/>
                </a:cxn>
                <a:cxn ang="0">
                  <a:pos x="0" y="164"/>
                </a:cxn>
              </a:cxnLst>
              <a:rect l="0" t="0" r="r" b="b"/>
              <a:pathLst>
                <a:path w="225" h="176">
                  <a:moveTo>
                    <a:pt x="225" y="0"/>
                  </a:moveTo>
                  <a:cubicBezTo>
                    <a:pt x="183" y="61"/>
                    <a:pt x="142" y="122"/>
                    <a:pt x="105" y="149"/>
                  </a:cubicBezTo>
                  <a:cubicBezTo>
                    <a:pt x="68" y="176"/>
                    <a:pt x="34" y="170"/>
                    <a:pt x="0" y="164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09" name="Freeform 45"/>
            <p:cNvSpPr/>
            <p:nvPr/>
          </p:nvSpPr>
          <p:spPr bwMode="auto">
            <a:xfrm flipH="1">
              <a:off x="7497" y="6225"/>
              <a:ext cx="2060" cy="1875"/>
            </a:xfrm>
            <a:custGeom>
              <a:avLst/>
              <a:gdLst/>
              <a:ahLst/>
              <a:cxnLst>
                <a:cxn ang="0">
                  <a:pos x="3380" y="0"/>
                </a:cxn>
                <a:cxn ang="0">
                  <a:pos x="1520" y="1335"/>
                </a:cxn>
                <a:cxn ang="0">
                  <a:pos x="695" y="1500"/>
                </a:cxn>
                <a:cxn ang="0">
                  <a:pos x="140" y="2040"/>
                </a:cxn>
                <a:cxn ang="0">
                  <a:pos x="200" y="2790"/>
                </a:cxn>
                <a:cxn ang="0">
                  <a:pos x="1340" y="2565"/>
                </a:cxn>
                <a:cxn ang="0">
                  <a:pos x="2360" y="1830"/>
                </a:cxn>
                <a:cxn ang="0">
                  <a:pos x="3245" y="750"/>
                </a:cxn>
                <a:cxn ang="0">
                  <a:pos x="3245" y="180"/>
                </a:cxn>
              </a:cxnLst>
              <a:rect l="0" t="0" r="r" b="b"/>
              <a:pathLst>
                <a:path w="3392" h="2877">
                  <a:moveTo>
                    <a:pt x="3380" y="0"/>
                  </a:moveTo>
                  <a:cubicBezTo>
                    <a:pt x="2673" y="542"/>
                    <a:pt x="1967" y="1085"/>
                    <a:pt x="1520" y="1335"/>
                  </a:cubicBezTo>
                  <a:cubicBezTo>
                    <a:pt x="1073" y="1585"/>
                    <a:pt x="925" y="1383"/>
                    <a:pt x="695" y="1500"/>
                  </a:cubicBezTo>
                  <a:cubicBezTo>
                    <a:pt x="465" y="1617"/>
                    <a:pt x="222" y="1825"/>
                    <a:pt x="140" y="2040"/>
                  </a:cubicBezTo>
                  <a:cubicBezTo>
                    <a:pt x="58" y="2255"/>
                    <a:pt x="0" y="2703"/>
                    <a:pt x="200" y="2790"/>
                  </a:cubicBezTo>
                  <a:cubicBezTo>
                    <a:pt x="400" y="2877"/>
                    <a:pt x="980" y="2725"/>
                    <a:pt x="1340" y="2565"/>
                  </a:cubicBezTo>
                  <a:cubicBezTo>
                    <a:pt x="1700" y="2405"/>
                    <a:pt x="2043" y="2133"/>
                    <a:pt x="2360" y="1830"/>
                  </a:cubicBezTo>
                  <a:cubicBezTo>
                    <a:pt x="2677" y="1527"/>
                    <a:pt x="3098" y="1025"/>
                    <a:pt x="3245" y="750"/>
                  </a:cubicBezTo>
                  <a:cubicBezTo>
                    <a:pt x="3392" y="475"/>
                    <a:pt x="3318" y="327"/>
                    <a:pt x="3245" y="180"/>
                  </a:cubicBezTo>
                </a:path>
              </a:pathLst>
            </a:cu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0" name="Freeform 46"/>
            <p:cNvSpPr/>
            <p:nvPr/>
          </p:nvSpPr>
          <p:spPr bwMode="auto">
            <a:xfrm>
              <a:off x="2895" y="5940"/>
              <a:ext cx="2562" cy="2460"/>
            </a:xfrm>
            <a:custGeom>
              <a:avLst/>
              <a:gdLst/>
              <a:ahLst/>
              <a:cxnLst>
                <a:cxn ang="0">
                  <a:pos x="3380" y="0"/>
                </a:cxn>
                <a:cxn ang="0">
                  <a:pos x="1520" y="1335"/>
                </a:cxn>
                <a:cxn ang="0">
                  <a:pos x="695" y="1500"/>
                </a:cxn>
                <a:cxn ang="0">
                  <a:pos x="140" y="2040"/>
                </a:cxn>
                <a:cxn ang="0">
                  <a:pos x="200" y="2790"/>
                </a:cxn>
                <a:cxn ang="0">
                  <a:pos x="1340" y="2565"/>
                </a:cxn>
                <a:cxn ang="0">
                  <a:pos x="2360" y="1830"/>
                </a:cxn>
                <a:cxn ang="0">
                  <a:pos x="3245" y="750"/>
                </a:cxn>
                <a:cxn ang="0">
                  <a:pos x="3245" y="180"/>
                </a:cxn>
              </a:cxnLst>
              <a:rect l="0" t="0" r="r" b="b"/>
              <a:pathLst>
                <a:path w="3392" h="2877">
                  <a:moveTo>
                    <a:pt x="3380" y="0"/>
                  </a:moveTo>
                  <a:cubicBezTo>
                    <a:pt x="2673" y="542"/>
                    <a:pt x="1967" y="1085"/>
                    <a:pt x="1520" y="1335"/>
                  </a:cubicBezTo>
                  <a:cubicBezTo>
                    <a:pt x="1073" y="1585"/>
                    <a:pt x="925" y="1383"/>
                    <a:pt x="695" y="1500"/>
                  </a:cubicBezTo>
                  <a:cubicBezTo>
                    <a:pt x="465" y="1617"/>
                    <a:pt x="222" y="1825"/>
                    <a:pt x="140" y="2040"/>
                  </a:cubicBezTo>
                  <a:cubicBezTo>
                    <a:pt x="58" y="2255"/>
                    <a:pt x="0" y="2703"/>
                    <a:pt x="200" y="2790"/>
                  </a:cubicBezTo>
                  <a:cubicBezTo>
                    <a:pt x="400" y="2877"/>
                    <a:pt x="980" y="2725"/>
                    <a:pt x="1340" y="2565"/>
                  </a:cubicBezTo>
                  <a:cubicBezTo>
                    <a:pt x="1700" y="2405"/>
                    <a:pt x="2043" y="2133"/>
                    <a:pt x="2360" y="1830"/>
                  </a:cubicBezTo>
                  <a:cubicBezTo>
                    <a:pt x="2677" y="1527"/>
                    <a:pt x="3098" y="1025"/>
                    <a:pt x="3245" y="750"/>
                  </a:cubicBezTo>
                  <a:cubicBezTo>
                    <a:pt x="3392" y="475"/>
                    <a:pt x="3318" y="327"/>
                    <a:pt x="3245" y="180"/>
                  </a:cubicBezTo>
                </a:path>
              </a:pathLst>
            </a:cu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1" name="Oval 47"/>
            <p:cNvSpPr>
              <a:spLocks noChangeArrowheads="1"/>
            </p:cNvSpPr>
            <p:nvPr/>
          </p:nvSpPr>
          <p:spPr bwMode="auto">
            <a:xfrm>
              <a:off x="4200" y="5745"/>
              <a:ext cx="4065" cy="4500"/>
            </a:xfrm>
            <a:prstGeom prst="ellipse">
              <a:avLst/>
            </a:pr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2" name="Oval 48"/>
            <p:cNvSpPr>
              <a:spLocks noChangeArrowheads="1"/>
            </p:cNvSpPr>
            <p:nvPr/>
          </p:nvSpPr>
          <p:spPr bwMode="auto">
            <a:xfrm>
              <a:off x="1365" y="2955"/>
              <a:ext cx="2955" cy="2955"/>
            </a:xfrm>
            <a:prstGeom prst="ellipse">
              <a:avLst/>
            </a:pr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3" name="Oval 49"/>
            <p:cNvSpPr>
              <a:spLocks noChangeArrowheads="1"/>
            </p:cNvSpPr>
            <p:nvPr/>
          </p:nvSpPr>
          <p:spPr bwMode="auto">
            <a:xfrm>
              <a:off x="8085" y="2790"/>
              <a:ext cx="2955" cy="2955"/>
            </a:xfrm>
            <a:prstGeom prst="ellipse">
              <a:avLst/>
            </a:pr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4" name="Oval 50"/>
            <p:cNvSpPr>
              <a:spLocks noChangeArrowheads="1"/>
            </p:cNvSpPr>
            <p:nvPr/>
          </p:nvSpPr>
          <p:spPr bwMode="auto">
            <a:xfrm>
              <a:off x="4860" y="5745"/>
              <a:ext cx="2505" cy="3870"/>
            </a:xfrm>
            <a:prstGeom prst="ellipse">
              <a:avLst/>
            </a:prstGeom>
            <a:solidFill>
              <a:srgbClr val="CD6E3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5" name="Oval 51"/>
            <p:cNvSpPr>
              <a:spLocks noChangeArrowheads="1"/>
            </p:cNvSpPr>
            <p:nvPr/>
          </p:nvSpPr>
          <p:spPr bwMode="auto">
            <a:xfrm>
              <a:off x="3690" y="2685"/>
              <a:ext cx="4935" cy="3540"/>
            </a:xfrm>
            <a:prstGeom prst="ellipse">
              <a:avLst/>
            </a:pr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6" name="Oval 52"/>
            <p:cNvSpPr>
              <a:spLocks noChangeArrowheads="1"/>
            </p:cNvSpPr>
            <p:nvPr/>
          </p:nvSpPr>
          <p:spPr bwMode="auto">
            <a:xfrm>
              <a:off x="4440" y="3045"/>
              <a:ext cx="3645" cy="2865"/>
            </a:xfrm>
            <a:prstGeom prst="ellipse">
              <a:avLst/>
            </a:prstGeom>
            <a:solidFill>
              <a:srgbClr val="CD6E3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7" name="AutoShape 53"/>
            <p:cNvSpPr>
              <a:spLocks noChangeArrowheads="1"/>
            </p:cNvSpPr>
            <p:nvPr/>
          </p:nvSpPr>
          <p:spPr bwMode="auto">
            <a:xfrm rot="4289984">
              <a:off x="4997" y="3390"/>
              <a:ext cx="263" cy="882"/>
            </a:xfrm>
            <a:prstGeom prst="moon">
              <a:avLst>
                <a:gd name="adj" fmla="val 50000"/>
              </a:avLst>
            </a:pr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8" name="Oval 54"/>
            <p:cNvSpPr>
              <a:spLocks noChangeArrowheads="1"/>
            </p:cNvSpPr>
            <p:nvPr/>
          </p:nvSpPr>
          <p:spPr bwMode="auto">
            <a:xfrm>
              <a:off x="4860" y="3962"/>
              <a:ext cx="930" cy="8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19" name="Oval 55"/>
            <p:cNvSpPr>
              <a:spLocks noChangeArrowheads="1"/>
            </p:cNvSpPr>
            <p:nvPr/>
          </p:nvSpPr>
          <p:spPr bwMode="auto">
            <a:xfrm>
              <a:off x="6435" y="3962"/>
              <a:ext cx="930" cy="8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0" name="Oval 56"/>
            <p:cNvSpPr>
              <a:spLocks noChangeArrowheads="1"/>
            </p:cNvSpPr>
            <p:nvPr/>
          </p:nvSpPr>
          <p:spPr bwMode="auto">
            <a:xfrm>
              <a:off x="5010" y="3962"/>
              <a:ext cx="780" cy="7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1" name="Oval 57"/>
            <p:cNvSpPr>
              <a:spLocks noChangeArrowheads="1"/>
            </p:cNvSpPr>
            <p:nvPr/>
          </p:nvSpPr>
          <p:spPr bwMode="auto">
            <a:xfrm>
              <a:off x="6585" y="3962"/>
              <a:ext cx="780" cy="7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2" name="AutoShape 58"/>
            <p:cNvSpPr>
              <a:spLocks noChangeArrowheads="1"/>
            </p:cNvSpPr>
            <p:nvPr/>
          </p:nvSpPr>
          <p:spPr bwMode="auto">
            <a:xfrm rot="17310016" flipH="1">
              <a:off x="7014" y="3390"/>
              <a:ext cx="263" cy="882"/>
            </a:xfrm>
            <a:prstGeom prst="moon">
              <a:avLst>
                <a:gd name="adj" fmla="val 50000"/>
              </a:avLst>
            </a:pr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3" name="AutoShape 59"/>
            <p:cNvSpPr>
              <a:spLocks noChangeArrowheads="1"/>
            </p:cNvSpPr>
            <p:nvPr/>
          </p:nvSpPr>
          <p:spPr bwMode="auto">
            <a:xfrm>
              <a:off x="6030" y="4530"/>
              <a:ext cx="225" cy="285"/>
            </a:xfrm>
            <a:prstGeom prst="flowChartExtra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4" name="AutoShape 60"/>
            <p:cNvSpPr>
              <a:spLocks noChangeArrowheads="1"/>
            </p:cNvSpPr>
            <p:nvPr/>
          </p:nvSpPr>
          <p:spPr bwMode="auto">
            <a:xfrm rot="-5065839">
              <a:off x="5977" y="5010"/>
              <a:ext cx="495" cy="720"/>
            </a:xfrm>
            <a:prstGeom prst="moon">
              <a:avLst>
                <a:gd name="adj" fmla="val 56065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5" name="Freeform 61"/>
            <p:cNvSpPr/>
            <p:nvPr/>
          </p:nvSpPr>
          <p:spPr bwMode="auto">
            <a:xfrm>
              <a:off x="1963" y="3535"/>
              <a:ext cx="1547" cy="1710"/>
            </a:xfrm>
            <a:custGeom>
              <a:avLst/>
              <a:gdLst/>
              <a:ahLst/>
              <a:cxnLst>
                <a:cxn ang="0">
                  <a:pos x="1547" y="470"/>
                </a:cxn>
                <a:cxn ang="0">
                  <a:pos x="1142" y="65"/>
                </a:cxn>
                <a:cxn ang="0">
                  <a:pos x="512" y="80"/>
                </a:cxn>
                <a:cxn ang="0">
                  <a:pos x="77" y="485"/>
                </a:cxn>
                <a:cxn ang="0">
                  <a:pos x="77" y="1220"/>
                </a:cxn>
                <a:cxn ang="0">
                  <a:pos x="542" y="1640"/>
                </a:cxn>
                <a:cxn ang="0">
                  <a:pos x="1187" y="1640"/>
                </a:cxn>
              </a:cxnLst>
              <a:rect l="0" t="0" r="r" b="b"/>
              <a:pathLst>
                <a:path w="1547" h="1710">
                  <a:moveTo>
                    <a:pt x="1547" y="470"/>
                  </a:moveTo>
                  <a:cubicBezTo>
                    <a:pt x="1430" y="300"/>
                    <a:pt x="1314" y="130"/>
                    <a:pt x="1142" y="65"/>
                  </a:cubicBezTo>
                  <a:cubicBezTo>
                    <a:pt x="970" y="0"/>
                    <a:pt x="690" y="10"/>
                    <a:pt x="512" y="80"/>
                  </a:cubicBezTo>
                  <a:cubicBezTo>
                    <a:pt x="334" y="150"/>
                    <a:pt x="149" y="295"/>
                    <a:pt x="77" y="485"/>
                  </a:cubicBezTo>
                  <a:cubicBezTo>
                    <a:pt x="5" y="675"/>
                    <a:pt x="0" y="1028"/>
                    <a:pt x="77" y="1220"/>
                  </a:cubicBezTo>
                  <a:cubicBezTo>
                    <a:pt x="154" y="1412"/>
                    <a:pt x="357" y="1570"/>
                    <a:pt x="542" y="1640"/>
                  </a:cubicBezTo>
                  <a:cubicBezTo>
                    <a:pt x="727" y="1710"/>
                    <a:pt x="957" y="1675"/>
                    <a:pt x="1187" y="16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6" name="Freeform 62"/>
            <p:cNvSpPr/>
            <p:nvPr/>
          </p:nvSpPr>
          <p:spPr bwMode="auto">
            <a:xfrm flipH="1">
              <a:off x="8848" y="3285"/>
              <a:ext cx="1547" cy="1710"/>
            </a:xfrm>
            <a:custGeom>
              <a:avLst/>
              <a:gdLst/>
              <a:ahLst/>
              <a:cxnLst>
                <a:cxn ang="0">
                  <a:pos x="1547" y="470"/>
                </a:cxn>
                <a:cxn ang="0">
                  <a:pos x="1142" y="65"/>
                </a:cxn>
                <a:cxn ang="0">
                  <a:pos x="512" y="80"/>
                </a:cxn>
                <a:cxn ang="0">
                  <a:pos x="77" y="485"/>
                </a:cxn>
                <a:cxn ang="0">
                  <a:pos x="77" y="1220"/>
                </a:cxn>
                <a:cxn ang="0">
                  <a:pos x="542" y="1640"/>
                </a:cxn>
                <a:cxn ang="0">
                  <a:pos x="1187" y="1640"/>
                </a:cxn>
              </a:cxnLst>
              <a:rect l="0" t="0" r="r" b="b"/>
              <a:pathLst>
                <a:path w="1547" h="1710">
                  <a:moveTo>
                    <a:pt x="1547" y="470"/>
                  </a:moveTo>
                  <a:cubicBezTo>
                    <a:pt x="1430" y="300"/>
                    <a:pt x="1314" y="130"/>
                    <a:pt x="1142" y="65"/>
                  </a:cubicBezTo>
                  <a:cubicBezTo>
                    <a:pt x="970" y="0"/>
                    <a:pt x="690" y="10"/>
                    <a:pt x="512" y="80"/>
                  </a:cubicBezTo>
                  <a:cubicBezTo>
                    <a:pt x="334" y="150"/>
                    <a:pt x="149" y="295"/>
                    <a:pt x="77" y="485"/>
                  </a:cubicBezTo>
                  <a:cubicBezTo>
                    <a:pt x="5" y="675"/>
                    <a:pt x="0" y="1028"/>
                    <a:pt x="77" y="1220"/>
                  </a:cubicBezTo>
                  <a:cubicBezTo>
                    <a:pt x="154" y="1412"/>
                    <a:pt x="357" y="1570"/>
                    <a:pt x="542" y="1640"/>
                  </a:cubicBezTo>
                  <a:cubicBezTo>
                    <a:pt x="727" y="1710"/>
                    <a:pt x="957" y="1675"/>
                    <a:pt x="1187" y="16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7" name="AutoShape 63"/>
            <p:cNvSpPr>
              <a:spLocks noChangeArrowheads="1"/>
            </p:cNvSpPr>
            <p:nvPr/>
          </p:nvSpPr>
          <p:spPr bwMode="auto">
            <a:xfrm rot="16200000">
              <a:off x="4661" y="8981"/>
              <a:ext cx="945" cy="1793"/>
            </a:xfrm>
            <a:prstGeom prst="flowChartDelay">
              <a:avLst/>
            </a:pr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8" name="AutoShape 64"/>
            <p:cNvSpPr>
              <a:spLocks noChangeArrowheads="1"/>
            </p:cNvSpPr>
            <p:nvPr/>
          </p:nvSpPr>
          <p:spPr bwMode="auto">
            <a:xfrm rot="16200000">
              <a:off x="6454" y="8981"/>
              <a:ext cx="945" cy="1793"/>
            </a:xfrm>
            <a:prstGeom prst="flowChartDelay">
              <a:avLst/>
            </a:prstGeom>
            <a:gradFill rotWithShape="1">
              <a:gsLst>
                <a:gs pos="0">
                  <a:srgbClr val="B83318"/>
                </a:gs>
                <a:gs pos="100000">
                  <a:srgbClr val="B83318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29" name="Oval 65"/>
            <p:cNvSpPr>
              <a:spLocks noChangeArrowheads="1"/>
            </p:cNvSpPr>
            <p:nvPr/>
          </p:nvSpPr>
          <p:spPr bwMode="auto">
            <a:xfrm>
              <a:off x="5145" y="4290"/>
              <a:ext cx="143" cy="16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30" name="Oval 66"/>
            <p:cNvSpPr>
              <a:spLocks noChangeArrowheads="1"/>
            </p:cNvSpPr>
            <p:nvPr/>
          </p:nvSpPr>
          <p:spPr bwMode="auto">
            <a:xfrm>
              <a:off x="6705" y="4290"/>
              <a:ext cx="143" cy="16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31" name="Freeform 67"/>
            <p:cNvSpPr/>
            <p:nvPr/>
          </p:nvSpPr>
          <p:spPr bwMode="auto">
            <a:xfrm>
              <a:off x="9368" y="7290"/>
              <a:ext cx="112" cy="98"/>
            </a:xfrm>
            <a:custGeom>
              <a:avLst/>
              <a:gdLst/>
              <a:ahLst/>
              <a:cxnLst>
                <a:cxn ang="0">
                  <a:pos x="0" y="98"/>
                </a:cxn>
                <a:cxn ang="0">
                  <a:pos x="90" y="38"/>
                </a:cxn>
                <a:cxn ang="0">
                  <a:pos x="112" y="0"/>
                </a:cxn>
              </a:cxnLst>
              <a:rect l="0" t="0" r="r" b="b"/>
              <a:pathLst>
                <a:path w="112" h="98">
                  <a:moveTo>
                    <a:pt x="0" y="98"/>
                  </a:moveTo>
                  <a:cubicBezTo>
                    <a:pt x="35" y="76"/>
                    <a:pt x="71" y="54"/>
                    <a:pt x="90" y="38"/>
                  </a:cubicBezTo>
                  <a:cubicBezTo>
                    <a:pt x="109" y="22"/>
                    <a:pt x="106" y="7"/>
                    <a:pt x="112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132" name="Freeform 68"/>
            <p:cNvSpPr/>
            <p:nvPr/>
          </p:nvSpPr>
          <p:spPr bwMode="auto">
            <a:xfrm>
              <a:off x="9435" y="7433"/>
              <a:ext cx="188" cy="71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122" y="60"/>
                </a:cxn>
                <a:cxn ang="0">
                  <a:pos x="188" y="0"/>
                </a:cxn>
              </a:cxnLst>
              <a:rect l="0" t="0" r="r" b="b"/>
              <a:pathLst>
                <a:path w="188" h="71">
                  <a:moveTo>
                    <a:pt x="0" y="67"/>
                  </a:moveTo>
                  <a:cubicBezTo>
                    <a:pt x="45" y="69"/>
                    <a:pt x="91" y="71"/>
                    <a:pt x="122" y="60"/>
                  </a:cubicBezTo>
                  <a:cubicBezTo>
                    <a:pt x="153" y="49"/>
                    <a:pt x="170" y="24"/>
                    <a:pt x="188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  <p:grpSp>
        <p:nvGrpSpPr>
          <p:cNvPr id="88066" name="Group 2"/>
          <p:cNvGrpSpPr/>
          <p:nvPr/>
        </p:nvGrpSpPr>
        <p:grpSpPr bwMode="auto">
          <a:xfrm>
            <a:off x="571472" y="1285860"/>
            <a:ext cx="3336925" cy="5280025"/>
            <a:chOff x="2797" y="1855"/>
            <a:chExt cx="5437" cy="8823"/>
          </a:xfrm>
        </p:grpSpPr>
        <p:sp>
          <p:nvSpPr>
            <p:cNvPr id="88067" name="Oval 3"/>
            <p:cNvSpPr>
              <a:spLocks noChangeArrowheads="1"/>
            </p:cNvSpPr>
            <p:nvPr/>
          </p:nvSpPr>
          <p:spPr bwMode="auto">
            <a:xfrm>
              <a:off x="7559" y="7321"/>
              <a:ext cx="675" cy="72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68" name="Oval 4"/>
            <p:cNvSpPr>
              <a:spLocks noChangeArrowheads="1"/>
            </p:cNvSpPr>
            <p:nvPr/>
          </p:nvSpPr>
          <p:spPr bwMode="auto">
            <a:xfrm>
              <a:off x="3045" y="7238"/>
              <a:ext cx="675" cy="72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69" name="AutoShape 5"/>
            <p:cNvSpPr>
              <a:spLocks noChangeArrowheads="1"/>
            </p:cNvSpPr>
            <p:nvPr/>
          </p:nvSpPr>
          <p:spPr bwMode="auto">
            <a:xfrm rot="17500463" flipH="1">
              <a:off x="6522" y="6444"/>
              <a:ext cx="941" cy="172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4F81BD"/>
                </a:gs>
                <a:gs pos="100000">
                  <a:srgbClr val="4F81BD">
                    <a:gamma/>
                    <a:shade val="6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rot="3982992">
              <a:off x="3838" y="6354"/>
              <a:ext cx="941" cy="172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4F81BD"/>
                </a:gs>
                <a:gs pos="100000">
                  <a:srgbClr val="4F81BD">
                    <a:gamma/>
                    <a:shade val="6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 rot="493559">
              <a:off x="4645" y="8949"/>
              <a:ext cx="941" cy="17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2" name="AutoShape 8"/>
            <p:cNvSpPr>
              <a:spLocks noChangeArrowheads="1"/>
            </p:cNvSpPr>
            <p:nvPr/>
          </p:nvSpPr>
          <p:spPr bwMode="auto">
            <a:xfrm rot="-689101">
              <a:off x="5796" y="8947"/>
              <a:ext cx="917" cy="173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3" name="AutoShape 9"/>
            <p:cNvSpPr>
              <a:spLocks noChangeArrowheads="1"/>
            </p:cNvSpPr>
            <p:nvPr/>
          </p:nvSpPr>
          <p:spPr bwMode="auto">
            <a:xfrm rot="10800000">
              <a:off x="3975" y="6315"/>
              <a:ext cx="3345" cy="286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548DD4"/>
                </a:gs>
                <a:gs pos="100000">
                  <a:srgbClr val="548DD4">
                    <a:gamma/>
                    <a:shade val="6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4" name="AutoShape 10"/>
            <p:cNvSpPr>
              <a:spLocks noChangeArrowheads="1"/>
            </p:cNvSpPr>
            <p:nvPr/>
          </p:nvSpPr>
          <p:spPr bwMode="auto">
            <a:xfrm rot="-615290">
              <a:off x="5640" y="6600"/>
              <a:ext cx="870" cy="201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5" name="AutoShape 11"/>
            <p:cNvSpPr>
              <a:spLocks noChangeArrowheads="1"/>
            </p:cNvSpPr>
            <p:nvPr/>
          </p:nvSpPr>
          <p:spPr bwMode="auto">
            <a:xfrm rot="885310">
              <a:off x="4725" y="6600"/>
              <a:ext cx="870" cy="201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6" name="AutoShape 12"/>
            <p:cNvSpPr>
              <a:spLocks noChangeArrowheads="1"/>
            </p:cNvSpPr>
            <p:nvPr/>
          </p:nvSpPr>
          <p:spPr bwMode="auto">
            <a:xfrm>
              <a:off x="4830" y="6060"/>
              <a:ext cx="1650" cy="9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7" name="Oval 13"/>
            <p:cNvSpPr>
              <a:spLocks noChangeArrowheads="1"/>
            </p:cNvSpPr>
            <p:nvPr/>
          </p:nvSpPr>
          <p:spPr bwMode="auto">
            <a:xfrm rot="20105496" flipH="1">
              <a:off x="4319" y="1855"/>
              <a:ext cx="1111" cy="239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8" name="Oval 14"/>
            <p:cNvSpPr>
              <a:spLocks noChangeArrowheads="1"/>
            </p:cNvSpPr>
            <p:nvPr/>
          </p:nvSpPr>
          <p:spPr bwMode="auto">
            <a:xfrm rot="20105496" flipH="1">
              <a:off x="4624" y="2251"/>
              <a:ext cx="548" cy="163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79" name="Oval 15"/>
            <p:cNvSpPr>
              <a:spLocks noChangeArrowheads="1"/>
            </p:cNvSpPr>
            <p:nvPr/>
          </p:nvSpPr>
          <p:spPr bwMode="auto">
            <a:xfrm rot="1494504">
              <a:off x="6130" y="1855"/>
              <a:ext cx="1111" cy="239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0" name="Oval 16"/>
            <p:cNvSpPr>
              <a:spLocks noChangeArrowheads="1"/>
            </p:cNvSpPr>
            <p:nvPr/>
          </p:nvSpPr>
          <p:spPr bwMode="auto">
            <a:xfrm>
              <a:off x="4395" y="3885"/>
              <a:ext cx="2580" cy="243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1" name="Oval 17"/>
            <p:cNvSpPr>
              <a:spLocks noChangeArrowheads="1"/>
            </p:cNvSpPr>
            <p:nvPr/>
          </p:nvSpPr>
          <p:spPr bwMode="auto">
            <a:xfrm>
              <a:off x="5430" y="5520"/>
              <a:ext cx="510" cy="3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2" name="AutoShape 18"/>
            <p:cNvSpPr>
              <a:spLocks noChangeArrowheads="1"/>
            </p:cNvSpPr>
            <p:nvPr/>
          </p:nvSpPr>
          <p:spPr bwMode="auto">
            <a:xfrm rot="16200000">
              <a:off x="5880" y="4395"/>
              <a:ext cx="825" cy="70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3" name="AutoShape 19"/>
            <p:cNvSpPr>
              <a:spLocks noChangeArrowheads="1"/>
            </p:cNvSpPr>
            <p:nvPr/>
          </p:nvSpPr>
          <p:spPr bwMode="auto">
            <a:xfrm rot="16200000">
              <a:off x="4665" y="4395"/>
              <a:ext cx="825" cy="705"/>
            </a:xfrm>
            <a:prstGeom prst="flowChartDelay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4" name="Oval 20"/>
            <p:cNvSpPr>
              <a:spLocks noChangeArrowheads="1"/>
            </p:cNvSpPr>
            <p:nvPr/>
          </p:nvSpPr>
          <p:spPr bwMode="auto">
            <a:xfrm>
              <a:off x="4500" y="4965"/>
              <a:ext cx="1185" cy="94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5" name="Oval 21"/>
            <p:cNvSpPr>
              <a:spLocks noChangeArrowheads="1"/>
            </p:cNvSpPr>
            <p:nvPr/>
          </p:nvSpPr>
          <p:spPr bwMode="auto">
            <a:xfrm>
              <a:off x="5685" y="4965"/>
              <a:ext cx="1185" cy="94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6" name="Oval 22"/>
            <p:cNvSpPr>
              <a:spLocks noChangeArrowheads="1"/>
            </p:cNvSpPr>
            <p:nvPr/>
          </p:nvSpPr>
          <p:spPr bwMode="auto">
            <a:xfrm>
              <a:off x="4830" y="4335"/>
              <a:ext cx="465" cy="63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7" name="Oval 23"/>
            <p:cNvSpPr>
              <a:spLocks noChangeArrowheads="1"/>
            </p:cNvSpPr>
            <p:nvPr/>
          </p:nvSpPr>
          <p:spPr bwMode="auto">
            <a:xfrm>
              <a:off x="6045" y="4335"/>
              <a:ext cx="465" cy="63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8" name="AutoShape 24"/>
            <p:cNvSpPr>
              <a:spLocks noChangeArrowheads="1"/>
            </p:cNvSpPr>
            <p:nvPr/>
          </p:nvSpPr>
          <p:spPr bwMode="auto">
            <a:xfrm>
              <a:off x="4920" y="4590"/>
              <a:ext cx="300" cy="255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89" name="AutoShape 25"/>
            <p:cNvSpPr>
              <a:spLocks noChangeArrowheads="1"/>
            </p:cNvSpPr>
            <p:nvPr/>
          </p:nvSpPr>
          <p:spPr bwMode="auto">
            <a:xfrm>
              <a:off x="6135" y="4590"/>
              <a:ext cx="300" cy="255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90" name="Oval 26"/>
            <p:cNvSpPr>
              <a:spLocks noChangeArrowheads="1"/>
            </p:cNvSpPr>
            <p:nvPr/>
          </p:nvSpPr>
          <p:spPr bwMode="auto">
            <a:xfrm>
              <a:off x="5430" y="5055"/>
              <a:ext cx="510" cy="5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99594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91" name="Oval 27"/>
            <p:cNvSpPr>
              <a:spLocks noChangeArrowheads="1"/>
            </p:cNvSpPr>
            <p:nvPr/>
          </p:nvSpPr>
          <p:spPr bwMode="auto">
            <a:xfrm rot="1494504">
              <a:off x="6435" y="2251"/>
              <a:ext cx="548" cy="163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92" name="AutoShape 28"/>
            <p:cNvSpPr>
              <a:spLocks noChangeArrowheads="1"/>
            </p:cNvSpPr>
            <p:nvPr/>
          </p:nvSpPr>
          <p:spPr bwMode="auto">
            <a:xfrm rot="-5143811">
              <a:off x="4575" y="9642"/>
              <a:ext cx="420" cy="1619"/>
            </a:xfrm>
            <a:prstGeom prst="flowChartDelay">
              <a:avLst/>
            </a:prstGeom>
            <a:gradFill rotWithShape="1">
              <a:gsLst>
                <a:gs pos="0">
                  <a:srgbClr val="4E6128"/>
                </a:gs>
                <a:gs pos="100000">
                  <a:srgbClr val="00B050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88093" name="AutoShape 29"/>
            <p:cNvSpPr>
              <a:spLocks noChangeArrowheads="1"/>
            </p:cNvSpPr>
            <p:nvPr/>
          </p:nvSpPr>
          <p:spPr bwMode="auto">
            <a:xfrm rot="-5723405">
              <a:off x="6540" y="9642"/>
              <a:ext cx="420" cy="1619"/>
            </a:xfrm>
            <a:prstGeom prst="flowChartDelay">
              <a:avLst/>
            </a:prstGeom>
            <a:gradFill rotWithShape="1">
              <a:gsLst>
                <a:gs pos="0">
                  <a:srgbClr val="4E6128"/>
                </a:gs>
                <a:gs pos="100000">
                  <a:srgbClr val="00B050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grpSp>
          <p:nvGrpSpPr>
            <p:cNvPr id="88094" name="Group 30"/>
            <p:cNvGrpSpPr/>
            <p:nvPr/>
          </p:nvGrpSpPr>
          <p:grpSpPr bwMode="auto">
            <a:xfrm>
              <a:off x="2797" y="8389"/>
              <a:ext cx="1095" cy="2289"/>
              <a:chOff x="8617" y="2676"/>
              <a:chExt cx="1095" cy="2289"/>
            </a:xfrm>
          </p:grpSpPr>
          <p:sp>
            <p:nvSpPr>
              <p:cNvPr id="88095" name="AutoShape 31"/>
              <p:cNvSpPr>
                <a:spLocks noChangeArrowheads="1"/>
              </p:cNvSpPr>
              <p:nvPr/>
            </p:nvSpPr>
            <p:spPr bwMode="auto">
              <a:xfrm rot="5400000">
                <a:off x="8475" y="3727"/>
                <a:ext cx="1380" cy="1095"/>
              </a:xfrm>
              <a:prstGeom prst="flowChartDisplay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E36C0A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8096" name="AutoShape 32"/>
              <p:cNvSpPr>
                <a:spLocks noChangeArrowheads="1"/>
              </p:cNvSpPr>
              <p:nvPr/>
            </p:nvSpPr>
            <p:spPr bwMode="auto">
              <a:xfrm rot="-1624213">
                <a:off x="8702" y="2676"/>
                <a:ext cx="511" cy="1036"/>
              </a:xfrm>
              <a:prstGeom prst="diamond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E36C0A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  <p:sp>
            <p:nvSpPr>
              <p:cNvPr id="88097" name="AutoShape 33"/>
              <p:cNvSpPr>
                <a:spLocks noChangeArrowheads="1"/>
              </p:cNvSpPr>
              <p:nvPr/>
            </p:nvSpPr>
            <p:spPr bwMode="auto">
              <a:xfrm rot="1624213" flipH="1">
                <a:off x="9119" y="2751"/>
                <a:ext cx="511" cy="1036"/>
              </a:xfrm>
              <a:prstGeom prst="diamond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rgbClr val="E36C0A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ru-RU"/>
              </a:p>
            </p:txBody>
          </p:sp>
        </p:grpSp>
      </p:grpSp>
      <p:sp>
        <p:nvSpPr>
          <p:cNvPr id="68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58200" cy="533400"/>
          </a:xfrm>
        </p:spPr>
        <p:txBody>
          <a:bodyPr/>
          <a:lstStyle/>
          <a:p>
            <a:r>
              <a:rPr lang="ru-RU" dirty="0" smtClean="0"/>
              <a:t>«Сказочный герой» - оценка «5»</a:t>
            </a:r>
            <a:endParaRPr lang="ru-RU" dirty="0"/>
          </a:p>
        </p:txBody>
      </p:sp>
      <p:pic>
        <p:nvPicPr>
          <p:cNvPr id="69" name="Picture 36" descr="3D_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714380" cy="817580"/>
          </a:xfrm>
          <a:prstGeom prst="rect">
            <a:avLst/>
          </a:prstGeom>
          <a:noFill/>
        </p:spPr>
      </p:pic>
      <p:sp>
        <p:nvSpPr>
          <p:cNvPr id="70" name="Прямоугольник 69"/>
          <p:cNvSpPr/>
          <p:nvPr/>
        </p:nvSpPr>
        <p:spPr>
          <a:xfrm>
            <a:off x="-214346" y="2714620"/>
            <a:ext cx="22145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Заяц</a:t>
            </a:r>
            <a:endParaRPr lang="ru-RU" sz="3200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5143504" y="1428736"/>
            <a:ext cx="24175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Чебурашка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652525"/>
            <a:ext cx="83884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b="1" dirty="0"/>
              <a:t>«Чтобы иметь основания для творчества, нужно, чтобы сама жизнь ваша была содержательна</a:t>
            </a:r>
            <a:r>
              <a:rPr lang="ru-RU" sz="2600" b="1" dirty="0" smtClean="0"/>
              <a:t>»</a:t>
            </a:r>
          </a:p>
          <a:p>
            <a:pPr algn="r"/>
            <a:endParaRPr lang="ru-RU" sz="2800" b="1" dirty="0" smtClean="0"/>
          </a:p>
          <a:p>
            <a:pPr algn="r"/>
            <a:r>
              <a:rPr lang="ru-RU" sz="2800" b="1" dirty="0" smtClean="0"/>
              <a:t>Г</a:t>
            </a:r>
            <a:r>
              <a:rPr lang="ru-RU" sz="2800" b="1" dirty="0"/>
              <a:t>. </a:t>
            </a:r>
            <a:r>
              <a:rPr lang="ru-RU" sz="2800" b="1" dirty="0" smtClean="0"/>
              <a:t>Ибсен</a:t>
            </a:r>
          </a:p>
          <a:p>
            <a:pPr algn="r"/>
            <a:endParaRPr lang="ru-RU" sz="2800" b="1" dirty="0"/>
          </a:p>
          <a:p>
            <a:pPr algn="ctr"/>
            <a:r>
              <a:rPr lang="ru-RU" sz="1600" b="1" i="1" dirty="0" smtClean="0"/>
              <a:t>Домашнее задание:</a:t>
            </a:r>
          </a:p>
          <a:p>
            <a:pPr algn="ctr"/>
            <a:r>
              <a:rPr lang="ru-RU" sz="2400" b="1" dirty="0" smtClean="0"/>
              <a:t>§ </a:t>
            </a:r>
            <a:r>
              <a:rPr lang="ru-RU" sz="2400" b="1" dirty="0"/>
              <a:t>3.3, вопросы и задания </a:t>
            </a:r>
            <a:r>
              <a:rPr lang="ru-RU" sz="2400" b="1" dirty="0" smtClean="0"/>
              <a:t>2- 4, 7-9 </a:t>
            </a:r>
            <a:r>
              <a:rPr lang="ru-RU" sz="2400" b="1" dirty="0"/>
              <a:t>к параграфу письменно в тетради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Создай свой смайлик!</a:t>
            </a:r>
            <a:endParaRPr lang="ru-RU" sz="2800" b="1" dirty="0">
              <a:solidFill>
                <a:srgbClr val="FF0000"/>
              </a:solidFill>
            </a:endParaRPr>
          </a:p>
          <a:p>
            <a:pPr algn="ctr"/>
            <a:r>
              <a:rPr lang="ru-RU" sz="2800" b="1" dirty="0"/>
              <a:t> </a:t>
            </a:r>
          </a:p>
          <a:p>
            <a:pPr algn="ctr"/>
            <a:r>
              <a:rPr lang="ru-RU" sz="2800" b="1" dirty="0" smtClean="0"/>
              <a:t> </a:t>
            </a:r>
            <a:endParaRPr lang="ru-RU" sz="2600" b="1" dirty="0"/>
          </a:p>
        </p:txBody>
      </p:sp>
      <p:pic>
        <p:nvPicPr>
          <p:cNvPr id="5" name="Изображение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95936" y="5085184"/>
            <a:ext cx="1656184" cy="1628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3062211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/>
          <p:nvPr/>
        </p:nvGrpSpPr>
        <p:grpSpPr bwMode="auto">
          <a:xfrm>
            <a:off x="571472" y="1214422"/>
            <a:ext cx="4676796" cy="5357850"/>
            <a:chOff x="1620" y="2945"/>
            <a:chExt cx="9601" cy="11367"/>
          </a:xfrm>
        </p:grpSpPr>
        <p:sp>
          <p:nvSpPr>
            <p:cNvPr id="4" name="Oval 5" descr="Уголки"/>
            <p:cNvSpPr>
              <a:spLocks noChangeArrowheads="1"/>
            </p:cNvSpPr>
            <p:nvPr/>
          </p:nvSpPr>
          <p:spPr bwMode="auto">
            <a:xfrm>
              <a:off x="4203" y="5330"/>
              <a:ext cx="4530" cy="5166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pattFill prst="divot">
                <a:fgClr>
                  <a:srgbClr val="CC9900"/>
                </a:fgClr>
                <a:bgClr>
                  <a:srgbClr val="A64700"/>
                </a:bgClr>
              </a:patt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4689" y="4940"/>
              <a:ext cx="3587" cy="3972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" name="Oval 7"/>
            <p:cNvSpPr>
              <a:spLocks noChangeArrowheads="1"/>
            </p:cNvSpPr>
            <p:nvPr/>
          </p:nvSpPr>
          <p:spPr bwMode="auto">
            <a:xfrm rot="-625131">
              <a:off x="4890" y="9870"/>
              <a:ext cx="855" cy="2309"/>
            </a:xfrm>
            <a:prstGeom prst="ellipse">
              <a:avLst/>
            </a:prstGeom>
            <a:solidFill>
              <a:srgbClr val="9933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 rot="282859">
              <a:off x="7391" y="9866"/>
              <a:ext cx="855" cy="2268"/>
            </a:xfrm>
            <a:prstGeom prst="ellipse">
              <a:avLst/>
            </a:prstGeom>
            <a:solidFill>
              <a:srgbClr val="9933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4611" y="9599"/>
              <a:ext cx="912" cy="1134"/>
            </a:xfrm>
            <a:prstGeom prst="ellipse">
              <a:avLst/>
            </a:prstGeom>
            <a:solidFill>
              <a:srgbClr val="9933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7551" y="9419"/>
              <a:ext cx="912" cy="1134"/>
            </a:xfrm>
            <a:prstGeom prst="ellipse">
              <a:avLst/>
            </a:prstGeom>
            <a:solidFill>
              <a:srgbClr val="9933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5247" y="11673"/>
              <a:ext cx="666" cy="638"/>
            </a:xfrm>
            <a:prstGeom prst="ellipse">
              <a:avLst/>
            </a:prstGeom>
            <a:solidFill>
              <a:srgbClr val="9933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1" name="Oval 12"/>
            <p:cNvSpPr>
              <a:spLocks noChangeArrowheads="1"/>
            </p:cNvSpPr>
            <p:nvPr/>
          </p:nvSpPr>
          <p:spPr bwMode="auto">
            <a:xfrm>
              <a:off x="7368" y="11567"/>
              <a:ext cx="666" cy="638"/>
            </a:xfrm>
            <a:prstGeom prst="ellipse">
              <a:avLst/>
            </a:prstGeom>
            <a:solidFill>
              <a:srgbClr val="9933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 rot="5241431">
              <a:off x="5590" y="7423"/>
              <a:ext cx="1880" cy="4495"/>
            </a:xfrm>
            <a:prstGeom prst="flowChartDelay">
              <a:avLst/>
            </a:prstGeom>
            <a:solidFill>
              <a:srgbClr val="99336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13" name="Group 14"/>
            <p:cNvGrpSpPr/>
            <p:nvPr/>
          </p:nvGrpSpPr>
          <p:grpSpPr bwMode="auto">
            <a:xfrm>
              <a:off x="6837" y="11627"/>
              <a:ext cx="2906" cy="2685"/>
              <a:chOff x="6837" y="11627"/>
              <a:chExt cx="2906" cy="2685"/>
            </a:xfrm>
          </p:grpSpPr>
          <p:sp>
            <p:nvSpPr>
              <p:cNvPr id="181" name="Rectangle 15"/>
              <p:cNvSpPr>
                <a:spLocks noChangeArrowheads="1"/>
              </p:cNvSpPr>
              <p:nvPr/>
            </p:nvSpPr>
            <p:spPr bwMode="auto">
              <a:xfrm>
                <a:off x="6989" y="13666"/>
                <a:ext cx="799" cy="646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2" name="AutoShape 16"/>
              <p:cNvSpPr>
                <a:spLocks noChangeArrowheads="1"/>
              </p:cNvSpPr>
              <p:nvPr/>
            </p:nvSpPr>
            <p:spPr bwMode="auto">
              <a:xfrm rot="492602">
                <a:off x="7149" y="13334"/>
                <a:ext cx="1881" cy="737"/>
              </a:xfrm>
              <a:prstGeom prst="roundRect">
                <a:avLst>
                  <a:gd name="adj" fmla="val 29102"/>
                </a:avLst>
              </a:prstGeom>
              <a:solidFill>
                <a:srgbClr val="99663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3" name="Oval 17"/>
              <p:cNvSpPr>
                <a:spLocks noChangeArrowheads="1"/>
              </p:cNvSpPr>
              <p:nvPr/>
            </p:nvSpPr>
            <p:spPr bwMode="auto">
              <a:xfrm rot="555151">
                <a:off x="7179" y="11763"/>
                <a:ext cx="684" cy="2268"/>
              </a:xfrm>
              <a:prstGeom prst="ellipse">
                <a:avLst/>
              </a:prstGeom>
              <a:solidFill>
                <a:srgbClr val="99663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4" name="Oval 18"/>
              <p:cNvSpPr>
                <a:spLocks noChangeArrowheads="1"/>
              </p:cNvSpPr>
              <p:nvPr/>
            </p:nvSpPr>
            <p:spPr bwMode="auto">
              <a:xfrm>
                <a:off x="6837" y="13154"/>
                <a:ext cx="855" cy="819"/>
              </a:xfrm>
              <a:prstGeom prst="ellipse">
                <a:avLst/>
              </a:prstGeom>
              <a:solidFill>
                <a:srgbClr val="99663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5" name="AutoShape 19"/>
              <p:cNvSpPr>
                <a:spLocks noChangeArrowheads="1"/>
              </p:cNvSpPr>
              <p:nvPr/>
            </p:nvSpPr>
            <p:spPr bwMode="auto">
              <a:xfrm rot="-5776017">
                <a:off x="8407" y="12794"/>
                <a:ext cx="1086" cy="1587"/>
              </a:xfrm>
              <a:prstGeom prst="flowChartDelay">
                <a:avLst/>
              </a:prstGeom>
              <a:solidFill>
                <a:srgbClr val="996633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6" name="AutoShape 20"/>
              <p:cNvSpPr>
                <a:spLocks noChangeArrowheads="1"/>
              </p:cNvSpPr>
              <p:nvPr/>
            </p:nvSpPr>
            <p:spPr bwMode="auto">
              <a:xfrm rot="2730564">
                <a:off x="7416" y="11746"/>
                <a:ext cx="975" cy="737"/>
              </a:xfrm>
              <a:prstGeom prst="pentagon">
                <a:avLst/>
              </a:prstGeom>
              <a:solidFill>
                <a:srgbClr val="996633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14" name="Group 21"/>
            <p:cNvGrpSpPr/>
            <p:nvPr/>
          </p:nvGrpSpPr>
          <p:grpSpPr bwMode="auto">
            <a:xfrm>
              <a:off x="3415" y="11763"/>
              <a:ext cx="2933" cy="2503"/>
              <a:chOff x="3415" y="11763"/>
              <a:chExt cx="2933" cy="2503"/>
            </a:xfrm>
          </p:grpSpPr>
          <p:sp>
            <p:nvSpPr>
              <p:cNvPr id="175" name="Rectangle 22"/>
              <p:cNvSpPr>
                <a:spLocks noChangeArrowheads="1"/>
              </p:cNvSpPr>
              <p:nvPr/>
            </p:nvSpPr>
            <p:spPr bwMode="auto">
              <a:xfrm>
                <a:off x="5451" y="13606"/>
                <a:ext cx="799" cy="646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76" name="AutoShape 23"/>
              <p:cNvSpPr>
                <a:spLocks noChangeArrowheads="1"/>
              </p:cNvSpPr>
              <p:nvPr/>
            </p:nvSpPr>
            <p:spPr bwMode="auto">
              <a:xfrm rot="-603525">
                <a:off x="4206" y="13386"/>
                <a:ext cx="1881" cy="737"/>
              </a:xfrm>
              <a:prstGeom prst="roundRect">
                <a:avLst>
                  <a:gd name="adj" fmla="val 29102"/>
                </a:avLst>
              </a:prstGeom>
              <a:solidFill>
                <a:srgbClr val="99663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77" name="Oval 24"/>
              <p:cNvSpPr>
                <a:spLocks noChangeArrowheads="1"/>
              </p:cNvSpPr>
              <p:nvPr/>
            </p:nvSpPr>
            <p:spPr bwMode="auto">
              <a:xfrm rot="-625131">
                <a:off x="5433" y="11763"/>
                <a:ext cx="684" cy="2268"/>
              </a:xfrm>
              <a:prstGeom prst="ellipse">
                <a:avLst/>
              </a:prstGeom>
              <a:solidFill>
                <a:srgbClr val="99663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78" name="AutoShape 25"/>
              <p:cNvSpPr>
                <a:spLocks noChangeArrowheads="1"/>
              </p:cNvSpPr>
              <p:nvPr/>
            </p:nvSpPr>
            <p:spPr bwMode="auto">
              <a:xfrm rot="-5553040">
                <a:off x="3666" y="12929"/>
                <a:ext cx="1086" cy="1587"/>
              </a:xfrm>
              <a:prstGeom prst="flowChartDelay">
                <a:avLst/>
              </a:prstGeom>
              <a:solidFill>
                <a:srgbClr val="996633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79" name="Oval 26"/>
              <p:cNvSpPr>
                <a:spLocks noChangeArrowheads="1"/>
              </p:cNvSpPr>
              <p:nvPr/>
            </p:nvSpPr>
            <p:spPr bwMode="auto">
              <a:xfrm>
                <a:off x="5493" y="13184"/>
                <a:ext cx="855" cy="819"/>
              </a:xfrm>
              <a:prstGeom prst="ellipse">
                <a:avLst/>
              </a:prstGeom>
              <a:solidFill>
                <a:srgbClr val="99663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0" name="AutoShape 27"/>
              <p:cNvSpPr>
                <a:spLocks noChangeArrowheads="1"/>
              </p:cNvSpPr>
              <p:nvPr/>
            </p:nvSpPr>
            <p:spPr bwMode="auto">
              <a:xfrm rot="-3115447">
                <a:off x="4866" y="11897"/>
                <a:ext cx="975" cy="737"/>
              </a:xfrm>
              <a:prstGeom prst="pentagon">
                <a:avLst/>
              </a:prstGeom>
              <a:solidFill>
                <a:srgbClr val="996633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15" name="Group 28"/>
            <p:cNvGrpSpPr/>
            <p:nvPr/>
          </p:nvGrpSpPr>
          <p:grpSpPr bwMode="auto">
            <a:xfrm>
              <a:off x="4653" y="13184"/>
              <a:ext cx="949" cy="372"/>
              <a:chOff x="4653" y="13184"/>
              <a:chExt cx="949" cy="372"/>
            </a:xfrm>
          </p:grpSpPr>
          <p:sp>
            <p:nvSpPr>
              <p:cNvPr id="173" name="AutoShape 29"/>
              <p:cNvSpPr>
                <a:spLocks noChangeArrowheads="1"/>
              </p:cNvSpPr>
              <p:nvPr/>
            </p:nvSpPr>
            <p:spPr bwMode="auto">
              <a:xfrm rot="-1064178">
                <a:off x="4653" y="13184"/>
                <a:ext cx="913" cy="3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28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925" y="13104"/>
                    </a:moveTo>
                    <a:cubicBezTo>
                      <a:pt x="5584" y="12384"/>
                      <a:pt x="5408" y="11597"/>
                      <a:pt x="5408" y="10800"/>
                    </a:cubicBezTo>
                    <a:cubicBezTo>
                      <a:pt x="5408" y="7822"/>
                      <a:pt x="7822" y="5408"/>
                      <a:pt x="10800" y="5408"/>
                    </a:cubicBezTo>
                    <a:cubicBezTo>
                      <a:pt x="13777" y="5408"/>
                      <a:pt x="16192" y="7822"/>
                      <a:pt x="16192" y="10800"/>
                    </a:cubicBezTo>
                    <a:cubicBezTo>
                      <a:pt x="16192" y="11597"/>
                      <a:pt x="16015" y="12384"/>
                      <a:pt x="15674" y="13104"/>
                    </a:cubicBezTo>
                    <a:lnTo>
                      <a:pt x="20563" y="15416"/>
                    </a:lnTo>
                    <a:cubicBezTo>
                      <a:pt x="21246" y="13973"/>
                      <a:pt x="21600" y="12396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396"/>
                      <a:pt x="353" y="13973"/>
                      <a:pt x="1036" y="1541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FF6600"/>
                </a:solidFill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74" name="AutoShape 30"/>
              <p:cNvSpPr>
                <a:spLocks noChangeArrowheads="1"/>
              </p:cNvSpPr>
              <p:nvPr/>
            </p:nvSpPr>
            <p:spPr bwMode="auto">
              <a:xfrm rot="20318501" flipV="1">
                <a:off x="4689" y="13216"/>
                <a:ext cx="913" cy="3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28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925" y="13104"/>
                    </a:moveTo>
                    <a:cubicBezTo>
                      <a:pt x="5584" y="12384"/>
                      <a:pt x="5408" y="11597"/>
                      <a:pt x="5408" y="10800"/>
                    </a:cubicBezTo>
                    <a:cubicBezTo>
                      <a:pt x="5408" y="7822"/>
                      <a:pt x="7822" y="5408"/>
                      <a:pt x="10800" y="5408"/>
                    </a:cubicBezTo>
                    <a:cubicBezTo>
                      <a:pt x="13777" y="5408"/>
                      <a:pt x="16192" y="7822"/>
                      <a:pt x="16192" y="10800"/>
                    </a:cubicBezTo>
                    <a:cubicBezTo>
                      <a:pt x="16192" y="11597"/>
                      <a:pt x="16015" y="12384"/>
                      <a:pt x="15674" y="13104"/>
                    </a:cubicBezTo>
                    <a:lnTo>
                      <a:pt x="20563" y="15416"/>
                    </a:lnTo>
                    <a:cubicBezTo>
                      <a:pt x="21246" y="13973"/>
                      <a:pt x="21600" y="12396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396"/>
                      <a:pt x="353" y="13973"/>
                      <a:pt x="1036" y="1541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FF6600"/>
                </a:solidFill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16" name="Group 31"/>
            <p:cNvGrpSpPr/>
            <p:nvPr/>
          </p:nvGrpSpPr>
          <p:grpSpPr bwMode="auto">
            <a:xfrm rot="2463138">
              <a:off x="7627" y="13156"/>
              <a:ext cx="949" cy="372"/>
              <a:chOff x="4653" y="13184"/>
              <a:chExt cx="949" cy="372"/>
            </a:xfrm>
          </p:grpSpPr>
          <p:sp>
            <p:nvSpPr>
              <p:cNvPr id="171" name="AutoShape 32"/>
              <p:cNvSpPr>
                <a:spLocks noChangeArrowheads="1"/>
              </p:cNvSpPr>
              <p:nvPr/>
            </p:nvSpPr>
            <p:spPr bwMode="auto">
              <a:xfrm rot="-1064178">
                <a:off x="4653" y="13184"/>
                <a:ext cx="913" cy="3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28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925" y="13104"/>
                    </a:moveTo>
                    <a:cubicBezTo>
                      <a:pt x="5584" y="12384"/>
                      <a:pt x="5408" y="11597"/>
                      <a:pt x="5408" y="10800"/>
                    </a:cubicBezTo>
                    <a:cubicBezTo>
                      <a:pt x="5408" y="7822"/>
                      <a:pt x="7822" y="5408"/>
                      <a:pt x="10800" y="5408"/>
                    </a:cubicBezTo>
                    <a:cubicBezTo>
                      <a:pt x="13777" y="5408"/>
                      <a:pt x="16192" y="7822"/>
                      <a:pt x="16192" y="10800"/>
                    </a:cubicBezTo>
                    <a:cubicBezTo>
                      <a:pt x="16192" y="11597"/>
                      <a:pt x="16015" y="12384"/>
                      <a:pt x="15674" y="13104"/>
                    </a:cubicBezTo>
                    <a:lnTo>
                      <a:pt x="20563" y="15416"/>
                    </a:lnTo>
                    <a:cubicBezTo>
                      <a:pt x="21246" y="13973"/>
                      <a:pt x="21600" y="12396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396"/>
                      <a:pt x="353" y="13973"/>
                      <a:pt x="1036" y="1541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FF6600"/>
                </a:solidFill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72" name="AutoShape 33"/>
              <p:cNvSpPr>
                <a:spLocks noChangeArrowheads="1"/>
              </p:cNvSpPr>
              <p:nvPr/>
            </p:nvSpPr>
            <p:spPr bwMode="auto">
              <a:xfrm rot="20318501" flipV="1">
                <a:off x="4689" y="13216"/>
                <a:ext cx="913" cy="3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28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925" y="13104"/>
                    </a:moveTo>
                    <a:cubicBezTo>
                      <a:pt x="5584" y="12384"/>
                      <a:pt x="5408" y="11597"/>
                      <a:pt x="5408" y="10800"/>
                    </a:cubicBezTo>
                    <a:cubicBezTo>
                      <a:pt x="5408" y="7822"/>
                      <a:pt x="7822" y="5408"/>
                      <a:pt x="10800" y="5408"/>
                    </a:cubicBezTo>
                    <a:cubicBezTo>
                      <a:pt x="13777" y="5408"/>
                      <a:pt x="16192" y="7822"/>
                      <a:pt x="16192" y="10800"/>
                    </a:cubicBezTo>
                    <a:cubicBezTo>
                      <a:pt x="16192" y="11597"/>
                      <a:pt x="16015" y="12384"/>
                      <a:pt x="15674" y="13104"/>
                    </a:cubicBezTo>
                    <a:lnTo>
                      <a:pt x="20563" y="15416"/>
                    </a:lnTo>
                    <a:cubicBezTo>
                      <a:pt x="21246" y="13973"/>
                      <a:pt x="21600" y="12396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396"/>
                      <a:pt x="353" y="13973"/>
                      <a:pt x="1036" y="1541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FF6600"/>
                </a:solidFill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17" name="Rectangle 34"/>
            <p:cNvSpPr>
              <a:spLocks noChangeArrowheads="1"/>
            </p:cNvSpPr>
            <p:nvPr/>
          </p:nvSpPr>
          <p:spPr bwMode="auto">
            <a:xfrm rot="-123098">
              <a:off x="4203" y="8525"/>
              <a:ext cx="4530" cy="566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18" name="Group 35"/>
            <p:cNvGrpSpPr/>
            <p:nvPr/>
          </p:nvGrpSpPr>
          <p:grpSpPr bwMode="auto">
            <a:xfrm>
              <a:off x="6016" y="8421"/>
              <a:ext cx="913" cy="760"/>
              <a:chOff x="4275" y="13835"/>
              <a:chExt cx="913" cy="760"/>
            </a:xfrm>
          </p:grpSpPr>
          <p:sp>
            <p:nvSpPr>
              <p:cNvPr id="169" name="AutoShape 36"/>
              <p:cNvSpPr>
                <a:spLocks noChangeArrowheads="1"/>
              </p:cNvSpPr>
              <p:nvPr/>
            </p:nvSpPr>
            <p:spPr bwMode="auto">
              <a:xfrm>
                <a:off x="4275" y="13835"/>
                <a:ext cx="913" cy="760"/>
              </a:xfrm>
              <a:prstGeom prst="bevel">
                <a:avLst>
                  <a:gd name="adj" fmla="val 2434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70" name="Rectangle 37"/>
              <p:cNvSpPr>
                <a:spLocks noChangeArrowheads="1"/>
              </p:cNvSpPr>
              <p:nvPr/>
            </p:nvSpPr>
            <p:spPr bwMode="auto">
              <a:xfrm>
                <a:off x="4425" y="13964"/>
                <a:ext cx="629" cy="516"/>
              </a:xfrm>
              <a:prstGeom prst="rect">
                <a:avLst/>
              </a:prstGeom>
              <a:solidFill>
                <a:srgbClr val="996633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19" name="Oval 38" descr="Уголки"/>
            <p:cNvSpPr>
              <a:spLocks noChangeArrowheads="1"/>
            </p:cNvSpPr>
            <p:nvPr/>
          </p:nvSpPr>
          <p:spPr bwMode="auto">
            <a:xfrm rot="3344122">
              <a:off x="2799" y="5497"/>
              <a:ext cx="1097" cy="2563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" name="Oval 39" descr="Уголки"/>
            <p:cNvSpPr>
              <a:spLocks noChangeArrowheads="1"/>
            </p:cNvSpPr>
            <p:nvPr/>
          </p:nvSpPr>
          <p:spPr bwMode="auto">
            <a:xfrm>
              <a:off x="4025" y="5648"/>
              <a:ext cx="1026" cy="1045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" name="Oval 40" descr="Уголки"/>
            <p:cNvSpPr>
              <a:spLocks noChangeArrowheads="1"/>
            </p:cNvSpPr>
            <p:nvPr/>
          </p:nvSpPr>
          <p:spPr bwMode="auto">
            <a:xfrm>
              <a:off x="1887" y="6938"/>
              <a:ext cx="964" cy="981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" name="Oval 41" descr="Уголки"/>
            <p:cNvSpPr>
              <a:spLocks noChangeArrowheads="1"/>
            </p:cNvSpPr>
            <p:nvPr/>
          </p:nvSpPr>
          <p:spPr bwMode="auto">
            <a:xfrm>
              <a:off x="1620" y="7212"/>
              <a:ext cx="624" cy="527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" name="Oval 42" descr="Уголки"/>
            <p:cNvSpPr>
              <a:spLocks noChangeArrowheads="1"/>
            </p:cNvSpPr>
            <p:nvPr/>
          </p:nvSpPr>
          <p:spPr bwMode="auto">
            <a:xfrm rot="-2757635">
              <a:off x="2484" y="7079"/>
              <a:ext cx="785" cy="2170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4" name="AutoShape 43" descr="Уголки"/>
            <p:cNvSpPr>
              <a:spLocks noChangeArrowheads="1"/>
            </p:cNvSpPr>
            <p:nvPr/>
          </p:nvSpPr>
          <p:spPr bwMode="auto">
            <a:xfrm>
              <a:off x="4073" y="5897"/>
              <a:ext cx="1960" cy="4026"/>
            </a:xfrm>
            <a:prstGeom prst="parallelogram">
              <a:avLst>
                <a:gd name="adj" fmla="val 23759"/>
              </a:avLst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5" name="AutoShape 44" descr="Уголки"/>
            <p:cNvSpPr>
              <a:spLocks noChangeArrowheads="1"/>
            </p:cNvSpPr>
            <p:nvPr/>
          </p:nvSpPr>
          <p:spPr bwMode="auto">
            <a:xfrm flipH="1">
              <a:off x="6899" y="5877"/>
              <a:ext cx="1943" cy="3989"/>
            </a:xfrm>
            <a:prstGeom prst="parallelogram">
              <a:avLst>
                <a:gd name="adj" fmla="val 23759"/>
              </a:avLst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6" name="Oval 45" descr="Уголки"/>
            <p:cNvSpPr>
              <a:spLocks noChangeArrowheads="1"/>
            </p:cNvSpPr>
            <p:nvPr/>
          </p:nvSpPr>
          <p:spPr bwMode="auto">
            <a:xfrm rot="18255878" flipH="1">
              <a:off x="8945" y="5376"/>
              <a:ext cx="1097" cy="2563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7" name="Oval 46" descr="Уголки"/>
            <p:cNvSpPr>
              <a:spLocks noChangeArrowheads="1"/>
            </p:cNvSpPr>
            <p:nvPr/>
          </p:nvSpPr>
          <p:spPr bwMode="auto">
            <a:xfrm flipH="1">
              <a:off x="7790" y="5527"/>
              <a:ext cx="1026" cy="1045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8" name="Oval 47" descr="Уголки"/>
            <p:cNvSpPr>
              <a:spLocks noChangeArrowheads="1"/>
            </p:cNvSpPr>
            <p:nvPr/>
          </p:nvSpPr>
          <p:spPr bwMode="auto">
            <a:xfrm flipH="1">
              <a:off x="9990" y="6817"/>
              <a:ext cx="964" cy="981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9" name="Oval 48" descr="Уголки"/>
            <p:cNvSpPr>
              <a:spLocks noChangeArrowheads="1"/>
            </p:cNvSpPr>
            <p:nvPr/>
          </p:nvSpPr>
          <p:spPr bwMode="auto">
            <a:xfrm flipH="1">
              <a:off x="10597" y="7091"/>
              <a:ext cx="624" cy="527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0" name="Oval 49" descr="Уголки"/>
            <p:cNvSpPr>
              <a:spLocks noChangeArrowheads="1"/>
            </p:cNvSpPr>
            <p:nvPr/>
          </p:nvSpPr>
          <p:spPr bwMode="auto">
            <a:xfrm rot="2757635" flipH="1">
              <a:off x="9571" y="6958"/>
              <a:ext cx="785" cy="2170"/>
            </a:xfrm>
            <a:prstGeom prst="ellipse">
              <a:avLst/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1" name="AutoShape 50" descr="Крупное конфетти"/>
            <p:cNvSpPr>
              <a:spLocks noChangeArrowheads="1"/>
            </p:cNvSpPr>
            <p:nvPr/>
          </p:nvSpPr>
          <p:spPr bwMode="auto">
            <a:xfrm rot="337234">
              <a:off x="5549" y="5900"/>
              <a:ext cx="317" cy="4026"/>
            </a:xfrm>
            <a:prstGeom prst="parallelogram">
              <a:avLst>
                <a:gd name="adj" fmla="val 23759"/>
              </a:avLst>
            </a:prstGeom>
            <a:pattFill prst="lgConfetti">
              <a:fgClr>
                <a:srgbClr val="FF9900"/>
              </a:fgClr>
              <a:bgClr>
                <a:srgbClr val="FFFF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2" name="AutoShape 51" descr="Крупное конфетти"/>
            <p:cNvSpPr>
              <a:spLocks noChangeArrowheads="1"/>
            </p:cNvSpPr>
            <p:nvPr/>
          </p:nvSpPr>
          <p:spPr bwMode="auto">
            <a:xfrm rot="-307256">
              <a:off x="7114" y="5865"/>
              <a:ext cx="278" cy="4026"/>
            </a:xfrm>
            <a:prstGeom prst="parallelogram">
              <a:avLst>
                <a:gd name="adj" fmla="val 0"/>
              </a:avLst>
            </a:prstGeom>
            <a:pattFill prst="lgConfetti">
              <a:fgClr>
                <a:srgbClr val="FF9900"/>
              </a:fgClr>
              <a:bgClr>
                <a:srgbClr val="FFFF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3" name="AutoShape 52" descr="Уголки"/>
            <p:cNvSpPr>
              <a:spLocks noChangeArrowheads="1"/>
            </p:cNvSpPr>
            <p:nvPr/>
          </p:nvSpPr>
          <p:spPr bwMode="auto">
            <a:xfrm rot="-1267297">
              <a:off x="4476" y="5676"/>
              <a:ext cx="1182" cy="566"/>
            </a:xfrm>
            <a:prstGeom prst="roundRect">
              <a:avLst>
                <a:gd name="adj" fmla="val 16667"/>
              </a:avLst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4" name="AutoShape 53" descr="Уголки"/>
            <p:cNvSpPr>
              <a:spLocks noChangeArrowheads="1"/>
            </p:cNvSpPr>
            <p:nvPr/>
          </p:nvSpPr>
          <p:spPr bwMode="auto">
            <a:xfrm rot="1607570">
              <a:off x="7341" y="5646"/>
              <a:ext cx="1182" cy="566"/>
            </a:xfrm>
            <a:prstGeom prst="roundRect">
              <a:avLst>
                <a:gd name="adj" fmla="val 16667"/>
              </a:avLst>
            </a:prstGeom>
            <a:pattFill prst="divot">
              <a:fgClr>
                <a:srgbClr val="CC9900"/>
              </a:fgClr>
              <a:bgClr>
                <a:srgbClr val="A647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5" name="AutoShape 54" descr="Крупное конфетти"/>
            <p:cNvSpPr>
              <a:spLocks noChangeArrowheads="1"/>
            </p:cNvSpPr>
            <p:nvPr/>
          </p:nvSpPr>
          <p:spPr bwMode="auto">
            <a:xfrm>
              <a:off x="5307" y="4709"/>
              <a:ext cx="2337" cy="170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74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98" y="16532"/>
                  </a:moveTo>
                  <a:cubicBezTo>
                    <a:pt x="4301" y="15111"/>
                    <a:pt x="3322" y="13012"/>
                    <a:pt x="3322" y="10800"/>
                  </a:cubicBezTo>
                  <a:cubicBezTo>
                    <a:pt x="3322" y="6670"/>
                    <a:pt x="6670" y="3322"/>
                    <a:pt x="10800" y="3322"/>
                  </a:cubicBezTo>
                  <a:cubicBezTo>
                    <a:pt x="14929" y="3322"/>
                    <a:pt x="18278" y="6670"/>
                    <a:pt x="18278" y="10800"/>
                  </a:cubicBezTo>
                  <a:cubicBezTo>
                    <a:pt x="18278" y="13012"/>
                    <a:pt x="17298" y="15111"/>
                    <a:pt x="15601" y="16532"/>
                  </a:cubicBezTo>
                  <a:lnTo>
                    <a:pt x="17734" y="19079"/>
                  </a:lnTo>
                  <a:cubicBezTo>
                    <a:pt x="20184" y="17027"/>
                    <a:pt x="21600" y="1399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995"/>
                    <a:pt x="1415" y="17027"/>
                    <a:pt x="3865" y="19079"/>
                  </a:cubicBezTo>
                  <a:close/>
                </a:path>
              </a:pathLst>
            </a:custGeom>
            <a:pattFill prst="lgConfetti">
              <a:fgClr>
                <a:srgbClr val="FF9900"/>
              </a:fgClr>
              <a:bgClr>
                <a:srgbClr val="FFFF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6" name="AutoShape 55"/>
            <p:cNvSpPr>
              <a:spLocks noChangeArrowheads="1"/>
            </p:cNvSpPr>
            <p:nvPr/>
          </p:nvSpPr>
          <p:spPr bwMode="auto">
            <a:xfrm rot="-10738768">
              <a:off x="5643" y="5061"/>
              <a:ext cx="1653" cy="28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5 w 21600"/>
                <a:gd name="T13" fmla="*/ 4503 h 21600"/>
                <a:gd name="T14" fmla="*/ 17105 w 21600"/>
                <a:gd name="T15" fmla="*/ 170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7" name="AutoShape 56"/>
            <p:cNvSpPr>
              <a:spLocks noChangeArrowheads="1"/>
            </p:cNvSpPr>
            <p:nvPr/>
          </p:nvSpPr>
          <p:spPr bwMode="auto">
            <a:xfrm rot="-10738768">
              <a:off x="5808" y="5112"/>
              <a:ext cx="1307" cy="26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5 w 21600"/>
                <a:gd name="T13" fmla="*/ 4498 h 21600"/>
                <a:gd name="T14" fmla="*/ 17105 w 21600"/>
                <a:gd name="T15" fmla="*/ 171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8" name="AutoShape 57"/>
            <p:cNvSpPr>
              <a:spLocks noChangeArrowheads="1"/>
            </p:cNvSpPr>
            <p:nvPr/>
          </p:nvSpPr>
          <p:spPr bwMode="auto">
            <a:xfrm rot="-10738768">
              <a:off x="6117" y="5475"/>
              <a:ext cx="631" cy="227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84 w 21600"/>
                <a:gd name="T13" fmla="*/ 4499 h 21600"/>
                <a:gd name="T14" fmla="*/ 17116 w 21600"/>
                <a:gd name="T15" fmla="*/ 1710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39" name="Group 58"/>
            <p:cNvGrpSpPr/>
            <p:nvPr/>
          </p:nvGrpSpPr>
          <p:grpSpPr bwMode="auto">
            <a:xfrm>
              <a:off x="4799" y="2945"/>
              <a:ext cx="3483" cy="3420"/>
              <a:chOff x="1903" y="3754"/>
              <a:chExt cx="3572" cy="3507"/>
            </a:xfrm>
          </p:grpSpPr>
          <p:grpSp>
            <p:nvGrpSpPr>
              <p:cNvPr id="103" name="Group 59"/>
              <p:cNvGrpSpPr/>
              <p:nvPr/>
            </p:nvGrpSpPr>
            <p:grpSpPr bwMode="auto">
              <a:xfrm>
                <a:off x="2479" y="4194"/>
                <a:ext cx="804" cy="645"/>
                <a:chOff x="2826" y="3799"/>
                <a:chExt cx="804" cy="645"/>
              </a:xfrm>
            </p:grpSpPr>
            <p:grpSp>
              <p:nvGrpSpPr>
                <p:cNvPr id="163" name="Group 60"/>
                <p:cNvGrpSpPr/>
                <p:nvPr/>
              </p:nvGrpSpPr>
              <p:grpSpPr bwMode="auto">
                <a:xfrm rot="4941494">
                  <a:off x="3117" y="3775"/>
                  <a:ext cx="490" cy="537"/>
                  <a:chOff x="6740" y="4583"/>
                  <a:chExt cx="490" cy="537"/>
                </a:xfrm>
              </p:grpSpPr>
              <p:sp>
                <p:nvSpPr>
                  <p:cNvPr id="167" name="AutoShape 61"/>
                  <p:cNvSpPr>
                    <a:spLocks noChangeArrowheads="1"/>
                  </p:cNvSpPr>
                  <p:nvPr/>
                </p:nvSpPr>
                <p:spPr bwMode="auto">
                  <a:xfrm rot="4177804">
                    <a:off x="6900" y="4463"/>
                    <a:ext cx="170" cy="49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8" name="AutoShape 62"/>
                  <p:cNvSpPr>
                    <a:spLocks noChangeArrowheads="1"/>
                  </p:cNvSpPr>
                  <p:nvPr/>
                </p:nvSpPr>
                <p:spPr bwMode="auto">
                  <a:xfrm rot="2492407">
                    <a:off x="6894" y="4583"/>
                    <a:ext cx="170" cy="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sp>
              <p:nvSpPr>
                <p:cNvPr id="164" name="AutoShape 63"/>
                <p:cNvSpPr>
                  <a:spLocks noChangeArrowheads="1"/>
                </p:cNvSpPr>
                <p:nvPr/>
              </p:nvSpPr>
              <p:spPr bwMode="auto">
                <a:xfrm rot="6669173">
                  <a:off x="3161" y="3879"/>
                  <a:ext cx="170" cy="4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5" name="AutoShape 64"/>
                <p:cNvSpPr>
                  <a:spLocks noChangeArrowheads="1"/>
                </p:cNvSpPr>
                <p:nvPr/>
              </p:nvSpPr>
              <p:spPr bwMode="auto">
                <a:xfrm rot="5061453">
                  <a:off x="3018" y="3965"/>
                  <a:ext cx="170" cy="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6" name="AutoShape 65"/>
                <p:cNvSpPr>
                  <a:spLocks noChangeArrowheads="1"/>
                </p:cNvSpPr>
                <p:nvPr/>
              </p:nvSpPr>
              <p:spPr bwMode="auto">
                <a:xfrm rot="4238541">
                  <a:off x="3010" y="4090"/>
                  <a:ext cx="170" cy="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04" name="Group 66"/>
              <p:cNvGrpSpPr/>
              <p:nvPr/>
            </p:nvGrpSpPr>
            <p:grpSpPr bwMode="auto">
              <a:xfrm flipH="1">
                <a:off x="3841" y="4072"/>
                <a:ext cx="804" cy="645"/>
                <a:chOff x="2826" y="3799"/>
                <a:chExt cx="804" cy="645"/>
              </a:xfrm>
            </p:grpSpPr>
            <p:grpSp>
              <p:nvGrpSpPr>
                <p:cNvPr id="157" name="Group 67"/>
                <p:cNvGrpSpPr/>
                <p:nvPr/>
              </p:nvGrpSpPr>
              <p:grpSpPr bwMode="auto">
                <a:xfrm rot="4941494">
                  <a:off x="3117" y="3775"/>
                  <a:ext cx="490" cy="537"/>
                  <a:chOff x="6740" y="4583"/>
                  <a:chExt cx="490" cy="537"/>
                </a:xfrm>
              </p:grpSpPr>
              <p:sp>
                <p:nvSpPr>
                  <p:cNvPr id="161" name="AutoShape 68"/>
                  <p:cNvSpPr>
                    <a:spLocks noChangeArrowheads="1"/>
                  </p:cNvSpPr>
                  <p:nvPr/>
                </p:nvSpPr>
                <p:spPr bwMode="auto">
                  <a:xfrm rot="4177804">
                    <a:off x="6900" y="4463"/>
                    <a:ext cx="170" cy="49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2" name="AutoShape 69"/>
                  <p:cNvSpPr>
                    <a:spLocks noChangeArrowheads="1"/>
                  </p:cNvSpPr>
                  <p:nvPr/>
                </p:nvSpPr>
                <p:spPr bwMode="auto">
                  <a:xfrm rot="2492407">
                    <a:off x="6894" y="4583"/>
                    <a:ext cx="170" cy="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sp>
              <p:nvSpPr>
                <p:cNvPr id="158" name="AutoShape 70"/>
                <p:cNvSpPr>
                  <a:spLocks noChangeArrowheads="1"/>
                </p:cNvSpPr>
                <p:nvPr/>
              </p:nvSpPr>
              <p:spPr bwMode="auto">
                <a:xfrm rot="6669173">
                  <a:off x="3161" y="3879"/>
                  <a:ext cx="170" cy="4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9" name="AutoShape 71"/>
                <p:cNvSpPr>
                  <a:spLocks noChangeArrowheads="1"/>
                </p:cNvSpPr>
                <p:nvPr/>
              </p:nvSpPr>
              <p:spPr bwMode="auto">
                <a:xfrm rot="5061453">
                  <a:off x="3018" y="3965"/>
                  <a:ext cx="170" cy="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0" name="AutoShape 72"/>
                <p:cNvSpPr>
                  <a:spLocks noChangeArrowheads="1"/>
                </p:cNvSpPr>
                <p:nvPr/>
              </p:nvSpPr>
              <p:spPr bwMode="auto">
                <a:xfrm rot="4238541">
                  <a:off x="3010" y="4090"/>
                  <a:ext cx="170" cy="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05" name="Oval 73"/>
              <p:cNvSpPr>
                <a:spLocks noChangeArrowheads="1"/>
              </p:cNvSpPr>
              <p:nvPr/>
            </p:nvSpPr>
            <p:spPr bwMode="auto">
              <a:xfrm rot="-186531">
                <a:off x="2640" y="4413"/>
                <a:ext cx="1995" cy="1351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6" name="AutoShape 74"/>
              <p:cNvSpPr>
                <a:spLocks noChangeArrowheads="1"/>
              </p:cNvSpPr>
              <p:nvPr/>
            </p:nvSpPr>
            <p:spPr bwMode="auto">
              <a:xfrm>
                <a:off x="2421" y="5279"/>
                <a:ext cx="2506" cy="1701"/>
              </a:xfrm>
              <a:prstGeom prst="roundRect">
                <a:avLst>
                  <a:gd name="adj" fmla="val 34921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7" name="AutoShape 75"/>
              <p:cNvSpPr>
                <a:spLocks noChangeArrowheads="1"/>
              </p:cNvSpPr>
              <p:nvPr/>
            </p:nvSpPr>
            <p:spPr bwMode="auto">
              <a:xfrm rot="5270717">
                <a:off x="3256" y="6283"/>
                <a:ext cx="772" cy="1134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8" name="Oval 76"/>
              <p:cNvSpPr>
                <a:spLocks noChangeArrowheads="1"/>
              </p:cNvSpPr>
              <p:nvPr/>
            </p:nvSpPr>
            <p:spPr bwMode="auto">
              <a:xfrm>
                <a:off x="2061" y="5600"/>
                <a:ext cx="1491" cy="1327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9" name="Oval 77"/>
              <p:cNvSpPr>
                <a:spLocks noChangeArrowheads="1"/>
              </p:cNvSpPr>
              <p:nvPr/>
            </p:nvSpPr>
            <p:spPr bwMode="auto">
              <a:xfrm>
                <a:off x="3732" y="5600"/>
                <a:ext cx="1491" cy="1327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0" name="Oval 78"/>
              <p:cNvSpPr>
                <a:spLocks noChangeArrowheads="1"/>
              </p:cNvSpPr>
              <p:nvPr/>
            </p:nvSpPr>
            <p:spPr bwMode="auto">
              <a:xfrm>
                <a:off x="3963" y="4913"/>
                <a:ext cx="912" cy="881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1" name="Oval 79"/>
              <p:cNvSpPr>
                <a:spLocks noChangeArrowheads="1"/>
              </p:cNvSpPr>
              <p:nvPr/>
            </p:nvSpPr>
            <p:spPr bwMode="auto">
              <a:xfrm>
                <a:off x="2421" y="4943"/>
                <a:ext cx="912" cy="881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2" name="Oval 80"/>
              <p:cNvSpPr>
                <a:spLocks noChangeArrowheads="1"/>
              </p:cNvSpPr>
              <p:nvPr/>
            </p:nvSpPr>
            <p:spPr bwMode="auto">
              <a:xfrm>
                <a:off x="3976" y="4673"/>
                <a:ext cx="689" cy="666"/>
              </a:xfrm>
              <a:prstGeom prst="ellipse">
                <a:avLst/>
              </a:prstGeom>
              <a:solidFill>
                <a:srgbClr val="FFD9D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3" name="Oval 81"/>
              <p:cNvSpPr>
                <a:spLocks noChangeArrowheads="1"/>
              </p:cNvSpPr>
              <p:nvPr/>
            </p:nvSpPr>
            <p:spPr bwMode="auto">
              <a:xfrm>
                <a:off x="2644" y="4583"/>
                <a:ext cx="689" cy="666"/>
              </a:xfrm>
              <a:prstGeom prst="ellipse">
                <a:avLst/>
              </a:prstGeom>
              <a:solidFill>
                <a:srgbClr val="FFD9D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4" name="Oval 82"/>
              <p:cNvSpPr>
                <a:spLocks noChangeArrowheads="1"/>
              </p:cNvSpPr>
              <p:nvPr/>
            </p:nvSpPr>
            <p:spPr bwMode="auto">
              <a:xfrm>
                <a:off x="3802" y="5237"/>
                <a:ext cx="403" cy="454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5" name="AutoShape 83"/>
              <p:cNvSpPr>
                <a:spLocks noChangeArrowheads="1"/>
              </p:cNvSpPr>
              <p:nvPr/>
            </p:nvSpPr>
            <p:spPr bwMode="auto">
              <a:xfrm>
                <a:off x="3175" y="4131"/>
                <a:ext cx="912" cy="1028"/>
              </a:xfrm>
              <a:prstGeom prst="roundRect">
                <a:avLst>
                  <a:gd name="adj" fmla="val 32144"/>
                </a:avLst>
              </a:prstGeom>
              <a:gradFill rotWithShape="0">
                <a:gsLst>
                  <a:gs pos="0">
                    <a:srgbClr val="FFB7AA"/>
                  </a:gs>
                  <a:gs pos="100000">
                    <a:srgbClr val="FFD9D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6" name="Oval 84"/>
              <p:cNvSpPr>
                <a:spLocks noChangeArrowheads="1"/>
              </p:cNvSpPr>
              <p:nvPr/>
            </p:nvSpPr>
            <p:spPr bwMode="auto">
              <a:xfrm>
                <a:off x="3012" y="5259"/>
                <a:ext cx="403" cy="454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7" name="Oval 85"/>
              <p:cNvSpPr>
                <a:spLocks noChangeArrowheads="1"/>
              </p:cNvSpPr>
              <p:nvPr/>
            </p:nvSpPr>
            <p:spPr bwMode="auto">
              <a:xfrm>
                <a:off x="3850" y="5288"/>
                <a:ext cx="232" cy="34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8" name="Oval 86"/>
              <p:cNvSpPr>
                <a:spLocks noChangeArrowheads="1"/>
              </p:cNvSpPr>
              <p:nvPr/>
            </p:nvSpPr>
            <p:spPr bwMode="auto">
              <a:xfrm>
                <a:off x="3130" y="5265"/>
                <a:ext cx="232" cy="34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9" name="AutoShape 87"/>
              <p:cNvSpPr>
                <a:spLocks noChangeArrowheads="1"/>
              </p:cNvSpPr>
              <p:nvPr/>
            </p:nvSpPr>
            <p:spPr bwMode="auto">
              <a:xfrm rot="-5465847">
                <a:off x="3358" y="5818"/>
                <a:ext cx="454" cy="1145"/>
              </a:xfrm>
              <a:prstGeom prst="moon">
                <a:avLst>
                  <a:gd name="adj" fmla="val 87500"/>
                </a:avLst>
              </a:prstGeom>
              <a:solidFill>
                <a:srgbClr val="FF7D7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0" name="Oval 88"/>
              <p:cNvSpPr>
                <a:spLocks noChangeArrowheads="1"/>
              </p:cNvSpPr>
              <p:nvPr/>
            </p:nvSpPr>
            <p:spPr bwMode="auto">
              <a:xfrm>
                <a:off x="3353" y="6599"/>
                <a:ext cx="584" cy="584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1" name="Oval 89"/>
              <p:cNvSpPr>
                <a:spLocks noChangeArrowheads="1"/>
              </p:cNvSpPr>
              <p:nvPr/>
            </p:nvSpPr>
            <p:spPr bwMode="auto">
              <a:xfrm>
                <a:off x="3642" y="6734"/>
                <a:ext cx="527" cy="527"/>
              </a:xfrm>
              <a:prstGeom prst="ellipse">
                <a:avLst/>
              </a:prstGeom>
              <a:gradFill rotWithShape="0">
                <a:gsLst>
                  <a:gs pos="0">
                    <a:srgbClr val="FFB7AA"/>
                  </a:gs>
                  <a:gs pos="100000">
                    <a:srgbClr val="FFD9D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2" name="Oval 90"/>
              <p:cNvSpPr>
                <a:spLocks noChangeArrowheads="1"/>
              </p:cNvSpPr>
              <p:nvPr/>
            </p:nvSpPr>
            <p:spPr bwMode="auto">
              <a:xfrm>
                <a:off x="3093" y="6734"/>
                <a:ext cx="527" cy="527"/>
              </a:xfrm>
              <a:prstGeom prst="ellipse">
                <a:avLst/>
              </a:prstGeom>
              <a:gradFill rotWithShape="0">
                <a:gsLst>
                  <a:gs pos="0">
                    <a:srgbClr val="FFB7AA"/>
                  </a:gs>
                  <a:gs pos="100000">
                    <a:srgbClr val="FFD9D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3" name="AutoShape 91"/>
              <p:cNvSpPr>
                <a:spLocks noChangeArrowheads="1"/>
              </p:cNvSpPr>
              <p:nvPr/>
            </p:nvSpPr>
            <p:spPr bwMode="auto">
              <a:xfrm>
                <a:off x="3074" y="5639"/>
                <a:ext cx="1091" cy="518"/>
              </a:xfrm>
              <a:prstGeom prst="roundRect">
                <a:avLst>
                  <a:gd name="adj" fmla="val 36083"/>
                </a:avLst>
              </a:prstGeom>
              <a:solidFill>
                <a:srgbClr val="FFB7AA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4" name="AutoShape 92"/>
              <p:cNvSpPr>
                <a:spLocks noChangeArrowheads="1"/>
              </p:cNvSpPr>
              <p:nvPr/>
            </p:nvSpPr>
            <p:spPr bwMode="auto">
              <a:xfrm>
                <a:off x="3373" y="5249"/>
                <a:ext cx="498" cy="671"/>
              </a:xfrm>
              <a:prstGeom prst="roundRect">
                <a:avLst>
                  <a:gd name="adj" fmla="val 36083"/>
                </a:avLst>
              </a:prstGeom>
              <a:solidFill>
                <a:srgbClr val="FFB7AA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25" name="Group 93"/>
              <p:cNvGrpSpPr/>
              <p:nvPr/>
            </p:nvGrpSpPr>
            <p:grpSpPr bwMode="auto">
              <a:xfrm rot="1455203">
                <a:off x="4863" y="5095"/>
                <a:ext cx="612" cy="809"/>
                <a:chOff x="1091" y="7137"/>
                <a:chExt cx="819" cy="1247"/>
              </a:xfrm>
            </p:grpSpPr>
            <p:sp>
              <p:nvSpPr>
                <p:cNvPr id="154" name="Rectangle 94"/>
                <p:cNvSpPr>
                  <a:spLocks noChangeArrowheads="1"/>
                </p:cNvSpPr>
                <p:nvPr/>
              </p:nvSpPr>
              <p:spPr bwMode="auto">
                <a:xfrm rot="-917675">
                  <a:off x="1091" y="7598"/>
                  <a:ext cx="399" cy="567"/>
                </a:xfrm>
                <a:prstGeom prst="rect">
                  <a:avLst/>
                </a:prstGeom>
                <a:solidFill>
                  <a:srgbClr val="FFD9D9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5" name="Oval 95"/>
                <p:cNvSpPr>
                  <a:spLocks noChangeArrowheads="1"/>
                </p:cNvSpPr>
                <p:nvPr/>
              </p:nvSpPr>
              <p:spPr bwMode="auto">
                <a:xfrm rot="5282715">
                  <a:off x="1252" y="7727"/>
                  <a:ext cx="723" cy="592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6" name="Oval 96"/>
                <p:cNvSpPr>
                  <a:spLocks noChangeArrowheads="1"/>
                </p:cNvSpPr>
                <p:nvPr/>
              </p:nvSpPr>
              <p:spPr bwMode="auto">
                <a:xfrm rot="5987203">
                  <a:off x="1063" y="7364"/>
                  <a:ext cx="969" cy="51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26" name="Group 97"/>
              <p:cNvGrpSpPr/>
              <p:nvPr/>
            </p:nvGrpSpPr>
            <p:grpSpPr bwMode="auto">
              <a:xfrm rot="20479175" flipH="1">
                <a:off x="1903" y="4980"/>
                <a:ext cx="612" cy="809"/>
                <a:chOff x="1091" y="7137"/>
                <a:chExt cx="819" cy="1247"/>
              </a:xfrm>
            </p:grpSpPr>
            <p:sp>
              <p:nvSpPr>
                <p:cNvPr id="151" name="Rectangle 98"/>
                <p:cNvSpPr>
                  <a:spLocks noChangeArrowheads="1"/>
                </p:cNvSpPr>
                <p:nvPr/>
              </p:nvSpPr>
              <p:spPr bwMode="auto">
                <a:xfrm rot="-917675">
                  <a:off x="1091" y="7598"/>
                  <a:ext cx="399" cy="567"/>
                </a:xfrm>
                <a:prstGeom prst="rect">
                  <a:avLst/>
                </a:prstGeom>
                <a:solidFill>
                  <a:srgbClr val="FFD9D9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2" name="Oval 99"/>
                <p:cNvSpPr>
                  <a:spLocks noChangeArrowheads="1"/>
                </p:cNvSpPr>
                <p:nvPr/>
              </p:nvSpPr>
              <p:spPr bwMode="auto">
                <a:xfrm rot="5282715">
                  <a:off x="1252" y="7727"/>
                  <a:ext cx="723" cy="592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3" name="Oval 100"/>
                <p:cNvSpPr>
                  <a:spLocks noChangeArrowheads="1"/>
                </p:cNvSpPr>
                <p:nvPr/>
              </p:nvSpPr>
              <p:spPr bwMode="auto">
                <a:xfrm rot="5987203">
                  <a:off x="1063" y="7364"/>
                  <a:ext cx="969" cy="516"/>
                </a:xfrm>
                <a:prstGeom prst="ellipse">
                  <a:avLst/>
                </a:prstGeom>
                <a:solidFill>
                  <a:srgbClr val="FFCCCC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27" name="Oval 101"/>
              <p:cNvSpPr>
                <a:spLocks noChangeArrowheads="1"/>
              </p:cNvSpPr>
              <p:nvPr/>
            </p:nvSpPr>
            <p:spPr bwMode="auto">
              <a:xfrm>
                <a:off x="3214" y="5386"/>
                <a:ext cx="119" cy="22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8" name="Oval 102"/>
              <p:cNvSpPr>
                <a:spLocks noChangeArrowheads="1"/>
              </p:cNvSpPr>
              <p:nvPr/>
            </p:nvSpPr>
            <p:spPr bwMode="auto">
              <a:xfrm>
                <a:off x="3937" y="5373"/>
                <a:ext cx="119" cy="22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9" name="AutoShape 103"/>
              <p:cNvSpPr>
                <a:spLocks noChangeArrowheads="1"/>
              </p:cNvSpPr>
              <p:nvPr/>
            </p:nvSpPr>
            <p:spPr bwMode="auto">
              <a:xfrm rot="-4170589">
                <a:off x="2737" y="5035"/>
                <a:ext cx="789" cy="567"/>
              </a:xfrm>
              <a:prstGeom prst="lightningBolt">
                <a:avLst/>
              </a:prstGeom>
              <a:solidFill>
                <a:srgbClr val="FF99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0" name="AutoShape 104"/>
              <p:cNvSpPr>
                <a:spLocks noChangeArrowheads="1"/>
              </p:cNvSpPr>
              <p:nvPr/>
            </p:nvSpPr>
            <p:spPr bwMode="auto">
              <a:xfrm rot="4170589" flipH="1">
                <a:off x="3685" y="5007"/>
                <a:ext cx="789" cy="567"/>
              </a:xfrm>
              <a:prstGeom prst="lightningBolt">
                <a:avLst/>
              </a:prstGeom>
              <a:solidFill>
                <a:srgbClr val="FF99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31" name="Group 105"/>
              <p:cNvGrpSpPr/>
              <p:nvPr/>
            </p:nvGrpSpPr>
            <p:grpSpPr bwMode="auto">
              <a:xfrm>
                <a:off x="3118" y="6292"/>
                <a:ext cx="918" cy="278"/>
                <a:chOff x="5637" y="7492"/>
                <a:chExt cx="918" cy="278"/>
              </a:xfrm>
            </p:grpSpPr>
            <p:sp>
              <p:nvSpPr>
                <p:cNvPr id="149" name="AutoShape 106"/>
                <p:cNvSpPr>
                  <a:spLocks noChangeArrowheads="1"/>
                </p:cNvSpPr>
                <p:nvPr/>
              </p:nvSpPr>
              <p:spPr bwMode="auto">
                <a:xfrm>
                  <a:off x="5637" y="7492"/>
                  <a:ext cx="459" cy="278"/>
                </a:xfrm>
                <a:prstGeom prst="roundRect">
                  <a:avLst>
                    <a:gd name="adj" fmla="val 40940"/>
                  </a:avLst>
                </a:prstGeom>
                <a:gradFill rotWithShape="0">
                  <a:gsLst>
                    <a:gs pos="0">
                      <a:srgbClr val="FF99CC"/>
                    </a:gs>
                    <a:gs pos="100000">
                      <a:srgbClr val="FF7D7D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0" name="AutoShape 107"/>
                <p:cNvSpPr>
                  <a:spLocks noChangeArrowheads="1"/>
                </p:cNvSpPr>
                <p:nvPr/>
              </p:nvSpPr>
              <p:spPr bwMode="auto">
                <a:xfrm>
                  <a:off x="6096" y="7492"/>
                  <a:ext cx="459" cy="278"/>
                </a:xfrm>
                <a:prstGeom prst="roundRect">
                  <a:avLst>
                    <a:gd name="adj" fmla="val 40940"/>
                  </a:avLst>
                </a:prstGeom>
                <a:gradFill rotWithShape="0">
                  <a:gsLst>
                    <a:gs pos="0">
                      <a:srgbClr val="FF99CC"/>
                    </a:gs>
                    <a:gs pos="100000">
                      <a:srgbClr val="FF7D7D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32" name="Oval 108"/>
              <p:cNvSpPr>
                <a:spLocks noChangeArrowheads="1"/>
              </p:cNvSpPr>
              <p:nvPr/>
            </p:nvSpPr>
            <p:spPr bwMode="auto">
              <a:xfrm>
                <a:off x="3274" y="5644"/>
                <a:ext cx="658" cy="752"/>
              </a:xfrm>
              <a:prstGeom prst="ellipse">
                <a:avLst/>
              </a:prstGeom>
              <a:gradFill rotWithShape="0">
                <a:gsLst>
                  <a:gs pos="0">
                    <a:srgbClr val="FF7D7D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3" name="Oval 109"/>
              <p:cNvSpPr>
                <a:spLocks noChangeArrowheads="1"/>
              </p:cNvSpPr>
              <p:nvPr/>
            </p:nvSpPr>
            <p:spPr bwMode="auto">
              <a:xfrm>
                <a:off x="4209" y="5824"/>
                <a:ext cx="852" cy="758"/>
              </a:xfrm>
              <a:prstGeom prst="ellipse">
                <a:avLst/>
              </a:prstGeom>
              <a:gradFill rotWithShape="0">
                <a:gsLst>
                  <a:gs pos="0">
                    <a:srgbClr val="FF99CC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4" name="Oval 110"/>
              <p:cNvSpPr>
                <a:spLocks noChangeArrowheads="1"/>
              </p:cNvSpPr>
              <p:nvPr/>
            </p:nvSpPr>
            <p:spPr bwMode="auto">
              <a:xfrm>
                <a:off x="2160" y="5778"/>
                <a:ext cx="852" cy="758"/>
              </a:xfrm>
              <a:prstGeom prst="ellipse">
                <a:avLst/>
              </a:prstGeom>
              <a:gradFill rotWithShape="0">
                <a:gsLst>
                  <a:gs pos="0">
                    <a:srgbClr val="FF99CC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35" name="Group 111"/>
              <p:cNvGrpSpPr/>
              <p:nvPr/>
            </p:nvGrpSpPr>
            <p:grpSpPr bwMode="auto">
              <a:xfrm>
                <a:off x="2781" y="3754"/>
                <a:ext cx="804" cy="645"/>
                <a:chOff x="2826" y="3799"/>
                <a:chExt cx="804" cy="645"/>
              </a:xfrm>
            </p:grpSpPr>
            <p:grpSp>
              <p:nvGrpSpPr>
                <p:cNvPr id="143" name="Group 112"/>
                <p:cNvGrpSpPr/>
                <p:nvPr/>
              </p:nvGrpSpPr>
              <p:grpSpPr bwMode="auto">
                <a:xfrm rot="4941494">
                  <a:off x="3117" y="3775"/>
                  <a:ext cx="490" cy="537"/>
                  <a:chOff x="6740" y="4583"/>
                  <a:chExt cx="490" cy="537"/>
                </a:xfrm>
              </p:grpSpPr>
              <p:sp>
                <p:nvSpPr>
                  <p:cNvPr id="147" name="AutoShape 113"/>
                  <p:cNvSpPr>
                    <a:spLocks noChangeArrowheads="1"/>
                  </p:cNvSpPr>
                  <p:nvPr/>
                </p:nvSpPr>
                <p:spPr bwMode="auto">
                  <a:xfrm rot="4177804">
                    <a:off x="6900" y="4463"/>
                    <a:ext cx="170" cy="49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8" name="AutoShape 114"/>
                  <p:cNvSpPr>
                    <a:spLocks noChangeArrowheads="1"/>
                  </p:cNvSpPr>
                  <p:nvPr/>
                </p:nvSpPr>
                <p:spPr bwMode="auto">
                  <a:xfrm rot="2492407">
                    <a:off x="6894" y="4583"/>
                    <a:ext cx="170" cy="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sp>
              <p:nvSpPr>
                <p:cNvPr id="144" name="AutoShape 115"/>
                <p:cNvSpPr>
                  <a:spLocks noChangeArrowheads="1"/>
                </p:cNvSpPr>
                <p:nvPr/>
              </p:nvSpPr>
              <p:spPr bwMode="auto">
                <a:xfrm rot="6669173">
                  <a:off x="3161" y="3879"/>
                  <a:ext cx="170" cy="4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45" name="AutoShape 116"/>
                <p:cNvSpPr>
                  <a:spLocks noChangeArrowheads="1"/>
                </p:cNvSpPr>
                <p:nvPr/>
              </p:nvSpPr>
              <p:spPr bwMode="auto">
                <a:xfrm rot="5061453">
                  <a:off x="3018" y="3965"/>
                  <a:ext cx="170" cy="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46" name="AutoShape 117"/>
                <p:cNvSpPr>
                  <a:spLocks noChangeArrowheads="1"/>
                </p:cNvSpPr>
                <p:nvPr/>
              </p:nvSpPr>
              <p:spPr bwMode="auto">
                <a:xfrm rot="4238541">
                  <a:off x="3010" y="4090"/>
                  <a:ext cx="170" cy="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36" name="Group 118"/>
              <p:cNvGrpSpPr/>
              <p:nvPr/>
            </p:nvGrpSpPr>
            <p:grpSpPr bwMode="auto">
              <a:xfrm flipH="1">
                <a:off x="3532" y="3763"/>
                <a:ext cx="804" cy="645"/>
                <a:chOff x="2826" y="3799"/>
                <a:chExt cx="804" cy="645"/>
              </a:xfrm>
            </p:grpSpPr>
            <p:grpSp>
              <p:nvGrpSpPr>
                <p:cNvPr id="137" name="Group 119"/>
                <p:cNvGrpSpPr/>
                <p:nvPr/>
              </p:nvGrpSpPr>
              <p:grpSpPr bwMode="auto">
                <a:xfrm rot="4941494">
                  <a:off x="3117" y="3775"/>
                  <a:ext cx="490" cy="537"/>
                  <a:chOff x="6740" y="4583"/>
                  <a:chExt cx="490" cy="537"/>
                </a:xfrm>
              </p:grpSpPr>
              <p:sp>
                <p:nvSpPr>
                  <p:cNvPr id="141" name="AutoShape 120"/>
                  <p:cNvSpPr>
                    <a:spLocks noChangeArrowheads="1"/>
                  </p:cNvSpPr>
                  <p:nvPr/>
                </p:nvSpPr>
                <p:spPr bwMode="auto">
                  <a:xfrm rot="4177804">
                    <a:off x="6900" y="4463"/>
                    <a:ext cx="170" cy="49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2" name="AutoShape 121"/>
                  <p:cNvSpPr>
                    <a:spLocks noChangeArrowheads="1"/>
                  </p:cNvSpPr>
                  <p:nvPr/>
                </p:nvSpPr>
                <p:spPr bwMode="auto">
                  <a:xfrm rot="2492407">
                    <a:off x="6894" y="4583"/>
                    <a:ext cx="170" cy="53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sp>
              <p:nvSpPr>
                <p:cNvPr id="138" name="AutoShape 122"/>
                <p:cNvSpPr>
                  <a:spLocks noChangeArrowheads="1"/>
                </p:cNvSpPr>
                <p:nvPr/>
              </p:nvSpPr>
              <p:spPr bwMode="auto">
                <a:xfrm rot="6669173">
                  <a:off x="3161" y="3879"/>
                  <a:ext cx="170" cy="4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39" name="AutoShape 123"/>
                <p:cNvSpPr>
                  <a:spLocks noChangeArrowheads="1"/>
                </p:cNvSpPr>
                <p:nvPr/>
              </p:nvSpPr>
              <p:spPr bwMode="auto">
                <a:xfrm rot="5061453">
                  <a:off x="3018" y="3965"/>
                  <a:ext cx="170" cy="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40" name="AutoShape 124"/>
                <p:cNvSpPr>
                  <a:spLocks noChangeArrowheads="1"/>
                </p:cNvSpPr>
                <p:nvPr/>
              </p:nvSpPr>
              <p:spPr bwMode="auto">
                <a:xfrm rot="4238541">
                  <a:off x="3010" y="4090"/>
                  <a:ext cx="170" cy="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</p:grpSp>
        <p:grpSp>
          <p:nvGrpSpPr>
            <p:cNvPr id="40" name="Group 125"/>
            <p:cNvGrpSpPr/>
            <p:nvPr/>
          </p:nvGrpSpPr>
          <p:grpSpPr bwMode="auto">
            <a:xfrm rot="-2750745">
              <a:off x="7335" y="9150"/>
              <a:ext cx="698" cy="656"/>
              <a:chOff x="9045" y="8742"/>
              <a:chExt cx="698" cy="656"/>
            </a:xfrm>
          </p:grpSpPr>
          <p:sp>
            <p:nvSpPr>
              <p:cNvPr id="99" name="Rectangle 126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453" y="8683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0" name="Rectangle 127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104" y="910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1" name="Oval 128"/>
              <p:cNvSpPr>
                <a:spLocks noChangeArrowheads="1"/>
              </p:cNvSpPr>
              <p:nvPr/>
            </p:nvSpPr>
            <p:spPr bwMode="auto">
              <a:xfrm>
                <a:off x="9150" y="922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2" name="Oval 129"/>
              <p:cNvSpPr>
                <a:spLocks noChangeArrowheads="1"/>
              </p:cNvSpPr>
              <p:nvPr/>
            </p:nvSpPr>
            <p:spPr bwMode="auto">
              <a:xfrm>
                <a:off x="9556" y="8804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1" name="Group 130"/>
            <p:cNvGrpSpPr/>
            <p:nvPr/>
          </p:nvGrpSpPr>
          <p:grpSpPr bwMode="auto">
            <a:xfrm rot="-2750745">
              <a:off x="7266" y="7991"/>
              <a:ext cx="698" cy="656"/>
              <a:chOff x="9045" y="8742"/>
              <a:chExt cx="698" cy="656"/>
            </a:xfrm>
          </p:grpSpPr>
          <p:sp>
            <p:nvSpPr>
              <p:cNvPr id="95" name="Rectangle 131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453" y="8683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6" name="Rectangle 132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104" y="910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7" name="Oval 133"/>
              <p:cNvSpPr>
                <a:spLocks noChangeArrowheads="1"/>
              </p:cNvSpPr>
              <p:nvPr/>
            </p:nvSpPr>
            <p:spPr bwMode="auto">
              <a:xfrm>
                <a:off x="9150" y="922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8" name="Oval 134"/>
              <p:cNvSpPr>
                <a:spLocks noChangeArrowheads="1"/>
              </p:cNvSpPr>
              <p:nvPr/>
            </p:nvSpPr>
            <p:spPr bwMode="auto">
              <a:xfrm>
                <a:off x="9556" y="8804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2" name="Group 135"/>
            <p:cNvGrpSpPr/>
            <p:nvPr/>
          </p:nvGrpSpPr>
          <p:grpSpPr bwMode="auto">
            <a:xfrm rot="-2750745">
              <a:off x="7161" y="6758"/>
              <a:ext cx="698" cy="656"/>
              <a:chOff x="9045" y="8742"/>
              <a:chExt cx="698" cy="656"/>
            </a:xfrm>
          </p:grpSpPr>
          <p:sp>
            <p:nvSpPr>
              <p:cNvPr id="91" name="Rectangle 136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453" y="8683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2" name="Rectangle 137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104" y="910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3" name="Oval 138"/>
              <p:cNvSpPr>
                <a:spLocks noChangeArrowheads="1"/>
              </p:cNvSpPr>
              <p:nvPr/>
            </p:nvSpPr>
            <p:spPr bwMode="auto">
              <a:xfrm>
                <a:off x="9150" y="922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4" name="Oval 139"/>
              <p:cNvSpPr>
                <a:spLocks noChangeArrowheads="1"/>
              </p:cNvSpPr>
              <p:nvPr/>
            </p:nvSpPr>
            <p:spPr bwMode="auto">
              <a:xfrm>
                <a:off x="9556" y="8804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3" name="Group 140"/>
            <p:cNvGrpSpPr/>
            <p:nvPr/>
          </p:nvGrpSpPr>
          <p:grpSpPr bwMode="auto">
            <a:xfrm rot="-2750745">
              <a:off x="7161" y="6778"/>
              <a:ext cx="698" cy="656"/>
              <a:chOff x="9045" y="8742"/>
              <a:chExt cx="698" cy="656"/>
            </a:xfrm>
          </p:grpSpPr>
          <p:sp>
            <p:nvSpPr>
              <p:cNvPr id="87" name="Rectangle 141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453" y="8683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8" name="Rectangle 142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104" y="910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9" name="Oval 143"/>
              <p:cNvSpPr>
                <a:spLocks noChangeArrowheads="1"/>
              </p:cNvSpPr>
              <p:nvPr/>
            </p:nvSpPr>
            <p:spPr bwMode="auto">
              <a:xfrm>
                <a:off x="9150" y="922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0" name="Oval 144"/>
              <p:cNvSpPr>
                <a:spLocks noChangeArrowheads="1"/>
              </p:cNvSpPr>
              <p:nvPr/>
            </p:nvSpPr>
            <p:spPr bwMode="auto">
              <a:xfrm>
                <a:off x="9556" y="8804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4" name="Group 145"/>
            <p:cNvGrpSpPr/>
            <p:nvPr/>
          </p:nvGrpSpPr>
          <p:grpSpPr bwMode="auto">
            <a:xfrm rot="8803380">
              <a:off x="4882" y="9185"/>
              <a:ext cx="698" cy="656"/>
              <a:chOff x="2849" y="8256"/>
              <a:chExt cx="698" cy="656"/>
            </a:xfrm>
          </p:grpSpPr>
          <p:sp>
            <p:nvSpPr>
              <p:cNvPr id="83" name="Rectangle 146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3257" y="819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4" name="Rectangle 147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2908" y="8621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5" name="Oval 148"/>
              <p:cNvSpPr>
                <a:spLocks noChangeArrowheads="1"/>
              </p:cNvSpPr>
              <p:nvPr/>
            </p:nvSpPr>
            <p:spPr bwMode="auto">
              <a:xfrm>
                <a:off x="2954" y="8742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6" name="Oval 149"/>
              <p:cNvSpPr>
                <a:spLocks noChangeArrowheads="1"/>
              </p:cNvSpPr>
              <p:nvPr/>
            </p:nvSpPr>
            <p:spPr bwMode="auto">
              <a:xfrm>
                <a:off x="3360" y="831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5" name="Group 150"/>
            <p:cNvGrpSpPr/>
            <p:nvPr/>
          </p:nvGrpSpPr>
          <p:grpSpPr bwMode="auto">
            <a:xfrm rot="8803380">
              <a:off x="5032" y="7970"/>
              <a:ext cx="698" cy="656"/>
              <a:chOff x="2849" y="8256"/>
              <a:chExt cx="698" cy="656"/>
            </a:xfrm>
          </p:grpSpPr>
          <p:sp>
            <p:nvSpPr>
              <p:cNvPr id="79" name="Rectangle 151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3257" y="819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0" name="Rectangle 152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2908" y="8621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1" name="Oval 153"/>
              <p:cNvSpPr>
                <a:spLocks noChangeArrowheads="1"/>
              </p:cNvSpPr>
              <p:nvPr/>
            </p:nvSpPr>
            <p:spPr bwMode="auto">
              <a:xfrm>
                <a:off x="2954" y="8742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2" name="Oval 154"/>
              <p:cNvSpPr>
                <a:spLocks noChangeArrowheads="1"/>
              </p:cNvSpPr>
              <p:nvPr/>
            </p:nvSpPr>
            <p:spPr bwMode="auto">
              <a:xfrm>
                <a:off x="3360" y="831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6" name="Group 155"/>
            <p:cNvGrpSpPr/>
            <p:nvPr/>
          </p:nvGrpSpPr>
          <p:grpSpPr bwMode="auto">
            <a:xfrm rot="8841339">
              <a:off x="5187" y="6823"/>
              <a:ext cx="698" cy="656"/>
              <a:chOff x="2849" y="8256"/>
              <a:chExt cx="698" cy="656"/>
            </a:xfrm>
          </p:grpSpPr>
          <p:sp>
            <p:nvSpPr>
              <p:cNvPr id="75" name="Rectangle 156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3257" y="819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6" name="Rectangle 157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2908" y="8621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7" name="Oval 158"/>
              <p:cNvSpPr>
                <a:spLocks noChangeArrowheads="1"/>
              </p:cNvSpPr>
              <p:nvPr/>
            </p:nvSpPr>
            <p:spPr bwMode="auto">
              <a:xfrm>
                <a:off x="2954" y="8742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8" name="Oval 159"/>
              <p:cNvSpPr>
                <a:spLocks noChangeArrowheads="1"/>
              </p:cNvSpPr>
              <p:nvPr/>
            </p:nvSpPr>
            <p:spPr bwMode="auto">
              <a:xfrm>
                <a:off x="3360" y="831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7" name="Group 160"/>
            <p:cNvGrpSpPr/>
            <p:nvPr/>
          </p:nvGrpSpPr>
          <p:grpSpPr bwMode="auto">
            <a:xfrm rot="-2404733">
              <a:off x="3604" y="8203"/>
              <a:ext cx="1402" cy="1504"/>
              <a:chOff x="1433" y="4624"/>
              <a:chExt cx="822" cy="1046"/>
            </a:xfrm>
          </p:grpSpPr>
          <p:sp>
            <p:nvSpPr>
              <p:cNvPr id="69" name="Oval 161"/>
              <p:cNvSpPr>
                <a:spLocks noChangeArrowheads="1"/>
              </p:cNvSpPr>
              <p:nvPr/>
            </p:nvSpPr>
            <p:spPr bwMode="auto">
              <a:xfrm>
                <a:off x="1433" y="4624"/>
                <a:ext cx="588" cy="573"/>
              </a:xfrm>
              <a:prstGeom prst="ellipse">
                <a:avLst/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0" name="AutoShape 162"/>
              <p:cNvSpPr>
                <a:spLocks noChangeArrowheads="1"/>
              </p:cNvSpPr>
              <p:nvPr/>
            </p:nvSpPr>
            <p:spPr bwMode="auto">
              <a:xfrm rot="-1144652">
                <a:off x="1841" y="5097"/>
                <a:ext cx="153" cy="57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1" name="AutoShape 163"/>
              <p:cNvSpPr>
                <a:spLocks noChangeArrowheads="1"/>
              </p:cNvSpPr>
              <p:nvPr/>
            </p:nvSpPr>
            <p:spPr bwMode="auto">
              <a:xfrm rot="-1859159">
                <a:off x="1997" y="5020"/>
                <a:ext cx="153" cy="483"/>
              </a:xfrm>
              <a:prstGeom prst="roundRect">
                <a:avLst>
                  <a:gd name="adj" fmla="val 37889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2" name="AutoShape 164"/>
              <p:cNvSpPr>
                <a:spLocks noChangeArrowheads="1"/>
              </p:cNvSpPr>
              <p:nvPr/>
            </p:nvSpPr>
            <p:spPr bwMode="auto">
              <a:xfrm rot="-880438">
                <a:off x="1653" y="5146"/>
                <a:ext cx="153" cy="48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3" name="AutoShape 165"/>
              <p:cNvSpPr>
                <a:spLocks noChangeArrowheads="1"/>
              </p:cNvSpPr>
              <p:nvPr/>
            </p:nvSpPr>
            <p:spPr bwMode="auto">
              <a:xfrm>
                <a:off x="1448" y="5047"/>
                <a:ext cx="153" cy="33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4" name="AutoShape 166"/>
              <p:cNvSpPr>
                <a:spLocks noChangeArrowheads="1"/>
              </p:cNvSpPr>
              <p:nvPr/>
            </p:nvSpPr>
            <p:spPr bwMode="auto">
              <a:xfrm rot="-3434098">
                <a:off x="1958" y="4749"/>
                <a:ext cx="208" cy="387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8" name="Group 167"/>
            <p:cNvGrpSpPr/>
            <p:nvPr/>
          </p:nvGrpSpPr>
          <p:grpSpPr bwMode="auto">
            <a:xfrm rot="2697650" flipH="1">
              <a:off x="7830" y="8085"/>
              <a:ext cx="1535" cy="1645"/>
              <a:chOff x="1433" y="4624"/>
              <a:chExt cx="822" cy="1046"/>
            </a:xfrm>
          </p:grpSpPr>
          <p:sp>
            <p:nvSpPr>
              <p:cNvPr id="63" name="Oval 168"/>
              <p:cNvSpPr>
                <a:spLocks noChangeArrowheads="1"/>
              </p:cNvSpPr>
              <p:nvPr/>
            </p:nvSpPr>
            <p:spPr bwMode="auto">
              <a:xfrm>
                <a:off x="1433" y="4624"/>
                <a:ext cx="588" cy="573"/>
              </a:xfrm>
              <a:prstGeom prst="ellipse">
                <a:avLst/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4" name="AutoShape 169"/>
              <p:cNvSpPr>
                <a:spLocks noChangeArrowheads="1"/>
              </p:cNvSpPr>
              <p:nvPr/>
            </p:nvSpPr>
            <p:spPr bwMode="auto">
              <a:xfrm rot="-1144652">
                <a:off x="1841" y="5097"/>
                <a:ext cx="153" cy="57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5" name="AutoShape 170"/>
              <p:cNvSpPr>
                <a:spLocks noChangeArrowheads="1"/>
              </p:cNvSpPr>
              <p:nvPr/>
            </p:nvSpPr>
            <p:spPr bwMode="auto">
              <a:xfrm rot="-1859159">
                <a:off x="1997" y="5020"/>
                <a:ext cx="153" cy="483"/>
              </a:xfrm>
              <a:prstGeom prst="roundRect">
                <a:avLst>
                  <a:gd name="adj" fmla="val 37889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6" name="AutoShape 171"/>
              <p:cNvSpPr>
                <a:spLocks noChangeArrowheads="1"/>
              </p:cNvSpPr>
              <p:nvPr/>
            </p:nvSpPr>
            <p:spPr bwMode="auto">
              <a:xfrm rot="-880438">
                <a:off x="1653" y="5146"/>
                <a:ext cx="153" cy="48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7" name="AutoShape 172"/>
              <p:cNvSpPr>
                <a:spLocks noChangeArrowheads="1"/>
              </p:cNvSpPr>
              <p:nvPr/>
            </p:nvSpPr>
            <p:spPr bwMode="auto">
              <a:xfrm>
                <a:off x="1448" y="5047"/>
                <a:ext cx="153" cy="33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8" name="AutoShape 173"/>
              <p:cNvSpPr>
                <a:spLocks noChangeArrowheads="1"/>
              </p:cNvSpPr>
              <p:nvPr/>
            </p:nvSpPr>
            <p:spPr bwMode="auto">
              <a:xfrm rot="-3434098">
                <a:off x="1958" y="4749"/>
                <a:ext cx="208" cy="387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99"/>
                  </a:gs>
                  <a:gs pos="100000">
                    <a:srgbClr val="FFCCCC"/>
                  </a:gs>
                </a:gsLst>
                <a:lin ang="189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49" name="Rectangle 174"/>
            <p:cNvSpPr>
              <a:spLocks noChangeArrowheads="1"/>
            </p:cNvSpPr>
            <p:nvPr/>
          </p:nvSpPr>
          <p:spPr bwMode="auto">
            <a:xfrm rot="-3054770">
              <a:off x="2541" y="8020"/>
              <a:ext cx="1395" cy="1134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0" name="Rectangle 175"/>
            <p:cNvSpPr>
              <a:spLocks noChangeArrowheads="1"/>
            </p:cNvSpPr>
            <p:nvPr/>
          </p:nvSpPr>
          <p:spPr bwMode="auto">
            <a:xfrm rot="3054770" flipH="1">
              <a:off x="8866" y="7881"/>
              <a:ext cx="1441" cy="1134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1" name="Rectangle 176" descr="Крупное конфетти"/>
            <p:cNvSpPr>
              <a:spLocks noChangeArrowheads="1"/>
            </p:cNvSpPr>
            <p:nvPr/>
          </p:nvSpPr>
          <p:spPr bwMode="auto">
            <a:xfrm rot="-3054770">
              <a:off x="2269" y="8160"/>
              <a:ext cx="1395" cy="349"/>
            </a:xfrm>
            <a:prstGeom prst="rect">
              <a:avLst/>
            </a:prstGeom>
            <a:pattFill prst="lgConfetti">
              <a:fgClr>
                <a:srgbClr val="FF9900"/>
              </a:fgClr>
              <a:bgClr>
                <a:srgbClr val="FFFF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2" name="Rectangle 177" descr="Крупное конфетти"/>
            <p:cNvSpPr>
              <a:spLocks noChangeArrowheads="1"/>
            </p:cNvSpPr>
            <p:nvPr/>
          </p:nvSpPr>
          <p:spPr bwMode="auto">
            <a:xfrm rot="3054770" flipH="1">
              <a:off x="9180" y="8021"/>
              <a:ext cx="1441" cy="270"/>
            </a:xfrm>
            <a:prstGeom prst="rect">
              <a:avLst/>
            </a:prstGeom>
            <a:pattFill prst="lgConfetti">
              <a:fgClr>
                <a:srgbClr val="FF9900"/>
              </a:fgClr>
              <a:bgClr>
                <a:srgbClr val="FFFF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53" name="Group 178"/>
            <p:cNvGrpSpPr/>
            <p:nvPr/>
          </p:nvGrpSpPr>
          <p:grpSpPr bwMode="auto">
            <a:xfrm>
              <a:off x="2849" y="8256"/>
              <a:ext cx="698" cy="656"/>
              <a:chOff x="2849" y="8256"/>
              <a:chExt cx="698" cy="656"/>
            </a:xfrm>
          </p:grpSpPr>
          <p:sp>
            <p:nvSpPr>
              <p:cNvPr id="59" name="Rectangle 179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3257" y="819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0" name="Rectangle 180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2908" y="8621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1" name="Oval 181"/>
              <p:cNvSpPr>
                <a:spLocks noChangeArrowheads="1"/>
              </p:cNvSpPr>
              <p:nvPr/>
            </p:nvSpPr>
            <p:spPr bwMode="auto">
              <a:xfrm>
                <a:off x="2954" y="8742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2" name="Oval 182"/>
              <p:cNvSpPr>
                <a:spLocks noChangeArrowheads="1"/>
              </p:cNvSpPr>
              <p:nvPr/>
            </p:nvSpPr>
            <p:spPr bwMode="auto">
              <a:xfrm>
                <a:off x="3360" y="831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54" name="Group 183"/>
            <p:cNvGrpSpPr/>
            <p:nvPr/>
          </p:nvGrpSpPr>
          <p:grpSpPr bwMode="auto">
            <a:xfrm rot="6164003">
              <a:off x="9300" y="7992"/>
              <a:ext cx="698" cy="656"/>
              <a:chOff x="9045" y="8742"/>
              <a:chExt cx="698" cy="656"/>
            </a:xfrm>
          </p:grpSpPr>
          <p:sp>
            <p:nvSpPr>
              <p:cNvPr id="55" name="Rectangle 184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453" y="8683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6" name="Rectangle 185" descr="Крупное конфетти"/>
              <p:cNvSpPr>
                <a:spLocks noChangeArrowheads="1"/>
              </p:cNvSpPr>
              <p:nvPr/>
            </p:nvSpPr>
            <p:spPr bwMode="auto">
              <a:xfrm rot="-3054770">
                <a:off x="9104" y="9107"/>
                <a:ext cx="232" cy="349"/>
              </a:xfrm>
              <a:prstGeom prst="rect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7" name="Oval 186"/>
              <p:cNvSpPr>
                <a:spLocks noChangeArrowheads="1"/>
              </p:cNvSpPr>
              <p:nvPr/>
            </p:nvSpPr>
            <p:spPr bwMode="auto">
              <a:xfrm>
                <a:off x="9150" y="9228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8" name="Oval 187"/>
              <p:cNvSpPr>
                <a:spLocks noChangeArrowheads="1"/>
              </p:cNvSpPr>
              <p:nvPr/>
            </p:nvSpPr>
            <p:spPr bwMode="auto">
              <a:xfrm>
                <a:off x="9556" y="8804"/>
                <a:ext cx="187" cy="170"/>
              </a:xfrm>
              <a:prstGeom prst="ellipse">
                <a:avLst/>
              </a:prstGeom>
              <a:solidFill>
                <a:srgbClr val="FF99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</p:grpSp>
      <p:sp>
        <p:nvSpPr>
          <p:cNvPr id="187" name="Прямоугольник 186"/>
          <p:cNvSpPr/>
          <p:nvPr/>
        </p:nvSpPr>
        <p:spPr>
          <a:xfrm>
            <a:off x="-214346" y="1714488"/>
            <a:ext cx="2500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Людоед</a:t>
            </a:r>
          </a:p>
        </p:txBody>
      </p:sp>
      <p:grpSp>
        <p:nvGrpSpPr>
          <p:cNvPr id="188" name="Группа 100"/>
          <p:cNvGrpSpPr/>
          <p:nvPr/>
        </p:nvGrpSpPr>
        <p:grpSpPr bwMode="auto">
          <a:xfrm>
            <a:off x="5286380" y="1214422"/>
            <a:ext cx="3500462" cy="5470515"/>
            <a:chOff x="998876" y="2706946"/>
            <a:chExt cx="5531704" cy="6899082"/>
          </a:xfrm>
        </p:grpSpPr>
        <p:sp>
          <p:nvSpPr>
            <p:cNvPr id="189" name="AutoShape 4" descr="Штриховой диагональный 2"/>
            <p:cNvSpPr>
              <a:spLocks noChangeArrowheads="1"/>
            </p:cNvSpPr>
            <p:nvPr/>
          </p:nvSpPr>
          <p:spPr bwMode="auto">
            <a:xfrm rot="626626">
              <a:off x="1124975" y="3787884"/>
              <a:ext cx="749457" cy="5818144"/>
            </a:xfrm>
            <a:prstGeom prst="parallelogram">
              <a:avLst>
                <a:gd name="adj" fmla="val 42856"/>
              </a:avLst>
            </a:prstGeom>
            <a:pattFill prst="dashUpDiag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0" name="AutoShape 5" descr="Уголки"/>
            <p:cNvSpPr>
              <a:spLocks noChangeArrowheads="1"/>
            </p:cNvSpPr>
            <p:nvPr/>
          </p:nvSpPr>
          <p:spPr bwMode="auto">
            <a:xfrm flipV="1">
              <a:off x="998876" y="3896751"/>
              <a:ext cx="5531704" cy="556828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ivot">
              <a:fgClr>
                <a:srgbClr val="993366"/>
              </a:fgClr>
              <a:bgClr>
                <a:srgbClr val="CC00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1" name="Oval 6"/>
            <p:cNvSpPr>
              <a:spLocks noChangeArrowheads="1"/>
            </p:cNvSpPr>
            <p:nvPr/>
          </p:nvSpPr>
          <p:spPr bwMode="auto">
            <a:xfrm rot="3808468">
              <a:off x="1691204" y="3591702"/>
              <a:ext cx="341474" cy="1695200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2" name="Oval 7"/>
            <p:cNvSpPr>
              <a:spLocks noChangeArrowheads="1"/>
            </p:cNvSpPr>
            <p:nvPr/>
          </p:nvSpPr>
          <p:spPr bwMode="auto">
            <a:xfrm>
              <a:off x="1070253" y="4539245"/>
              <a:ext cx="521646" cy="427735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3" name="AutoShape 8" descr="Штриховой диагональный 2"/>
            <p:cNvSpPr>
              <a:spLocks noChangeArrowheads="1"/>
            </p:cNvSpPr>
            <p:nvPr/>
          </p:nvSpPr>
          <p:spPr bwMode="auto">
            <a:xfrm rot="20973374" flipH="1">
              <a:off x="5606250" y="3788479"/>
              <a:ext cx="749457" cy="5817549"/>
            </a:xfrm>
            <a:prstGeom prst="parallelogram">
              <a:avLst>
                <a:gd name="adj" fmla="val 42856"/>
              </a:avLst>
            </a:prstGeom>
            <a:pattFill prst="dashUpDiag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4" name="AutoShape 9"/>
            <p:cNvSpPr>
              <a:spLocks noChangeArrowheads="1"/>
            </p:cNvSpPr>
            <p:nvPr/>
          </p:nvSpPr>
          <p:spPr bwMode="auto">
            <a:xfrm rot="10088133" flipH="1" flipV="1">
              <a:off x="2515634" y="8858236"/>
              <a:ext cx="463949" cy="321247"/>
            </a:xfrm>
            <a:prstGeom prst="foldedCorner">
              <a:avLst>
                <a:gd name="adj" fmla="val 50000"/>
              </a:avLst>
            </a:prstGeom>
            <a:solidFill>
              <a:srgbClr val="6600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5" name="AutoShape 10"/>
            <p:cNvSpPr>
              <a:spLocks noChangeArrowheads="1"/>
            </p:cNvSpPr>
            <p:nvPr/>
          </p:nvSpPr>
          <p:spPr bwMode="auto">
            <a:xfrm rot="11511867" flipV="1">
              <a:off x="4389275" y="8929624"/>
              <a:ext cx="463949" cy="321247"/>
            </a:xfrm>
            <a:prstGeom prst="foldedCorner">
              <a:avLst>
                <a:gd name="adj" fmla="val 50000"/>
              </a:avLst>
            </a:prstGeom>
            <a:solidFill>
              <a:srgbClr val="6600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6" name="Oval 11" descr="Волны"/>
            <p:cNvSpPr>
              <a:spLocks noChangeArrowheads="1"/>
            </p:cNvSpPr>
            <p:nvPr/>
          </p:nvSpPr>
          <p:spPr bwMode="auto">
            <a:xfrm rot="10687307">
              <a:off x="4147784" y="7952200"/>
              <a:ext cx="522835" cy="1149946"/>
            </a:xfrm>
            <a:prstGeom prst="ellipse">
              <a:avLst/>
            </a:prstGeom>
            <a:pattFill prst="wave">
              <a:fgClr>
                <a:srgbClr val="993366"/>
              </a:fgClr>
              <a:bgClr>
                <a:srgbClr val="333399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7" name="Oval 12" descr="Волны"/>
            <p:cNvSpPr>
              <a:spLocks noChangeArrowheads="1"/>
            </p:cNvSpPr>
            <p:nvPr/>
          </p:nvSpPr>
          <p:spPr bwMode="auto">
            <a:xfrm rot="10687307">
              <a:off x="2601286" y="7947440"/>
              <a:ext cx="520456" cy="1150541"/>
            </a:xfrm>
            <a:prstGeom prst="ellipse">
              <a:avLst/>
            </a:prstGeom>
            <a:pattFill prst="wave">
              <a:fgClr>
                <a:srgbClr val="993366"/>
              </a:fgClr>
              <a:bgClr>
                <a:srgbClr val="333399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198" name="Group 13"/>
            <p:cNvGrpSpPr/>
            <p:nvPr/>
          </p:nvGrpSpPr>
          <p:grpSpPr bwMode="auto">
            <a:xfrm>
              <a:off x="2121279" y="5704655"/>
              <a:ext cx="3098349" cy="2501562"/>
              <a:chOff x="4124" y="6845"/>
              <a:chExt cx="4486" cy="3205"/>
            </a:xfrm>
          </p:grpSpPr>
          <p:sp>
            <p:nvSpPr>
              <p:cNvPr id="277" name="Oval 14" descr="Волны"/>
              <p:cNvSpPr>
                <a:spLocks noChangeArrowheads="1"/>
              </p:cNvSpPr>
              <p:nvPr/>
            </p:nvSpPr>
            <p:spPr bwMode="auto">
              <a:xfrm>
                <a:off x="4778" y="9485"/>
                <a:ext cx="756" cy="565"/>
              </a:xfrm>
              <a:prstGeom prst="ellipse">
                <a:avLst/>
              </a:prstGeom>
              <a:pattFill prst="wave">
                <a:fgClr>
                  <a:srgbClr val="993366"/>
                </a:fgClr>
                <a:bgClr>
                  <a:srgbClr val="3333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8" name="Oval 15" descr="Волны"/>
              <p:cNvSpPr>
                <a:spLocks noChangeArrowheads="1"/>
              </p:cNvSpPr>
              <p:nvPr/>
            </p:nvSpPr>
            <p:spPr bwMode="auto">
              <a:xfrm rot="10411140">
                <a:off x="4236" y="7844"/>
                <a:ext cx="1647" cy="1949"/>
              </a:xfrm>
              <a:prstGeom prst="ellipse">
                <a:avLst/>
              </a:prstGeom>
              <a:pattFill prst="wave">
                <a:fgClr>
                  <a:srgbClr val="993366"/>
                </a:fgClr>
                <a:bgClr>
                  <a:srgbClr val="3333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9" name="Oval 16" descr="Волны"/>
              <p:cNvSpPr>
                <a:spLocks noChangeArrowheads="1"/>
              </p:cNvSpPr>
              <p:nvPr/>
            </p:nvSpPr>
            <p:spPr bwMode="auto">
              <a:xfrm>
                <a:off x="7074" y="9485"/>
                <a:ext cx="756" cy="565"/>
              </a:xfrm>
              <a:prstGeom prst="ellipse">
                <a:avLst/>
              </a:prstGeom>
              <a:pattFill prst="wave">
                <a:fgClr>
                  <a:srgbClr val="993366"/>
                </a:fgClr>
                <a:bgClr>
                  <a:srgbClr val="3333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0" name="Oval 17" descr="Волны"/>
              <p:cNvSpPr>
                <a:spLocks noChangeArrowheads="1"/>
              </p:cNvSpPr>
              <p:nvPr/>
            </p:nvSpPr>
            <p:spPr bwMode="auto">
              <a:xfrm rot="-10383184">
                <a:off x="6777" y="7817"/>
                <a:ext cx="1648" cy="1948"/>
              </a:xfrm>
              <a:prstGeom prst="ellipse">
                <a:avLst/>
              </a:prstGeom>
              <a:pattFill prst="wave">
                <a:fgClr>
                  <a:srgbClr val="993366"/>
                </a:fgClr>
                <a:bgClr>
                  <a:srgbClr val="3333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1" name="Oval 18" descr="Волны"/>
              <p:cNvSpPr>
                <a:spLocks noChangeArrowheads="1"/>
              </p:cNvSpPr>
              <p:nvPr/>
            </p:nvSpPr>
            <p:spPr bwMode="auto">
              <a:xfrm>
                <a:off x="4124" y="6845"/>
                <a:ext cx="4486" cy="1791"/>
              </a:xfrm>
              <a:prstGeom prst="ellipse">
                <a:avLst/>
              </a:prstGeom>
              <a:pattFill prst="wave">
                <a:fgClr>
                  <a:srgbClr val="993366"/>
                </a:fgClr>
                <a:bgClr>
                  <a:srgbClr val="3333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199" name="Group 19"/>
            <p:cNvGrpSpPr/>
            <p:nvPr/>
          </p:nvGrpSpPr>
          <p:grpSpPr bwMode="auto">
            <a:xfrm>
              <a:off x="1573461" y="8911765"/>
              <a:ext cx="1585756" cy="609179"/>
              <a:chOff x="2187" y="12214"/>
              <a:chExt cx="2666" cy="1024"/>
            </a:xfrm>
          </p:grpSpPr>
          <p:sp>
            <p:nvSpPr>
              <p:cNvPr id="273" name="Oval 20" descr="Сферы"/>
              <p:cNvSpPr>
                <a:spLocks noChangeArrowheads="1"/>
              </p:cNvSpPr>
              <p:nvPr/>
            </p:nvSpPr>
            <p:spPr bwMode="auto">
              <a:xfrm>
                <a:off x="4149" y="12750"/>
                <a:ext cx="704" cy="488"/>
              </a:xfrm>
              <a:prstGeom prst="ellipse">
                <a:avLst/>
              </a:prstGeom>
              <a:pattFill prst="sphere">
                <a:fgClr>
                  <a:srgbClr val="660066"/>
                </a:fgClr>
                <a:bgClr>
                  <a:srgbClr val="6666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4" name="Oval 21" descr="Сферы"/>
              <p:cNvSpPr>
                <a:spLocks noChangeArrowheads="1"/>
              </p:cNvSpPr>
              <p:nvPr/>
            </p:nvSpPr>
            <p:spPr bwMode="auto">
              <a:xfrm>
                <a:off x="3930" y="12304"/>
                <a:ext cx="878" cy="742"/>
              </a:xfrm>
              <a:prstGeom prst="ellipse">
                <a:avLst/>
              </a:prstGeom>
              <a:pattFill prst="sphere">
                <a:fgClr>
                  <a:srgbClr val="660066"/>
                </a:fgClr>
                <a:bgClr>
                  <a:srgbClr val="6666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5" name="Oval 22" descr="Сферы"/>
              <p:cNvSpPr>
                <a:spLocks noChangeArrowheads="1"/>
              </p:cNvSpPr>
              <p:nvPr/>
            </p:nvSpPr>
            <p:spPr bwMode="auto">
              <a:xfrm rot="-786368">
                <a:off x="2187" y="12579"/>
                <a:ext cx="2056" cy="617"/>
              </a:xfrm>
              <a:prstGeom prst="ellipse">
                <a:avLst/>
              </a:prstGeom>
              <a:pattFill prst="sphere">
                <a:fgClr>
                  <a:srgbClr val="660066"/>
                </a:fgClr>
                <a:bgClr>
                  <a:srgbClr val="6666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6" name="AutoShape 23" descr="Сферы"/>
              <p:cNvSpPr>
                <a:spLocks noChangeArrowheads="1"/>
              </p:cNvSpPr>
              <p:nvPr/>
            </p:nvSpPr>
            <p:spPr bwMode="auto">
              <a:xfrm rot="9234554">
                <a:off x="3951" y="12214"/>
                <a:ext cx="780" cy="540"/>
              </a:xfrm>
              <a:prstGeom prst="foldedCorner">
                <a:avLst>
                  <a:gd name="adj" fmla="val 50000"/>
                </a:avLst>
              </a:prstGeom>
              <a:pattFill prst="sphere">
                <a:fgClr>
                  <a:srgbClr val="660066"/>
                </a:fgClr>
                <a:bgClr>
                  <a:srgbClr val="6666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00" name="Group 24"/>
            <p:cNvGrpSpPr/>
            <p:nvPr/>
          </p:nvGrpSpPr>
          <p:grpSpPr bwMode="auto">
            <a:xfrm flipH="1">
              <a:off x="4121610" y="8911765"/>
              <a:ext cx="1585756" cy="609179"/>
              <a:chOff x="2187" y="12214"/>
              <a:chExt cx="2666" cy="1024"/>
            </a:xfrm>
          </p:grpSpPr>
          <p:sp>
            <p:nvSpPr>
              <p:cNvPr id="269" name="Oval 25" descr="Сферы"/>
              <p:cNvSpPr>
                <a:spLocks noChangeArrowheads="1"/>
              </p:cNvSpPr>
              <p:nvPr/>
            </p:nvSpPr>
            <p:spPr bwMode="auto">
              <a:xfrm>
                <a:off x="4149" y="12750"/>
                <a:ext cx="704" cy="488"/>
              </a:xfrm>
              <a:prstGeom prst="ellipse">
                <a:avLst/>
              </a:prstGeom>
              <a:pattFill prst="sphere">
                <a:fgClr>
                  <a:srgbClr val="660066"/>
                </a:fgClr>
                <a:bgClr>
                  <a:srgbClr val="6666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0" name="Oval 26" descr="Сферы"/>
              <p:cNvSpPr>
                <a:spLocks noChangeArrowheads="1"/>
              </p:cNvSpPr>
              <p:nvPr/>
            </p:nvSpPr>
            <p:spPr bwMode="auto">
              <a:xfrm>
                <a:off x="3930" y="12304"/>
                <a:ext cx="878" cy="742"/>
              </a:xfrm>
              <a:prstGeom prst="ellipse">
                <a:avLst/>
              </a:prstGeom>
              <a:pattFill prst="sphere">
                <a:fgClr>
                  <a:srgbClr val="660066"/>
                </a:fgClr>
                <a:bgClr>
                  <a:srgbClr val="6666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1" name="Oval 27" descr="Сферы"/>
              <p:cNvSpPr>
                <a:spLocks noChangeArrowheads="1"/>
              </p:cNvSpPr>
              <p:nvPr/>
            </p:nvSpPr>
            <p:spPr bwMode="auto">
              <a:xfrm rot="-786368">
                <a:off x="2187" y="12579"/>
                <a:ext cx="2056" cy="617"/>
              </a:xfrm>
              <a:prstGeom prst="ellipse">
                <a:avLst/>
              </a:prstGeom>
              <a:pattFill prst="sphere">
                <a:fgClr>
                  <a:srgbClr val="660066"/>
                </a:fgClr>
                <a:bgClr>
                  <a:srgbClr val="6666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2" name="AutoShape 28" descr="Сферы"/>
              <p:cNvSpPr>
                <a:spLocks noChangeArrowheads="1"/>
              </p:cNvSpPr>
              <p:nvPr/>
            </p:nvSpPr>
            <p:spPr bwMode="auto">
              <a:xfrm rot="9234554">
                <a:off x="3951" y="12214"/>
                <a:ext cx="780" cy="540"/>
              </a:xfrm>
              <a:prstGeom prst="foldedCorner">
                <a:avLst>
                  <a:gd name="adj" fmla="val 50000"/>
                </a:avLst>
              </a:prstGeom>
              <a:pattFill prst="sphere">
                <a:fgClr>
                  <a:srgbClr val="660066"/>
                </a:fgClr>
                <a:bgClr>
                  <a:srgbClr val="666699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2619725" y="4212049"/>
              <a:ext cx="2232905" cy="1393261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2" name="AutoShape 30"/>
            <p:cNvSpPr>
              <a:spLocks noChangeArrowheads="1"/>
            </p:cNvSpPr>
            <p:nvPr/>
          </p:nvSpPr>
          <p:spPr bwMode="auto">
            <a:xfrm>
              <a:off x="2652439" y="4041907"/>
              <a:ext cx="2178183" cy="647254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 rot="7312196">
              <a:off x="5283243" y="3529832"/>
              <a:ext cx="342664" cy="1695794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 rot="-9508564">
              <a:off x="5740082" y="4682022"/>
              <a:ext cx="397926" cy="1008954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 rot="9005289">
              <a:off x="1355760" y="4729614"/>
              <a:ext cx="399710" cy="1008954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2436524" y="3896751"/>
              <a:ext cx="521646" cy="427735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5794209" y="4527942"/>
              <a:ext cx="522240" cy="428330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4543330" y="3918762"/>
              <a:ext cx="521646" cy="427735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9" name="AutoShape 37"/>
            <p:cNvSpPr>
              <a:spLocks noChangeArrowheads="1"/>
            </p:cNvSpPr>
            <p:nvPr/>
          </p:nvSpPr>
          <p:spPr bwMode="auto">
            <a:xfrm flipV="1">
              <a:off x="1808408" y="5689786"/>
              <a:ext cx="3642003" cy="120467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60 w 21600"/>
                <a:gd name="T13" fmla="*/ 3260 h 21600"/>
                <a:gd name="T14" fmla="*/ 18340 w 21600"/>
                <a:gd name="T15" fmla="*/ 1834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920" y="21600"/>
                  </a:lnTo>
                  <a:lnTo>
                    <a:pt x="1868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0" name="Oval 38"/>
            <p:cNvSpPr>
              <a:spLocks noChangeArrowheads="1"/>
            </p:cNvSpPr>
            <p:nvPr/>
          </p:nvSpPr>
          <p:spPr bwMode="auto">
            <a:xfrm>
              <a:off x="2124846" y="4631455"/>
              <a:ext cx="3071583" cy="1721647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1" name="AutoShape 39" descr="Крупное конфетти"/>
            <p:cNvSpPr>
              <a:spLocks noChangeArrowheads="1"/>
            </p:cNvSpPr>
            <p:nvPr/>
          </p:nvSpPr>
          <p:spPr bwMode="auto">
            <a:xfrm rot="-5343117">
              <a:off x="3103217" y="4450256"/>
              <a:ext cx="1075583" cy="3071583"/>
            </a:xfrm>
            <a:prstGeom prst="moon">
              <a:avLst>
                <a:gd name="adj" fmla="val 40875"/>
              </a:avLst>
            </a:prstGeom>
            <a:pattFill prst="lgConfetti">
              <a:fgClr>
                <a:srgbClr val="CC99FF"/>
              </a:fgClr>
              <a:bgClr>
                <a:srgbClr val="3366FF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2" name="AutoShape 40" descr="Крупное конфетти"/>
            <p:cNvSpPr>
              <a:spLocks noChangeArrowheads="1"/>
            </p:cNvSpPr>
            <p:nvPr/>
          </p:nvSpPr>
          <p:spPr bwMode="auto">
            <a:xfrm>
              <a:off x="4401766" y="6138343"/>
              <a:ext cx="635849" cy="1928078"/>
            </a:xfrm>
            <a:prstGeom prst="parallelogram">
              <a:avLst>
                <a:gd name="adj" fmla="val 25000"/>
              </a:avLst>
            </a:prstGeom>
            <a:pattFill prst="lgConfetti">
              <a:fgClr>
                <a:srgbClr val="CC99FF"/>
              </a:fgClr>
              <a:bgClr>
                <a:srgbClr val="3366FF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3" name="AutoShape 41" descr="Сферы"/>
            <p:cNvSpPr>
              <a:spLocks noChangeArrowheads="1"/>
            </p:cNvSpPr>
            <p:nvPr/>
          </p:nvSpPr>
          <p:spPr bwMode="auto">
            <a:xfrm rot="-701315" flipH="1" flipV="1">
              <a:off x="4583182" y="6140127"/>
              <a:ext cx="635254" cy="1672270"/>
            </a:xfrm>
            <a:prstGeom prst="parallelogram">
              <a:avLst>
                <a:gd name="adj" fmla="val 25000"/>
              </a:avLst>
            </a:prstGeom>
            <a:pattFill prst="sphere">
              <a:fgClr>
                <a:srgbClr val="3366FF"/>
              </a:fgClr>
              <a:bgClr>
                <a:srgbClr val="00CCFF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4" name="AutoShape 42" descr="Крупная клетка"/>
            <p:cNvSpPr>
              <a:spLocks noChangeArrowheads="1"/>
            </p:cNvSpPr>
            <p:nvPr/>
          </p:nvSpPr>
          <p:spPr bwMode="auto">
            <a:xfrm>
              <a:off x="4514185" y="5866472"/>
              <a:ext cx="571015" cy="495554"/>
            </a:xfrm>
            <a:prstGeom prst="octagon">
              <a:avLst>
                <a:gd name="adj" fmla="val 29287"/>
              </a:avLst>
            </a:prstGeom>
            <a:pattFill prst="lgCheck">
              <a:fgClr>
                <a:srgbClr val="800080"/>
              </a:fgClr>
              <a:bgClr>
                <a:srgbClr val="CC99FF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15" name="Group 43"/>
            <p:cNvGrpSpPr/>
            <p:nvPr/>
          </p:nvGrpSpPr>
          <p:grpSpPr bwMode="auto">
            <a:xfrm>
              <a:off x="2093321" y="3730178"/>
              <a:ext cx="3259542" cy="773373"/>
              <a:chOff x="2541" y="3424"/>
              <a:chExt cx="6720" cy="1080"/>
            </a:xfrm>
          </p:grpSpPr>
          <p:sp>
            <p:nvSpPr>
              <p:cNvPr id="267" name="AutoShape 44" descr="Штриховой диагональный 2"/>
              <p:cNvSpPr>
                <a:spLocks noChangeArrowheads="1"/>
              </p:cNvSpPr>
              <p:nvPr/>
            </p:nvSpPr>
            <p:spPr bwMode="auto">
              <a:xfrm rot="-270506">
                <a:off x="2541" y="3424"/>
                <a:ext cx="3420" cy="960"/>
              </a:xfrm>
              <a:prstGeom prst="parallelogram">
                <a:avLst>
                  <a:gd name="adj" fmla="val 60035"/>
                </a:avLst>
              </a:prstGeom>
              <a:pattFill prst="dash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68" name="AutoShape 45" descr="Штриховой диагональный 2"/>
              <p:cNvSpPr>
                <a:spLocks noChangeArrowheads="1"/>
              </p:cNvSpPr>
              <p:nvPr/>
            </p:nvSpPr>
            <p:spPr bwMode="auto">
              <a:xfrm rot="270506" flipH="1">
                <a:off x="5841" y="3544"/>
                <a:ext cx="3420" cy="960"/>
              </a:xfrm>
              <a:prstGeom prst="parallelogram">
                <a:avLst>
                  <a:gd name="adj" fmla="val 60035"/>
                </a:avLst>
              </a:prstGeom>
              <a:pattFill prst="dash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16" name="Group 46"/>
            <p:cNvGrpSpPr/>
            <p:nvPr/>
          </p:nvGrpSpPr>
          <p:grpSpPr bwMode="auto">
            <a:xfrm>
              <a:off x="2807088" y="2706943"/>
              <a:ext cx="1855796" cy="1568758"/>
              <a:chOff x="4133" y="1624"/>
              <a:chExt cx="3340" cy="2823"/>
            </a:xfrm>
          </p:grpSpPr>
          <p:sp>
            <p:nvSpPr>
              <p:cNvPr id="234" name="AutoShape 47"/>
              <p:cNvSpPr>
                <a:spLocks noChangeArrowheads="1"/>
              </p:cNvSpPr>
              <p:nvPr/>
            </p:nvSpPr>
            <p:spPr bwMode="auto">
              <a:xfrm rot="-5389363">
                <a:off x="5454" y="3366"/>
                <a:ext cx="871" cy="782"/>
              </a:xfrm>
              <a:prstGeom prst="roundRect">
                <a:avLst>
                  <a:gd name="adj" fmla="val 16667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35" name="Oval 48"/>
              <p:cNvSpPr>
                <a:spLocks noChangeArrowheads="1"/>
              </p:cNvSpPr>
              <p:nvPr/>
            </p:nvSpPr>
            <p:spPr bwMode="auto">
              <a:xfrm>
                <a:off x="5120" y="3440"/>
                <a:ext cx="1480" cy="783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36" name="Oval 49"/>
              <p:cNvSpPr>
                <a:spLocks noChangeArrowheads="1"/>
              </p:cNvSpPr>
              <p:nvPr/>
            </p:nvSpPr>
            <p:spPr bwMode="auto">
              <a:xfrm>
                <a:off x="4413" y="2965"/>
                <a:ext cx="2868" cy="1112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37" name="Oval 50"/>
              <p:cNvSpPr>
                <a:spLocks noChangeArrowheads="1"/>
              </p:cNvSpPr>
              <p:nvPr/>
            </p:nvSpPr>
            <p:spPr bwMode="auto">
              <a:xfrm>
                <a:off x="4654" y="2402"/>
                <a:ext cx="2207" cy="955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38" name="Oval 51"/>
              <p:cNvSpPr>
                <a:spLocks noChangeArrowheads="1"/>
              </p:cNvSpPr>
              <p:nvPr/>
            </p:nvSpPr>
            <p:spPr bwMode="auto">
              <a:xfrm>
                <a:off x="4177" y="2881"/>
                <a:ext cx="688" cy="407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39" name="Oval 52"/>
              <p:cNvSpPr>
                <a:spLocks noChangeArrowheads="1"/>
              </p:cNvSpPr>
              <p:nvPr/>
            </p:nvSpPr>
            <p:spPr bwMode="auto">
              <a:xfrm>
                <a:off x="6704" y="2826"/>
                <a:ext cx="687" cy="407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0" name="Oval 53"/>
              <p:cNvSpPr>
                <a:spLocks noChangeArrowheads="1"/>
              </p:cNvSpPr>
              <p:nvPr/>
            </p:nvSpPr>
            <p:spPr bwMode="auto">
              <a:xfrm>
                <a:off x="5209" y="2685"/>
                <a:ext cx="457" cy="504"/>
              </a:xfrm>
              <a:prstGeom prst="ellipse">
                <a:avLst/>
              </a:prstGeom>
              <a:solidFill>
                <a:srgbClr val="CC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1" name="Oval 54"/>
              <p:cNvSpPr>
                <a:spLocks noChangeArrowheads="1"/>
              </p:cNvSpPr>
              <p:nvPr/>
            </p:nvSpPr>
            <p:spPr bwMode="auto">
              <a:xfrm>
                <a:off x="5896" y="2685"/>
                <a:ext cx="459" cy="504"/>
              </a:xfrm>
              <a:prstGeom prst="ellipse">
                <a:avLst/>
              </a:prstGeom>
              <a:solidFill>
                <a:srgbClr val="CC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2" name="Oval 55"/>
              <p:cNvSpPr>
                <a:spLocks noChangeArrowheads="1"/>
              </p:cNvSpPr>
              <p:nvPr/>
            </p:nvSpPr>
            <p:spPr bwMode="auto">
              <a:xfrm>
                <a:off x="6040" y="2719"/>
                <a:ext cx="280" cy="455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3" name="Oval 56"/>
              <p:cNvSpPr>
                <a:spLocks noChangeArrowheads="1"/>
              </p:cNvSpPr>
              <p:nvPr/>
            </p:nvSpPr>
            <p:spPr bwMode="auto">
              <a:xfrm>
                <a:off x="5354" y="2748"/>
                <a:ext cx="278" cy="455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4" name="Oval 57"/>
              <p:cNvSpPr>
                <a:spLocks noChangeArrowheads="1"/>
              </p:cNvSpPr>
              <p:nvPr/>
            </p:nvSpPr>
            <p:spPr bwMode="auto">
              <a:xfrm>
                <a:off x="5446" y="2917"/>
                <a:ext cx="124" cy="1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5" name="Oval 58"/>
              <p:cNvSpPr>
                <a:spLocks noChangeArrowheads="1"/>
              </p:cNvSpPr>
              <p:nvPr/>
            </p:nvSpPr>
            <p:spPr bwMode="auto">
              <a:xfrm>
                <a:off x="6165" y="2888"/>
                <a:ext cx="122" cy="1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6" name="AutoShape 59"/>
              <p:cNvSpPr>
                <a:spLocks noChangeArrowheads="1"/>
              </p:cNvSpPr>
              <p:nvPr/>
            </p:nvSpPr>
            <p:spPr bwMode="auto">
              <a:xfrm rot="4536409">
                <a:off x="4615" y="1534"/>
                <a:ext cx="678" cy="1642"/>
              </a:xfrm>
              <a:prstGeom prst="moon">
                <a:avLst>
                  <a:gd name="adj" fmla="val 46926"/>
                </a:avLst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7" name="AutoShape 60"/>
              <p:cNvSpPr>
                <a:spLocks noChangeArrowheads="1"/>
              </p:cNvSpPr>
              <p:nvPr/>
            </p:nvSpPr>
            <p:spPr bwMode="auto">
              <a:xfrm rot="7203127">
                <a:off x="6109" y="1848"/>
                <a:ext cx="679" cy="1640"/>
              </a:xfrm>
              <a:prstGeom prst="moon">
                <a:avLst>
                  <a:gd name="adj" fmla="val 46926"/>
                </a:avLst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8" name="AutoShape 61"/>
              <p:cNvSpPr>
                <a:spLocks noChangeArrowheads="1"/>
              </p:cNvSpPr>
              <p:nvPr/>
            </p:nvSpPr>
            <p:spPr bwMode="auto">
              <a:xfrm rot="6969174">
                <a:off x="6313" y="1591"/>
                <a:ext cx="680" cy="1641"/>
              </a:xfrm>
              <a:prstGeom prst="moon">
                <a:avLst>
                  <a:gd name="adj" fmla="val 46926"/>
                </a:avLst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9" name="AutoShape 62"/>
              <p:cNvSpPr>
                <a:spLocks noChangeArrowheads="1"/>
              </p:cNvSpPr>
              <p:nvPr/>
            </p:nvSpPr>
            <p:spPr bwMode="auto">
              <a:xfrm rot="3588067">
                <a:off x="4698" y="1868"/>
                <a:ext cx="679" cy="1642"/>
              </a:xfrm>
              <a:prstGeom prst="moon">
                <a:avLst>
                  <a:gd name="adj" fmla="val 46926"/>
                </a:avLst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0" name="AutoShape 63"/>
              <p:cNvSpPr>
                <a:spLocks noChangeArrowheads="1"/>
              </p:cNvSpPr>
              <p:nvPr/>
            </p:nvSpPr>
            <p:spPr bwMode="auto">
              <a:xfrm rot="-10731335">
                <a:off x="5582" y="3527"/>
                <a:ext cx="509" cy="3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69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1" name="Oval 64"/>
              <p:cNvSpPr>
                <a:spLocks noChangeArrowheads="1"/>
              </p:cNvSpPr>
              <p:nvPr/>
            </p:nvSpPr>
            <p:spPr bwMode="auto">
              <a:xfrm rot="-3897176">
                <a:off x="5327" y="2434"/>
                <a:ext cx="189" cy="621"/>
              </a:xfrm>
              <a:prstGeom prst="ellipse">
                <a:avLst/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2" name="Oval 65"/>
              <p:cNvSpPr>
                <a:spLocks noChangeArrowheads="1"/>
              </p:cNvSpPr>
              <p:nvPr/>
            </p:nvSpPr>
            <p:spPr bwMode="auto">
              <a:xfrm rot="-7237231">
                <a:off x="6037" y="2389"/>
                <a:ext cx="193" cy="705"/>
              </a:xfrm>
              <a:prstGeom prst="ellipse">
                <a:avLst/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3" name="AutoShape 66"/>
              <p:cNvSpPr>
                <a:spLocks noChangeArrowheads="1"/>
              </p:cNvSpPr>
              <p:nvPr/>
            </p:nvSpPr>
            <p:spPr bwMode="auto">
              <a:xfrm rot="5239770">
                <a:off x="5467" y="3067"/>
                <a:ext cx="651" cy="1340"/>
              </a:xfrm>
              <a:prstGeom prst="moon">
                <a:avLst>
                  <a:gd name="adj" fmla="val 50000"/>
                </a:avLst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4" name="Oval 67"/>
              <p:cNvSpPr>
                <a:spLocks noChangeArrowheads="1"/>
              </p:cNvSpPr>
              <p:nvPr/>
            </p:nvSpPr>
            <p:spPr bwMode="auto">
              <a:xfrm>
                <a:off x="6435" y="3111"/>
                <a:ext cx="658" cy="657"/>
              </a:xfrm>
              <a:prstGeom prst="ellipse">
                <a:avLst/>
              </a:prstGeom>
              <a:gradFill rotWithShape="0">
                <a:gsLst>
                  <a:gs pos="0">
                    <a:srgbClr val="FF99CC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5" name="Oval 68"/>
              <p:cNvSpPr>
                <a:spLocks noChangeArrowheads="1"/>
              </p:cNvSpPr>
              <p:nvPr/>
            </p:nvSpPr>
            <p:spPr bwMode="auto">
              <a:xfrm>
                <a:off x="4572" y="3138"/>
                <a:ext cx="657" cy="658"/>
              </a:xfrm>
              <a:prstGeom prst="ellipse">
                <a:avLst/>
              </a:prstGeom>
              <a:gradFill rotWithShape="0">
                <a:gsLst>
                  <a:gs pos="0">
                    <a:srgbClr val="FF99CC"/>
                  </a:gs>
                  <a:gs pos="100000">
                    <a:srgbClr val="FFCCCC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6" name="AutoShape 69"/>
              <p:cNvSpPr>
                <a:spLocks noChangeArrowheads="1"/>
              </p:cNvSpPr>
              <p:nvPr/>
            </p:nvSpPr>
            <p:spPr bwMode="auto">
              <a:xfrm>
                <a:off x="5668" y="2891"/>
                <a:ext cx="279" cy="82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50000">
                    <a:srgbClr val="FF99CC"/>
                  </a:gs>
                  <a:gs pos="100000">
                    <a:srgbClr val="FFCCCC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7" name="Oval 70"/>
              <p:cNvSpPr>
                <a:spLocks noChangeArrowheads="1"/>
              </p:cNvSpPr>
              <p:nvPr/>
            </p:nvSpPr>
            <p:spPr bwMode="auto">
              <a:xfrm rot="-5425505">
                <a:off x="5668" y="3111"/>
                <a:ext cx="310" cy="694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8" name="Oval 71"/>
              <p:cNvSpPr>
                <a:spLocks noChangeArrowheads="1"/>
              </p:cNvSpPr>
              <p:nvPr/>
            </p:nvSpPr>
            <p:spPr bwMode="auto">
              <a:xfrm>
                <a:off x="5668" y="3330"/>
                <a:ext cx="329" cy="329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9" name="Rectangle 72"/>
              <p:cNvSpPr>
                <a:spLocks noChangeArrowheads="1"/>
              </p:cNvSpPr>
              <p:nvPr/>
            </p:nvSpPr>
            <p:spPr bwMode="auto">
              <a:xfrm>
                <a:off x="5723" y="3933"/>
                <a:ext cx="217" cy="329"/>
              </a:xfrm>
              <a:prstGeom prst="rect">
                <a:avLst/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60" name="AutoShape 73"/>
              <p:cNvSpPr>
                <a:spLocks noChangeArrowheads="1"/>
              </p:cNvSpPr>
              <p:nvPr/>
            </p:nvSpPr>
            <p:spPr bwMode="auto">
              <a:xfrm rot="16360230" flipV="1">
                <a:off x="5479" y="3409"/>
                <a:ext cx="651" cy="1426"/>
              </a:xfrm>
              <a:prstGeom prst="moon">
                <a:avLst>
                  <a:gd name="adj" fmla="val 57366"/>
                </a:avLst>
              </a:prstGeom>
              <a:gradFill rotWithShape="0">
                <a:gsLst>
                  <a:gs pos="0">
                    <a:srgbClr val="C0C0C0"/>
                  </a:gs>
                  <a:gs pos="50000">
                    <a:srgbClr val="FFFFFF"/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61" name="AutoShape 74" descr="Волны"/>
              <p:cNvSpPr>
                <a:spLocks noChangeArrowheads="1"/>
              </p:cNvSpPr>
              <p:nvPr/>
            </p:nvSpPr>
            <p:spPr bwMode="auto">
              <a:xfrm rot="-5395688">
                <a:off x="5465" y="814"/>
                <a:ext cx="720" cy="2340"/>
              </a:xfrm>
              <a:prstGeom prst="flowChartDelay">
                <a:avLst/>
              </a:prstGeom>
              <a:pattFill prst="wave">
                <a:fgClr>
                  <a:srgbClr val="993366"/>
                </a:fgClr>
                <a:bgClr>
                  <a:srgbClr val="333399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262" name="Group 75"/>
              <p:cNvGrpSpPr/>
              <p:nvPr/>
            </p:nvGrpSpPr>
            <p:grpSpPr bwMode="auto">
              <a:xfrm rot="297643">
                <a:off x="4611" y="1688"/>
                <a:ext cx="2432" cy="870"/>
                <a:chOff x="1932" y="724"/>
                <a:chExt cx="1463" cy="952"/>
              </a:xfrm>
            </p:grpSpPr>
            <p:sp>
              <p:nvSpPr>
                <p:cNvPr id="263" name="Rectangle 76" descr="Крупное конфетти"/>
                <p:cNvSpPr>
                  <a:spLocks noChangeArrowheads="1"/>
                </p:cNvSpPr>
                <p:nvPr/>
              </p:nvSpPr>
              <p:spPr bwMode="auto">
                <a:xfrm rot="-359947">
                  <a:off x="1959" y="1178"/>
                  <a:ext cx="1436" cy="498"/>
                </a:xfrm>
                <a:prstGeom prst="rect">
                  <a:avLst/>
                </a:prstGeom>
                <a:pattFill prst="lgConfetti">
                  <a:fgClr>
                    <a:srgbClr val="FFCC00"/>
                  </a:fgClr>
                  <a:bgClr>
                    <a:srgbClr val="FFFF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64" name="AutoShape 77" descr="Крупное конфетти"/>
                <p:cNvSpPr>
                  <a:spLocks noChangeArrowheads="1"/>
                </p:cNvSpPr>
                <p:nvPr/>
              </p:nvSpPr>
              <p:spPr bwMode="auto">
                <a:xfrm rot="-359947">
                  <a:off x="1932" y="815"/>
                  <a:ext cx="479" cy="716"/>
                </a:xfrm>
                <a:prstGeom prst="triangle">
                  <a:avLst>
                    <a:gd name="adj" fmla="val 50000"/>
                  </a:avLst>
                </a:prstGeom>
                <a:pattFill prst="lgConfetti">
                  <a:fgClr>
                    <a:srgbClr val="FFCC00"/>
                  </a:fgClr>
                  <a:bgClr>
                    <a:srgbClr val="FFFF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65" name="AutoShape 78" descr="Крупное конфетти"/>
                <p:cNvSpPr>
                  <a:spLocks noChangeArrowheads="1"/>
                </p:cNvSpPr>
                <p:nvPr/>
              </p:nvSpPr>
              <p:spPr bwMode="auto">
                <a:xfrm rot="-359947">
                  <a:off x="2886" y="724"/>
                  <a:ext cx="478" cy="716"/>
                </a:xfrm>
                <a:prstGeom prst="triangle">
                  <a:avLst>
                    <a:gd name="adj" fmla="val 50000"/>
                  </a:avLst>
                </a:prstGeom>
                <a:pattFill prst="lgConfetti">
                  <a:fgClr>
                    <a:srgbClr val="FFCC00"/>
                  </a:fgClr>
                  <a:bgClr>
                    <a:srgbClr val="FFFF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66" name="AutoShape 79" descr="Крупное конфетти"/>
                <p:cNvSpPr>
                  <a:spLocks noChangeArrowheads="1"/>
                </p:cNvSpPr>
                <p:nvPr/>
              </p:nvSpPr>
              <p:spPr bwMode="auto">
                <a:xfrm rot="-359947">
                  <a:off x="2417" y="727"/>
                  <a:ext cx="477" cy="716"/>
                </a:xfrm>
                <a:prstGeom prst="triangle">
                  <a:avLst>
                    <a:gd name="adj" fmla="val 50000"/>
                  </a:avLst>
                </a:prstGeom>
                <a:pattFill prst="lgConfetti">
                  <a:fgClr>
                    <a:srgbClr val="FFCC00"/>
                  </a:fgClr>
                  <a:bgClr>
                    <a:srgbClr val="FFFF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</p:grpSp>
        <p:grpSp>
          <p:nvGrpSpPr>
            <p:cNvPr id="217" name="Group 80"/>
            <p:cNvGrpSpPr/>
            <p:nvPr/>
          </p:nvGrpSpPr>
          <p:grpSpPr bwMode="auto">
            <a:xfrm>
              <a:off x="1498515" y="5395905"/>
              <a:ext cx="728639" cy="806687"/>
              <a:chOff x="1735" y="5870"/>
              <a:chExt cx="1225" cy="1356"/>
            </a:xfrm>
          </p:grpSpPr>
          <p:sp>
            <p:nvSpPr>
              <p:cNvPr id="227" name="Oval 81"/>
              <p:cNvSpPr>
                <a:spLocks noChangeArrowheads="1"/>
              </p:cNvSpPr>
              <p:nvPr/>
            </p:nvSpPr>
            <p:spPr bwMode="auto">
              <a:xfrm>
                <a:off x="1735" y="5870"/>
                <a:ext cx="876" cy="742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28" name="AutoShape 82"/>
              <p:cNvSpPr>
                <a:spLocks noChangeArrowheads="1"/>
              </p:cNvSpPr>
              <p:nvPr/>
            </p:nvSpPr>
            <p:spPr bwMode="auto">
              <a:xfrm rot="-1144652">
                <a:off x="2342" y="6482"/>
                <a:ext cx="228" cy="744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229" name="Group 83"/>
              <p:cNvGrpSpPr/>
              <p:nvPr/>
            </p:nvGrpSpPr>
            <p:grpSpPr bwMode="auto">
              <a:xfrm>
                <a:off x="1757" y="6148"/>
                <a:ext cx="1203" cy="1024"/>
                <a:chOff x="1757" y="6148"/>
                <a:chExt cx="1203" cy="1024"/>
              </a:xfrm>
            </p:grpSpPr>
            <p:sp>
              <p:nvSpPr>
                <p:cNvPr id="230" name="AutoShape 84"/>
                <p:cNvSpPr>
                  <a:spLocks noChangeArrowheads="1"/>
                </p:cNvSpPr>
                <p:nvPr/>
              </p:nvSpPr>
              <p:spPr bwMode="auto">
                <a:xfrm rot="-1859159">
                  <a:off x="2576" y="6384"/>
                  <a:ext cx="227" cy="624"/>
                </a:xfrm>
                <a:prstGeom prst="roundRect">
                  <a:avLst>
                    <a:gd name="adj" fmla="val 37889"/>
                  </a:avLst>
                </a:prstGeom>
                <a:solidFill>
                  <a:srgbClr val="FFCCCC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31" name="AutoShape 85"/>
                <p:cNvSpPr>
                  <a:spLocks noChangeArrowheads="1"/>
                </p:cNvSpPr>
                <p:nvPr/>
              </p:nvSpPr>
              <p:spPr bwMode="auto">
                <a:xfrm rot="-880438">
                  <a:off x="2062" y="6547"/>
                  <a:ext cx="228" cy="6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CC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32" name="AutoShape 86"/>
                <p:cNvSpPr>
                  <a:spLocks noChangeArrowheads="1"/>
                </p:cNvSpPr>
                <p:nvPr/>
              </p:nvSpPr>
              <p:spPr bwMode="auto">
                <a:xfrm>
                  <a:off x="1757" y="6418"/>
                  <a:ext cx="228" cy="4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CC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33" name="AutoShape 87"/>
                <p:cNvSpPr>
                  <a:spLocks noChangeArrowheads="1"/>
                </p:cNvSpPr>
                <p:nvPr/>
              </p:nvSpPr>
              <p:spPr bwMode="auto">
                <a:xfrm rot="-3434098">
                  <a:off x="2537" y="5994"/>
                  <a:ext cx="270" cy="5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CC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</p:grpSp>
        <p:grpSp>
          <p:nvGrpSpPr>
            <p:cNvPr id="218" name="Group 88"/>
            <p:cNvGrpSpPr/>
            <p:nvPr/>
          </p:nvGrpSpPr>
          <p:grpSpPr bwMode="auto">
            <a:xfrm>
              <a:off x="5245804" y="5467293"/>
              <a:ext cx="729234" cy="807877"/>
              <a:chOff x="8461" y="6422"/>
              <a:chExt cx="1226" cy="1358"/>
            </a:xfrm>
          </p:grpSpPr>
          <p:sp>
            <p:nvSpPr>
              <p:cNvPr id="221" name="Oval 89"/>
              <p:cNvSpPr>
                <a:spLocks noChangeArrowheads="1"/>
              </p:cNvSpPr>
              <p:nvPr/>
            </p:nvSpPr>
            <p:spPr bwMode="auto">
              <a:xfrm flipH="1">
                <a:off x="8811" y="6422"/>
                <a:ext cx="876" cy="745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22" name="AutoShape 90"/>
              <p:cNvSpPr>
                <a:spLocks noChangeArrowheads="1"/>
              </p:cNvSpPr>
              <p:nvPr/>
            </p:nvSpPr>
            <p:spPr bwMode="auto">
              <a:xfrm rot="1144652" flipH="1">
                <a:off x="8851" y="7037"/>
                <a:ext cx="228" cy="743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23" name="AutoShape 91"/>
              <p:cNvSpPr>
                <a:spLocks noChangeArrowheads="1"/>
              </p:cNvSpPr>
              <p:nvPr/>
            </p:nvSpPr>
            <p:spPr bwMode="auto">
              <a:xfrm rot="1859159" flipH="1">
                <a:off x="8618" y="6936"/>
                <a:ext cx="229" cy="626"/>
              </a:xfrm>
              <a:prstGeom prst="roundRect">
                <a:avLst>
                  <a:gd name="adj" fmla="val 37889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24" name="AutoShape 92"/>
              <p:cNvSpPr>
                <a:spLocks noChangeArrowheads="1"/>
              </p:cNvSpPr>
              <p:nvPr/>
            </p:nvSpPr>
            <p:spPr bwMode="auto">
              <a:xfrm rot="880438" flipH="1">
                <a:off x="9131" y="7100"/>
                <a:ext cx="229" cy="627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25" name="AutoShape 93"/>
              <p:cNvSpPr>
                <a:spLocks noChangeArrowheads="1"/>
              </p:cNvSpPr>
              <p:nvPr/>
            </p:nvSpPr>
            <p:spPr bwMode="auto">
              <a:xfrm flipH="1">
                <a:off x="9438" y="6972"/>
                <a:ext cx="227" cy="434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26" name="AutoShape 94"/>
              <p:cNvSpPr>
                <a:spLocks noChangeArrowheads="1"/>
              </p:cNvSpPr>
              <p:nvPr/>
            </p:nvSpPr>
            <p:spPr bwMode="auto">
              <a:xfrm rot="3434098" flipH="1">
                <a:off x="8614" y="6548"/>
                <a:ext cx="271" cy="578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19" name="AutoShape 95" descr="Крупная клетка"/>
            <p:cNvSpPr>
              <a:spLocks noChangeArrowheads="1"/>
            </p:cNvSpPr>
            <p:nvPr/>
          </p:nvSpPr>
          <p:spPr bwMode="auto">
            <a:xfrm rot="-1529768">
              <a:off x="1236799" y="5122250"/>
              <a:ext cx="749457" cy="42833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heck">
              <a:fgClr>
                <a:srgbClr val="3366FF"/>
              </a:fgClr>
              <a:bgClr>
                <a:srgbClr val="993366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0" name="AutoShape 99" descr="Крупная клетка"/>
            <p:cNvSpPr>
              <a:spLocks noChangeArrowheads="1"/>
            </p:cNvSpPr>
            <p:nvPr/>
          </p:nvSpPr>
          <p:spPr bwMode="auto">
            <a:xfrm rot="1460885">
              <a:off x="5477772" y="5205536"/>
              <a:ext cx="749457" cy="42833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heck">
              <a:fgClr>
                <a:srgbClr val="3366FF"/>
              </a:fgClr>
              <a:bgClr>
                <a:srgbClr val="993366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</p:grpSp>
      <p:sp>
        <p:nvSpPr>
          <p:cNvPr id="282" name="Прямоугольник 281"/>
          <p:cNvSpPr/>
          <p:nvPr/>
        </p:nvSpPr>
        <p:spPr>
          <a:xfrm>
            <a:off x="4214810" y="1214422"/>
            <a:ext cx="2378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Король</a:t>
            </a:r>
          </a:p>
        </p:txBody>
      </p:sp>
      <p:sp>
        <p:nvSpPr>
          <p:cNvPr id="283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458200" cy="533400"/>
          </a:xfrm>
        </p:spPr>
        <p:txBody>
          <a:bodyPr/>
          <a:lstStyle/>
          <a:p>
            <a:r>
              <a:rPr lang="ru-RU" sz="3200" dirty="0" smtClean="0"/>
              <a:t>Примеры создания  </a:t>
            </a:r>
            <a:r>
              <a:rPr lang="ru-RU" sz="3200" dirty="0"/>
              <a:t>сказочных героев </a:t>
            </a:r>
            <a:r>
              <a:rPr lang="ru-RU" sz="3200" dirty="0" smtClean="0"/>
              <a:t>(возможности </a:t>
            </a:r>
            <a:r>
              <a:rPr lang="en-US" sz="3200" dirty="0" smtClean="0"/>
              <a:t>Writer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/>
          <p:nvPr/>
        </p:nvGrpSpPr>
        <p:grpSpPr bwMode="auto">
          <a:xfrm>
            <a:off x="1142976" y="857232"/>
            <a:ext cx="3143272" cy="5857916"/>
            <a:chOff x="3191" y="4060"/>
            <a:chExt cx="5215" cy="11097"/>
          </a:xfrm>
        </p:grpSpPr>
        <p:sp>
          <p:nvSpPr>
            <p:cNvPr id="4" name="AutoShape 7" descr="Уголки"/>
            <p:cNvSpPr>
              <a:spLocks noChangeArrowheads="1"/>
            </p:cNvSpPr>
            <p:nvPr/>
          </p:nvSpPr>
          <p:spPr bwMode="auto">
            <a:xfrm rot="20718850" flipH="1">
              <a:off x="6758" y="5952"/>
              <a:ext cx="1022" cy="5308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5 h 21600"/>
                <a:gd name="T4" fmla="*/ 0 w 21600"/>
                <a:gd name="T5" fmla="*/ 2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2 w 21600"/>
                <a:gd name="T13" fmla="*/ 4501 h 21600"/>
                <a:gd name="T14" fmla="*/ 17098 w 21600"/>
                <a:gd name="T15" fmla="*/ 1709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ivot">
              <a:fgClr>
                <a:srgbClr val="9966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" name="AutoShape 8" descr="Уголки"/>
            <p:cNvSpPr>
              <a:spLocks noChangeArrowheads="1"/>
            </p:cNvSpPr>
            <p:nvPr/>
          </p:nvSpPr>
          <p:spPr bwMode="auto">
            <a:xfrm rot="881150">
              <a:off x="3760" y="5961"/>
              <a:ext cx="1022" cy="5308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5 h 21600"/>
                <a:gd name="T4" fmla="*/ 0 w 21600"/>
                <a:gd name="T5" fmla="*/ 2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2 w 21600"/>
                <a:gd name="T13" fmla="*/ 4501 h 21600"/>
                <a:gd name="T14" fmla="*/ 17098 w 21600"/>
                <a:gd name="T15" fmla="*/ 1709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ivot">
              <a:fgClr>
                <a:srgbClr val="9966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" name="AutoShape 9"/>
            <p:cNvSpPr>
              <a:spLocks noChangeArrowheads="1"/>
            </p:cNvSpPr>
            <p:nvPr/>
          </p:nvSpPr>
          <p:spPr bwMode="auto">
            <a:xfrm flipV="1">
              <a:off x="3680" y="6201"/>
              <a:ext cx="4322" cy="8880"/>
            </a:xfrm>
            <a:custGeom>
              <a:avLst/>
              <a:gdLst>
                <a:gd name="T0" fmla="*/ 1 w 21600"/>
                <a:gd name="T1" fmla="*/ 52 h 21600"/>
                <a:gd name="T2" fmla="*/ 1 w 21600"/>
                <a:gd name="T3" fmla="*/ 104 h 21600"/>
                <a:gd name="T4" fmla="*/ 0 w 21600"/>
                <a:gd name="T5" fmla="*/ 52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003 w 21600"/>
                <a:gd name="T13" fmla="*/ 5001 h 21600"/>
                <a:gd name="T14" fmla="*/ 16597 w 21600"/>
                <a:gd name="T15" fmla="*/ 1659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401" y="21600"/>
                  </a:lnTo>
                  <a:lnTo>
                    <a:pt x="1519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99CCFF"/>
                </a:gs>
                <a:gs pos="50000">
                  <a:srgbClr val="6699FF"/>
                </a:gs>
                <a:gs pos="100000">
                  <a:srgbClr val="99CCFF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7" name="Group 10"/>
            <p:cNvGrpSpPr/>
            <p:nvPr/>
          </p:nvGrpSpPr>
          <p:grpSpPr bwMode="auto">
            <a:xfrm rot="20569521" flipH="1">
              <a:off x="7568" y="9222"/>
              <a:ext cx="601" cy="986"/>
              <a:chOff x="1433" y="4624"/>
              <a:chExt cx="822" cy="1046"/>
            </a:xfrm>
          </p:grpSpPr>
          <p:sp>
            <p:nvSpPr>
              <p:cNvPr id="190" name="Oval 11"/>
              <p:cNvSpPr>
                <a:spLocks noChangeArrowheads="1"/>
              </p:cNvSpPr>
              <p:nvPr/>
            </p:nvSpPr>
            <p:spPr bwMode="auto">
              <a:xfrm>
                <a:off x="1433" y="4624"/>
                <a:ext cx="588" cy="573"/>
              </a:xfrm>
              <a:prstGeom prst="ellipse">
                <a:avLst/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91" name="AutoShape 12"/>
              <p:cNvSpPr>
                <a:spLocks noChangeArrowheads="1"/>
              </p:cNvSpPr>
              <p:nvPr/>
            </p:nvSpPr>
            <p:spPr bwMode="auto">
              <a:xfrm rot="-1144652">
                <a:off x="1841" y="5097"/>
                <a:ext cx="153" cy="573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92" name="AutoShape 13"/>
              <p:cNvSpPr>
                <a:spLocks noChangeArrowheads="1"/>
              </p:cNvSpPr>
              <p:nvPr/>
            </p:nvSpPr>
            <p:spPr bwMode="auto">
              <a:xfrm rot="-1859159">
                <a:off x="1997" y="5020"/>
                <a:ext cx="153" cy="483"/>
              </a:xfrm>
              <a:prstGeom prst="roundRect">
                <a:avLst>
                  <a:gd name="adj" fmla="val 37889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93" name="AutoShape 14"/>
              <p:cNvSpPr>
                <a:spLocks noChangeArrowheads="1"/>
              </p:cNvSpPr>
              <p:nvPr/>
            </p:nvSpPr>
            <p:spPr bwMode="auto">
              <a:xfrm rot="-880438">
                <a:off x="1653" y="5146"/>
                <a:ext cx="153" cy="483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94" name="AutoShape 15"/>
              <p:cNvSpPr>
                <a:spLocks noChangeArrowheads="1"/>
              </p:cNvSpPr>
              <p:nvPr/>
            </p:nvSpPr>
            <p:spPr bwMode="auto">
              <a:xfrm>
                <a:off x="1448" y="5047"/>
                <a:ext cx="153" cy="335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95" name="AutoShape 16"/>
              <p:cNvSpPr>
                <a:spLocks noChangeArrowheads="1"/>
              </p:cNvSpPr>
              <p:nvPr/>
            </p:nvSpPr>
            <p:spPr bwMode="auto">
              <a:xfrm rot="-3434098">
                <a:off x="1958" y="4749"/>
                <a:ext cx="208" cy="387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8" name="Group 17"/>
            <p:cNvGrpSpPr/>
            <p:nvPr/>
          </p:nvGrpSpPr>
          <p:grpSpPr bwMode="auto">
            <a:xfrm rot="1302136">
              <a:off x="3383" y="9262"/>
              <a:ext cx="598" cy="986"/>
              <a:chOff x="1433" y="4624"/>
              <a:chExt cx="822" cy="1046"/>
            </a:xfrm>
          </p:grpSpPr>
          <p:sp>
            <p:nvSpPr>
              <p:cNvPr id="184" name="Oval 18"/>
              <p:cNvSpPr>
                <a:spLocks noChangeArrowheads="1"/>
              </p:cNvSpPr>
              <p:nvPr/>
            </p:nvSpPr>
            <p:spPr bwMode="auto">
              <a:xfrm>
                <a:off x="1433" y="4624"/>
                <a:ext cx="588" cy="573"/>
              </a:xfrm>
              <a:prstGeom prst="ellipse">
                <a:avLst/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5" name="AutoShape 19"/>
              <p:cNvSpPr>
                <a:spLocks noChangeArrowheads="1"/>
              </p:cNvSpPr>
              <p:nvPr/>
            </p:nvSpPr>
            <p:spPr bwMode="auto">
              <a:xfrm rot="-1144652">
                <a:off x="1841" y="5097"/>
                <a:ext cx="153" cy="573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6" name="AutoShape 20"/>
              <p:cNvSpPr>
                <a:spLocks noChangeArrowheads="1"/>
              </p:cNvSpPr>
              <p:nvPr/>
            </p:nvSpPr>
            <p:spPr bwMode="auto">
              <a:xfrm rot="-1859159">
                <a:off x="1997" y="5020"/>
                <a:ext cx="153" cy="483"/>
              </a:xfrm>
              <a:prstGeom prst="roundRect">
                <a:avLst>
                  <a:gd name="adj" fmla="val 37889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7" name="AutoShape 21"/>
              <p:cNvSpPr>
                <a:spLocks noChangeArrowheads="1"/>
              </p:cNvSpPr>
              <p:nvPr/>
            </p:nvSpPr>
            <p:spPr bwMode="auto">
              <a:xfrm rot="-880438">
                <a:off x="1653" y="5146"/>
                <a:ext cx="153" cy="483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8" name="AutoShape 22"/>
              <p:cNvSpPr>
                <a:spLocks noChangeArrowheads="1"/>
              </p:cNvSpPr>
              <p:nvPr/>
            </p:nvSpPr>
            <p:spPr bwMode="auto">
              <a:xfrm>
                <a:off x="1448" y="5047"/>
                <a:ext cx="153" cy="335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9" name="AutoShape 23"/>
              <p:cNvSpPr>
                <a:spLocks noChangeArrowheads="1"/>
              </p:cNvSpPr>
              <p:nvPr/>
            </p:nvSpPr>
            <p:spPr bwMode="auto">
              <a:xfrm rot="-3434098">
                <a:off x="1958" y="4749"/>
                <a:ext cx="208" cy="387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9" name="Oval 24"/>
            <p:cNvSpPr>
              <a:spLocks noChangeArrowheads="1"/>
            </p:cNvSpPr>
            <p:nvPr/>
          </p:nvSpPr>
          <p:spPr bwMode="auto">
            <a:xfrm rot="1151992">
              <a:off x="4112" y="6091"/>
              <a:ext cx="720" cy="1745"/>
            </a:xfrm>
            <a:prstGeom prst="ellipse">
              <a:avLst/>
            </a:prstGeom>
            <a:gradFill rotWithShape="0">
              <a:gsLst>
                <a:gs pos="0">
                  <a:srgbClr val="99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" name="Oval 25"/>
            <p:cNvSpPr>
              <a:spLocks noChangeArrowheads="1"/>
            </p:cNvSpPr>
            <p:nvPr/>
          </p:nvSpPr>
          <p:spPr bwMode="auto">
            <a:xfrm rot="790614">
              <a:off x="3652" y="7644"/>
              <a:ext cx="540" cy="1745"/>
            </a:xfrm>
            <a:prstGeom prst="ellipse">
              <a:avLst/>
            </a:prstGeom>
            <a:gradFill rotWithShape="0">
              <a:gsLst>
                <a:gs pos="0">
                  <a:srgbClr val="99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1" name="Oval 26"/>
            <p:cNvSpPr>
              <a:spLocks noChangeArrowheads="1"/>
            </p:cNvSpPr>
            <p:nvPr/>
          </p:nvSpPr>
          <p:spPr bwMode="auto">
            <a:xfrm>
              <a:off x="3862" y="7513"/>
              <a:ext cx="498" cy="537"/>
            </a:xfrm>
            <a:prstGeom prst="ellipse">
              <a:avLst/>
            </a:prstGeom>
            <a:gradFill rotWithShape="0">
              <a:gsLst>
                <a:gs pos="0">
                  <a:srgbClr val="99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2" name="Oval 27"/>
            <p:cNvSpPr>
              <a:spLocks noChangeArrowheads="1"/>
            </p:cNvSpPr>
            <p:nvPr/>
          </p:nvSpPr>
          <p:spPr bwMode="auto">
            <a:xfrm rot="20448008" flipH="1">
              <a:off x="6688" y="6042"/>
              <a:ext cx="720" cy="1745"/>
            </a:xfrm>
            <a:prstGeom prst="ellipse">
              <a:avLst/>
            </a:prstGeom>
            <a:gradFill rotWithShape="0">
              <a:gsLst>
                <a:gs pos="0">
                  <a:srgbClr val="99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3" name="Oval 28"/>
            <p:cNvSpPr>
              <a:spLocks noChangeArrowheads="1"/>
            </p:cNvSpPr>
            <p:nvPr/>
          </p:nvSpPr>
          <p:spPr bwMode="auto">
            <a:xfrm rot="20580477" flipH="1">
              <a:off x="7388" y="7615"/>
              <a:ext cx="540" cy="1745"/>
            </a:xfrm>
            <a:prstGeom prst="ellipse">
              <a:avLst/>
            </a:prstGeom>
            <a:gradFill rotWithShape="0">
              <a:gsLst>
                <a:gs pos="0">
                  <a:srgbClr val="99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4" name="Oval 29"/>
            <p:cNvSpPr>
              <a:spLocks noChangeArrowheads="1"/>
            </p:cNvSpPr>
            <p:nvPr/>
          </p:nvSpPr>
          <p:spPr bwMode="auto">
            <a:xfrm flipH="1">
              <a:off x="7168" y="7484"/>
              <a:ext cx="498" cy="537"/>
            </a:xfrm>
            <a:prstGeom prst="ellipse">
              <a:avLst/>
            </a:prstGeom>
            <a:gradFill rotWithShape="0">
              <a:gsLst>
                <a:gs pos="0">
                  <a:srgbClr val="99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5" name="Oval 30"/>
            <p:cNvSpPr>
              <a:spLocks noChangeArrowheads="1"/>
            </p:cNvSpPr>
            <p:nvPr/>
          </p:nvSpPr>
          <p:spPr bwMode="auto">
            <a:xfrm>
              <a:off x="4442" y="6001"/>
              <a:ext cx="720" cy="720"/>
            </a:xfrm>
            <a:prstGeom prst="ellipse">
              <a:avLst/>
            </a:prstGeom>
            <a:solidFill>
              <a:srgbClr val="CCEC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" name="Oval 31"/>
            <p:cNvSpPr>
              <a:spLocks noChangeArrowheads="1"/>
            </p:cNvSpPr>
            <p:nvPr/>
          </p:nvSpPr>
          <p:spPr bwMode="auto">
            <a:xfrm>
              <a:off x="6472" y="6061"/>
              <a:ext cx="720" cy="720"/>
            </a:xfrm>
            <a:prstGeom prst="ellipse">
              <a:avLst/>
            </a:prstGeom>
            <a:solidFill>
              <a:srgbClr val="CCEC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" name="AutoShape 32"/>
            <p:cNvSpPr>
              <a:spLocks noChangeArrowheads="1"/>
            </p:cNvSpPr>
            <p:nvPr/>
          </p:nvSpPr>
          <p:spPr bwMode="auto">
            <a:xfrm rot="12124287" flipV="1">
              <a:off x="3443" y="8757"/>
              <a:ext cx="669" cy="6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037 w 21600"/>
                <a:gd name="T13" fmla="*/ 5049 h 21600"/>
                <a:gd name="T14" fmla="*/ 16563 w 21600"/>
                <a:gd name="T15" fmla="*/ 1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499" y="21600"/>
                  </a:lnTo>
                  <a:lnTo>
                    <a:pt x="1510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9900"/>
                </a:gs>
                <a:gs pos="100000">
                  <a:srgbClr val="FFFF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" name="Rectangle 33" descr="Сферы"/>
            <p:cNvSpPr>
              <a:spLocks noChangeArrowheads="1"/>
            </p:cNvSpPr>
            <p:nvPr/>
          </p:nvSpPr>
          <p:spPr bwMode="auto">
            <a:xfrm>
              <a:off x="3717" y="14660"/>
              <a:ext cx="4242" cy="153"/>
            </a:xfrm>
            <a:prstGeom prst="rect">
              <a:avLst/>
            </a:pr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19" name="Group 34"/>
            <p:cNvGrpSpPr/>
            <p:nvPr/>
          </p:nvGrpSpPr>
          <p:grpSpPr bwMode="auto">
            <a:xfrm>
              <a:off x="5454" y="7154"/>
              <a:ext cx="620" cy="7950"/>
              <a:chOff x="10220" y="8468"/>
              <a:chExt cx="620" cy="7950"/>
            </a:xfrm>
          </p:grpSpPr>
          <p:sp>
            <p:nvSpPr>
              <p:cNvPr id="61" name="Rectangle 35"/>
              <p:cNvSpPr>
                <a:spLocks noChangeArrowheads="1"/>
              </p:cNvSpPr>
              <p:nvPr/>
            </p:nvSpPr>
            <p:spPr bwMode="auto">
              <a:xfrm>
                <a:off x="10330" y="8476"/>
                <a:ext cx="425" cy="794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62" name="Group 36"/>
              <p:cNvGrpSpPr/>
              <p:nvPr/>
            </p:nvGrpSpPr>
            <p:grpSpPr bwMode="auto">
              <a:xfrm>
                <a:off x="10630" y="8476"/>
                <a:ext cx="210" cy="7931"/>
                <a:chOff x="10630" y="8476"/>
                <a:chExt cx="210" cy="7931"/>
              </a:xfrm>
            </p:grpSpPr>
            <p:sp>
              <p:nvSpPr>
                <p:cNvPr id="130" name="Oval 37" descr="Сферы"/>
                <p:cNvSpPr>
                  <a:spLocks noChangeArrowheads="1"/>
                </p:cNvSpPr>
                <p:nvPr/>
              </p:nvSpPr>
              <p:spPr bwMode="auto">
                <a:xfrm>
                  <a:off x="10630" y="8476"/>
                  <a:ext cx="185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grpSp>
              <p:nvGrpSpPr>
                <p:cNvPr id="131" name="Group 38" descr="Сферы"/>
                <p:cNvGrpSpPr/>
                <p:nvPr/>
              </p:nvGrpSpPr>
              <p:grpSpPr bwMode="auto">
                <a:xfrm>
                  <a:off x="10630" y="8617"/>
                  <a:ext cx="185" cy="3664"/>
                  <a:chOff x="10670" y="8617"/>
                  <a:chExt cx="185" cy="3664"/>
                </a:xfrm>
              </p:grpSpPr>
              <p:sp>
                <p:nvSpPr>
                  <p:cNvPr id="160" name="Oval 39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61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1" name="Oval 40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78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2" name="Oval 41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94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grpSp>
                <p:nvGrpSpPr>
                  <p:cNvPr id="163" name="Group 42" descr="Сферы"/>
                  <p:cNvGrpSpPr/>
                  <p:nvPr/>
                </p:nvGrpSpPr>
                <p:grpSpPr bwMode="auto">
                  <a:xfrm>
                    <a:off x="10670" y="9129"/>
                    <a:ext cx="185" cy="614"/>
                    <a:chOff x="10670" y="9169"/>
                    <a:chExt cx="185" cy="614"/>
                  </a:xfrm>
                </p:grpSpPr>
                <p:sp>
                  <p:nvSpPr>
                    <p:cNvPr id="180" name="Oval 43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169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81" name="Oval 44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310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82" name="Oval 45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481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83" name="Oval 46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642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</p:grpSp>
              <p:sp>
                <p:nvSpPr>
                  <p:cNvPr id="164" name="Oval 47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9762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5" name="Oval 48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9903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6" name="Oval 49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074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7" name="Oval 50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235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8" name="Oval 51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375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69" name="Oval 52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516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0" name="Oval 53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68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1" name="Oval 54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84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2" name="Oval 55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99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3" name="Oval 56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140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4" name="Oval 57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311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5" name="Oval 58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472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6" name="Oval 59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66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7" name="Oval 60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80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8" name="Oval 61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97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9" name="Oval 62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2140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132" name="Group 63" descr="Сферы"/>
                <p:cNvGrpSpPr/>
                <p:nvPr/>
              </p:nvGrpSpPr>
              <p:grpSpPr bwMode="auto">
                <a:xfrm>
                  <a:off x="10630" y="12270"/>
                  <a:ext cx="185" cy="3664"/>
                  <a:chOff x="10670" y="8617"/>
                  <a:chExt cx="185" cy="3664"/>
                </a:xfrm>
              </p:grpSpPr>
              <p:sp>
                <p:nvSpPr>
                  <p:cNvPr id="136" name="Oval 64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61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37" name="Oval 65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78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38" name="Oval 66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94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grpSp>
                <p:nvGrpSpPr>
                  <p:cNvPr id="139" name="Group 67" descr="Сферы"/>
                  <p:cNvGrpSpPr/>
                  <p:nvPr/>
                </p:nvGrpSpPr>
                <p:grpSpPr bwMode="auto">
                  <a:xfrm>
                    <a:off x="10670" y="9129"/>
                    <a:ext cx="185" cy="614"/>
                    <a:chOff x="10670" y="9169"/>
                    <a:chExt cx="185" cy="614"/>
                  </a:xfrm>
                </p:grpSpPr>
                <p:sp>
                  <p:nvSpPr>
                    <p:cNvPr id="156" name="Oval 68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169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57" name="Oval 69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310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58" name="Oval 70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481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59" name="Oval 71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642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</p:grpSp>
              <p:sp>
                <p:nvSpPr>
                  <p:cNvPr id="140" name="Oval 72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9762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1" name="Oval 73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9903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2" name="Oval 74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074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3" name="Oval 75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235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4" name="Oval 76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375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5" name="Oval 77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516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6" name="Oval 78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68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7" name="Oval 79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84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8" name="Oval 80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99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49" name="Oval 81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140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50" name="Oval 82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311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51" name="Oval 83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472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52" name="Oval 84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66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53" name="Oval 85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80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54" name="Oval 86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97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55" name="Oval 87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2140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sp>
              <p:nvSpPr>
                <p:cNvPr id="133" name="Oval 88" descr="Сферы"/>
                <p:cNvSpPr>
                  <a:spLocks noChangeArrowheads="1"/>
                </p:cNvSpPr>
                <p:nvPr/>
              </p:nvSpPr>
              <p:spPr bwMode="auto">
                <a:xfrm>
                  <a:off x="10655" y="15934"/>
                  <a:ext cx="185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34" name="Oval 89" descr="Сферы"/>
                <p:cNvSpPr>
                  <a:spLocks noChangeArrowheads="1"/>
                </p:cNvSpPr>
                <p:nvPr/>
              </p:nvSpPr>
              <p:spPr bwMode="auto">
                <a:xfrm>
                  <a:off x="10655" y="16095"/>
                  <a:ext cx="185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35" name="Oval 90" descr="Сферы"/>
                <p:cNvSpPr>
                  <a:spLocks noChangeArrowheads="1"/>
                </p:cNvSpPr>
                <p:nvPr/>
              </p:nvSpPr>
              <p:spPr bwMode="auto">
                <a:xfrm>
                  <a:off x="10655" y="16266"/>
                  <a:ext cx="185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63" name="Group 91"/>
              <p:cNvGrpSpPr/>
              <p:nvPr/>
            </p:nvGrpSpPr>
            <p:grpSpPr bwMode="auto">
              <a:xfrm>
                <a:off x="10220" y="8468"/>
                <a:ext cx="210" cy="7931"/>
                <a:chOff x="10630" y="8476"/>
                <a:chExt cx="210" cy="7931"/>
              </a:xfrm>
            </p:grpSpPr>
            <p:sp>
              <p:nvSpPr>
                <p:cNvPr id="76" name="Oval 92" descr="Сферы"/>
                <p:cNvSpPr>
                  <a:spLocks noChangeArrowheads="1"/>
                </p:cNvSpPr>
                <p:nvPr/>
              </p:nvSpPr>
              <p:spPr bwMode="auto">
                <a:xfrm>
                  <a:off x="10630" y="8476"/>
                  <a:ext cx="185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grpSp>
              <p:nvGrpSpPr>
                <p:cNvPr id="77" name="Group 93" descr="Сферы"/>
                <p:cNvGrpSpPr/>
                <p:nvPr/>
              </p:nvGrpSpPr>
              <p:grpSpPr bwMode="auto">
                <a:xfrm>
                  <a:off x="10630" y="8617"/>
                  <a:ext cx="185" cy="3664"/>
                  <a:chOff x="10670" y="8617"/>
                  <a:chExt cx="185" cy="3664"/>
                </a:xfrm>
              </p:grpSpPr>
              <p:sp>
                <p:nvSpPr>
                  <p:cNvPr id="106" name="Oval 94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61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07" name="Oval 95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78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08" name="Oval 96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94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grpSp>
                <p:nvGrpSpPr>
                  <p:cNvPr id="109" name="Group 97" descr="Сферы"/>
                  <p:cNvGrpSpPr/>
                  <p:nvPr/>
                </p:nvGrpSpPr>
                <p:grpSpPr bwMode="auto">
                  <a:xfrm>
                    <a:off x="10670" y="9129"/>
                    <a:ext cx="185" cy="614"/>
                    <a:chOff x="10670" y="9169"/>
                    <a:chExt cx="185" cy="614"/>
                  </a:xfrm>
                </p:grpSpPr>
                <p:sp>
                  <p:nvSpPr>
                    <p:cNvPr id="126" name="Oval 98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169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27" name="Oval 99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310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28" name="Oval 100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481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29" name="Oval 101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642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</p:grpSp>
              <p:sp>
                <p:nvSpPr>
                  <p:cNvPr id="110" name="Oval 102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9762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1" name="Oval 103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9903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2" name="Oval 104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074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3" name="Oval 105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235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4" name="Oval 106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375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5" name="Oval 107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516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6" name="Oval 108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68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7" name="Oval 109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84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8" name="Oval 110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99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19" name="Oval 111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140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20" name="Oval 112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311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21" name="Oval 113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472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22" name="Oval 114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66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23" name="Oval 115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80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24" name="Oval 116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97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25" name="Oval 117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2140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grpSp>
              <p:nvGrpSpPr>
                <p:cNvPr id="78" name="Group 118" descr="Сферы"/>
                <p:cNvGrpSpPr/>
                <p:nvPr/>
              </p:nvGrpSpPr>
              <p:grpSpPr bwMode="auto">
                <a:xfrm>
                  <a:off x="10630" y="12270"/>
                  <a:ext cx="185" cy="3664"/>
                  <a:chOff x="10670" y="8617"/>
                  <a:chExt cx="185" cy="3664"/>
                </a:xfrm>
              </p:grpSpPr>
              <p:sp>
                <p:nvSpPr>
                  <p:cNvPr id="82" name="Oval 119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61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83" name="Oval 120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78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84" name="Oval 121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894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grpSp>
                <p:nvGrpSpPr>
                  <p:cNvPr id="85" name="Group 122" descr="Сферы"/>
                  <p:cNvGrpSpPr/>
                  <p:nvPr/>
                </p:nvGrpSpPr>
                <p:grpSpPr bwMode="auto">
                  <a:xfrm>
                    <a:off x="10670" y="9129"/>
                    <a:ext cx="185" cy="614"/>
                    <a:chOff x="10670" y="9169"/>
                    <a:chExt cx="185" cy="614"/>
                  </a:xfrm>
                </p:grpSpPr>
                <p:sp>
                  <p:nvSpPr>
                    <p:cNvPr id="102" name="Oval 123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169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03" name="Oval 124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310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04" name="Oval 125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481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05" name="Oval 126" descr="Сферы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0" y="9642"/>
                      <a:ext cx="185" cy="141"/>
                    </a:xfrm>
                    <a:prstGeom prst="ellipse">
                      <a:avLst/>
                    </a:prstGeom>
                    <a:pattFill prst="sphere">
                      <a:fgClr>
                        <a:srgbClr val="FFFF00"/>
                      </a:fgClr>
                      <a:bgClr>
                        <a:srgbClr val="FF9900"/>
                      </a:bgClr>
                    </a:patt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</p:grpSp>
              <p:sp>
                <p:nvSpPr>
                  <p:cNvPr id="86" name="Oval 127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9762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87" name="Oval 128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9903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88" name="Oval 129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074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89" name="Oval 130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235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0" name="Oval 131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375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1" name="Oval 132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516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2" name="Oval 133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68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3" name="Oval 134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84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4" name="Oval 135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099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5" name="Oval 136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140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6" name="Oval 137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311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7" name="Oval 138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472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8" name="Oval 139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667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99" name="Oval 140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808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00" name="Oval 141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1979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01" name="Oval 142" descr="Сферы"/>
                  <p:cNvSpPr>
                    <a:spLocks noChangeArrowheads="1"/>
                  </p:cNvSpPr>
                  <p:nvPr/>
                </p:nvSpPr>
                <p:spPr bwMode="auto">
                  <a:xfrm>
                    <a:off x="10670" y="12140"/>
                    <a:ext cx="185" cy="141"/>
                  </a:xfrm>
                  <a:prstGeom prst="ellipse">
                    <a:avLst/>
                  </a:prstGeom>
                  <a:pattFill prst="sphere">
                    <a:fgClr>
                      <a:srgbClr val="FFFF00"/>
                    </a:fgClr>
                    <a:bgClr>
                      <a:srgbClr val="FF9900"/>
                    </a:bgClr>
                  </a:patt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sp>
              <p:nvSpPr>
                <p:cNvPr id="79" name="Oval 143" descr="Сферы"/>
                <p:cNvSpPr>
                  <a:spLocks noChangeArrowheads="1"/>
                </p:cNvSpPr>
                <p:nvPr/>
              </p:nvSpPr>
              <p:spPr bwMode="auto">
                <a:xfrm>
                  <a:off x="10655" y="15934"/>
                  <a:ext cx="185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80" name="Oval 144" descr="Сферы"/>
                <p:cNvSpPr>
                  <a:spLocks noChangeArrowheads="1"/>
                </p:cNvSpPr>
                <p:nvPr/>
              </p:nvSpPr>
              <p:spPr bwMode="auto">
                <a:xfrm>
                  <a:off x="10655" y="16095"/>
                  <a:ext cx="185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81" name="Oval 145" descr="Сферы"/>
                <p:cNvSpPr>
                  <a:spLocks noChangeArrowheads="1"/>
                </p:cNvSpPr>
                <p:nvPr/>
              </p:nvSpPr>
              <p:spPr bwMode="auto">
                <a:xfrm>
                  <a:off x="10655" y="16266"/>
                  <a:ext cx="185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64" name="Group 146"/>
              <p:cNvGrpSpPr/>
              <p:nvPr/>
            </p:nvGrpSpPr>
            <p:grpSpPr bwMode="auto">
              <a:xfrm>
                <a:off x="10405" y="8529"/>
                <a:ext cx="175" cy="7729"/>
                <a:chOff x="10405" y="8529"/>
                <a:chExt cx="175" cy="7729"/>
              </a:xfrm>
            </p:grpSpPr>
            <p:sp>
              <p:nvSpPr>
                <p:cNvPr id="65" name="Oval 147" descr="Сферы"/>
                <p:cNvSpPr>
                  <a:spLocks noChangeArrowheads="1"/>
                </p:cNvSpPr>
                <p:nvPr/>
              </p:nvSpPr>
              <p:spPr bwMode="auto">
                <a:xfrm>
                  <a:off x="10445" y="8529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66" name="Oval 148" descr="Сферы"/>
                <p:cNvSpPr>
                  <a:spLocks noChangeArrowheads="1"/>
                </p:cNvSpPr>
                <p:nvPr/>
              </p:nvSpPr>
              <p:spPr bwMode="auto">
                <a:xfrm>
                  <a:off x="10405" y="9161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67" name="Oval 149" descr="Сферы"/>
                <p:cNvSpPr>
                  <a:spLocks noChangeArrowheads="1"/>
                </p:cNvSpPr>
                <p:nvPr/>
              </p:nvSpPr>
              <p:spPr bwMode="auto">
                <a:xfrm>
                  <a:off x="10405" y="9937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68" name="Oval 150" descr="Сферы"/>
                <p:cNvSpPr>
                  <a:spLocks noChangeArrowheads="1"/>
                </p:cNvSpPr>
                <p:nvPr/>
              </p:nvSpPr>
              <p:spPr bwMode="auto">
                <a:xfrm>
                  <a:off x="10405" y="10747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69" name="Oval 151" descr="Сферы"/>
                <p:cNvSpPr>
                  <a:spLocks noChangeArrowheads="1"/>
                </p:cNvSpPr>
                <p:nvPr/>
              </p:nvSpPr>
              <p:spPr bwMode="auto">
                <a:xfrm>
                  <a:off x="10405" y="11558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70" name="Oval 152" descr="Сферы"/>
                <p:cNvSpPr>
                  <a:spLocks noChangeArrowheads="1"/>
                </p:cNvSpPr>
                <p:nvPr/>
              </p:nvSpPr>
              <p:spPr bwMode="auto">
                <a:xfrm>
                  <a:off x="10405" y="12340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71" name="Oval 153" descr="Сферы"/>
                <p:cNvSpPr>
                  <a:spLocks noChangeArrowheads="1"/>
                </p:cNvSpPr>
                <p:nvPr/>
              </p:nvSpPr>
              <p:spPr bwMode="auto">
                <a:xfrm>
                  <a:off x="10405" y="13146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72" name="Oval 154" descr="Сферы"/>
                <p:cNvSpPr>
                  <a:spLocks noChangeArrowheads="1"/>
                </p:cNvSpPr>
                <p:nvPr/>
              </p:nvSpPr>
              <p:spPr bwMode="auto">
                <a:xfrm>
                  <a:off x="10425" y="13900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73" name="Oval 155" descr="Сферы"/>
                <p:cNvSpPr>
                  <a:spLocks noChangeArrowheads="1"/>
                </p:cNvSpPr>
                <p:nvPr/>
              </p:nvSpPr>
              <p:spPr bwMode="auto">
                <a:xfrm>
                  <a:off x="10425" y="14692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74" name="Oval 156" descr="Сферы"/>
                <p:cNvSpPr>
                  <a:spLocks noChangeArrowheads="1"/>
                </p:cNvSpPr>
                <p:nvPr/>
              </p:nvSpPr>
              <p:spPr bwMode="auto">
                <a:xfrm>
                  <a:off x="10445" y="15393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75" name="Oval 157" descr="Сферы"/>
                <p:cNvSpPr>
                  <a:spLocks noChangeArrowheads="1"/>
                </p:cNvSpPr>
                <p:nvPr/>
              </p:nvSpPr>
              <p:spPr bwMode="auto">
                <a:xfrm>
                  <a:off x="10450" y="16117"/>
                  <a:ext cx="130" cy="141"/>
                </a:xfrm>
                <a:prstGeom prst="ellipse">
                  <a:avLst/>
                </a:prstGeom>
                <a:pattFill prst="sphere">
                  <a:fgClr>
                    <a:srgbClr val="FFFF00"/>
                  </a:fgClr>
                  <a:bgClr>
                    <a:srgbClr val="FF99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</p:grpSp>
        <p:sp>
          <p:nvSpPr>
            <p:cNvPr id="20" name="AutoShape 158"/>
            <p:cNvSpPr>
              <a:spLocks noChangeArrowheads="1"/>
            </p:cNvSpPr>
            <p:nvPr/>
          </p:nvSpPr>
          <p:spPr bwMode="auto">
            <a:xfrm rot="271486">
              <a:off x="4030" y="6239"/>
              <a:ext cx="1373" cy="8878"/>
            </a:xfrm>
            <a:prstGeom prst="parallelogram">
              <a:avLst>
                <a:gd name="adj" fmla="val 25000"/>
              </a:avLst>
            </a:prstGeom>
            <a:gradFill rotWithShape="0">
              <a:gsLst>
                <a:gs pos="0">
                  <a:srgbClr val="FF9900"/>
                </a:gs>
                <a:gs pos="50000">
                  <a:srgbClr val="FFFF00"/>
                </a:gs>
                <a:gs pos="100000">
                  <a:srgbClr val="FF99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" name="AutoShape 159"/>
            <p:cNvSpPr>
              <a:spLocks noChangeArrowheads="1"/>
            </p:cNvSpPr>
            <p:nvPr/>
          </p:nvSpPr>
          <p:spPr bwMode="auto">
            <a:xfrm rot="21240812" flipH="1">
              <a:off x="6161" y="6279"/>
              <a:ext cx="1373" cy="8878"/>
            </a:xfrm>
            <a:prstGeom prst="parallelogram">
              <a:avLst>
                <a:gd name="adj" fmla="val 25000"/>
              </a:avLst>
            </a:prstGeom>
            <a:gradFill rotWithShape="0">
              <a:gsLst>
                <a:gs pos="0">
                  <a:srgbClr val="FF9900"/>
                </a:gs>
                <a:gs pos="50000">
                  <a:srgbClr val="FFFF00"/>
                </a:gs>
                <a:gs pos="100000">
                  <a:srgbClr val="FF99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" name="AutoShape 160"/>
            <p:cNvSpPr>
              <a:spLocks noChangeArrowheads="1"/>
            </p:cNvSpPr>
            <p:nvPr/>
          </p:nvSpPr>
          <p:spPr bwMode="auto">
            <a:xfrm rot="779165" flipV="1">
              <a:off x="4045" y="6191"/>
              <a:ext cx="483" cy="5308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5 h 21600"/>
                <a:gd name="T4" fmla="*/ 0 w 21600"/>
                <a:gd name="T5" fmla="*/ 2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7 w 21600"/>
                <a:gd name="T13" fmla="*/ 4501 h 21600"/>
                <a:gd name="T14" fmla="*/ 17083 w 21600"/>
                <a:gd name="T15" fmla="*/ 1709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CC00"/>
                </a:gs>
                <a:gs pos="100000">
                  <a:srgbClr val="FFFF00"/>
                </a:gs>
              </a:gsLst>
              <a:lin ang="27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" name="AutoShape 161"/>
            <p:cNvSpPr>
              <a:spLocks noChangeArrowheads="1"/>
            </p:cNvSpPr>
            <p:nvPr/>
          </p:nvSpPr>
          <p:spPr bwMode="auto">
            <a:xfrm rot="-803849" flipH="1" flipV="1">
              <a:off x="6964" y="6062"/>
              <a:ext cx="483" cy="5308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5 h 21600"/>
                <a:gd name="T4" fmla="*/ 0 w 21600"/>
                <a:gd name="T5" fmla="*/ 2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7 w 21600"/>
                <a:gd name="T13" fmla="*/ 4501 h 21600"/>
                <a:gd name="T14" fmla="*/ 17083 w 21600"/>
                <a:gd name="T15" fmla="*/ 1709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CC00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4" name="Rectangle 162" descr="Штриховой диагональный 1"/>
            <p:cNvSpPr>
              <a:spLocks noChangeArrowheads="1"/>
            </p:cNvSpPr>
            <p:nvPr/>
          </p:nvSpPr>
          <p:spPr bwMode="auto">
            <a:xfrm rot="-939503">
              <a:off x="7534" y="10805"/>
              <a:ext cx="872" cy="573"/>
            </a:xfrm>
            <a:prstGeom prst="rect">
              <a:avLst/>
            </a:prstGeom>
            <a:pattFill prst="dashDnDiag">
              <a:fgClr>
                <a:srgbClr val="FFFF99"/>
              </a:fgClr>
              <a:bgClr>
                <a:srgbClr val="CC66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5" name="Rectangle 163" descr="Штриховой диагональный 1"/>
            <p:cNvSpPr>
              <a:spLocks noChangeArrowheads="1"/>
            </p:cNvSpPr>
            <p:nvPr/>
          </p:nvSpPr>
          <p:spPr bwMode="auto">
            <a:xfrm rot="1392374">
              <a:off x="3191" y="10817"/>
              <a:ext cx="879" cy="578"/>
            </a:xfrm>
            <a:prstGeom prst="rect">
              <a:avLst/>
            </a:prstGeom>
            <a:pattFill prst="dashDnDiag">
              <a:fgClr>
                <a:srgbClr val="FFFF99"/>
              </a:fgClr>
              <a:bgClr>
                <a:srgbClr val="CC66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6" name="AutoShape 164"/>
            <p:cNvSpPr>
              <a:spLocks noChangeArrowheads="1"/>
            </p:cNvSpPr>
            <p:nvPr/>
          </p:nvSpPr>
          <p:spPr bwMode="auto">
            <a:xfrm rot="53460" flipV="1">
              <a:off x="4939" y="4585"/>
              <a:ext cx="1698" cy="160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562 w 21600"/>
                <a:gd name="T13" fmla="*/ 3553 h 21600"/>
                <a:gd name="T14" fmla="*/ 18038 w 21600"/>
                <a:gd name="T15" fmla="*/ 1804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518" y="21600"/>
                  </a:lnTo>
                  <a:lnTo>
                    <a:pt x="1808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99CCFF"/>
                </a:gs>
                <a:gs pos="50000">
                  <a:srgbClr val="CCFFFF"/>
                </a:gs>
                <a:gs pos="100000">
                  <a:srgbClr val="99CCFF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7" name="AutoShape 165" descr="Алмазная решетка"/>
            <p:cNvSpPr>
              <a:spLocks noChangeArrowheads="1"/>
            </p:cNvSpPr>
            <p:nvPr/>
          </p:nvSpPr>
          <p:spPr bwMode="auto">
            <a:xfrm rot="10772896" flipV="1">
              <a:off x="4479" y="4779"/>
              <a:ext cx="2551" cy="231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600 w 21600"/>
                <a:gd name="T13" fmla="*/ 0 h 21600"/>
                <a:gd name="T14" fmla="*/ 0 w 21600"/>
                <a:gd name="T15" fmla="*/ 107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032" y="10754"/>
                  </a:moveTo>
                  <a:cubicBezTo>
                    <a:pt x="13032" y="10769"/>
                    <a:pt x="13033" y="10784"/>
                    <a:pt x="13033" y="10800"/>
                  </a:cubicBezTo>
                  <a:cubicBezTo>
                    <a:pt x="13033" y="12033"/>
                    <a:pt x="12033" y="13033"/>
                    <a:pt x="10800" y="13033"/>
                  </a:cubicBezTo>
                  <a:cubicBezTo>
                    <a:pt x="9566" y="13033"/>
                    <a:pt x="8567" y="12033"/>
                    <a:pt x="8567" y="10800"/>
                  </a:cubicBezTo>
                  <a:cubicBezTo>
                    <a:pt x="8566" y="10784"/>
                    <a:pt x="8567" y="10769"/>
                    <a:pt x="8567" y="10754"/>
                  </a:cubicBezTo>
                  <a:lnTo>
                    <a:pt x="2" y="10577"/>
                  </a:lnTo>
                  <a:cubicBezTo>
                    <a:pt x="0" y="10651"/>
                    <a:pt x="-1" y="1072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10725"/>
                    <a:pt x="21599" y="10651"/>
                    <a:pt x="21597" y="10577"/>
                  </a:cubicBezTo>
                  <a:close/>
                </a:path>
              </a:pathLst>
            </a:custGeom>
            <a:pattFill prst="solidDmnd">
              <a:fgClr>
                <a:srgbClr val="996600"/>
              </a:fgClr>
              <a:bgClr>
                <a:srgbClr val="FFCC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8" name="AutoShape 166"/>
            <p:cNvSpPr>
              <a:spLocks noChangeArrowheads="1"/>
            </p:cNvSpPr>
            <p:nvPr/>
          </p:nvSpPr>
          <p:spPr bwMode="auto">
            <a:xfrm rot="-5200745">
              <a:off x="5157" y="5154"/>
              <a:ext cx="1250" cy="982"/>
            </a:xfrm>
            <a:prstGeom prst="moon">
              <a:avLst>
                <a:gd name="adj" fmla="val 43963"/>
              </a:avLst>
            </a:prstGeom>
            <a:gradFill rotWithShape="0">
              <a:gsLst>
                <a:gs pos="0">
                  <a:srgbClr val="99CCFF"/>
                </a:gs>
                <a:gs pos="100000">
                  <a:srgbClr val="CCFF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9" name="Oval 167"/>
            <p:cNvSpPr>
              <a:spLocks noChangeArrowheads="1"/>
            </p:cNvSpPr>
            <p:nvPr/>
          </p:nvSpPr>
          <p:spPr bwMode="auto">
            <a:xfrm>
              <a:off x="5994" y="4955"/>
              <a:ext cx="360" cy="329"/>
            </a:xfrm>
            <a:prstGeom prst="ellipse">
              <a:avLst/>
            </a:prstGeom>
            <a:solidFill>
              <a:srgbClr val="F8D4D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0" name="Oval 168"/>
            <p:cNvSpPr>
              <a:spLocks noChangeArrowheads="1"/>
            </p:cNvSpPr>
            <p:nvPr/>
          </p:nvSpPr>
          <p:spPr bwMode="auto">
            <a:xfrm>
              <a:off x="5234" y="4975"/>
              <a:ext cx="360" cy="329"/>
            </a:xfrm>
            <a:prstGeom prst="ellipse">
              <a:avLst/>
            </a:prstGeom>
            <a:solidFill>
              <a:srgbClr val="F8D4D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1" name="AutoShape 169"/>
            <p:cNvSpPr>
              <a:spLocks noChangeArrowheads="1"/>
            </p:cNvSpPr>
            <p:nvPr/>
          </p:nvSpPr>
          <p:spPr bwMode="auto">
            <a:xfrm rot="-5357692">
              <a:off x="5150" y="4672"/>
              <a:ext cx="1287" cy="1040"/>
            </a:xfrm>
            <a:prstGeom prst="moon">
              <a:avLst>
                <a:gd name="adj" fmla="val 87500"/>
              </a:avLst>
            </a:prstGeom>
            <a:solidFill>
              <a:srgbClr val="F8D4D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2" name="AutoShape 170"/>
            <p:cNvSpPr>
              <a:spLocks noChangeArrowheads="1"/>
            </p:cNvSpPr>
            <p:nvPr/>
          </p:nvSpPr>
          <p:spPr bwMode="auto">
            <a:xfrm rot="5526404">
              <a:off x="5500" y="4854"/>
              <a:ext cx="96" cy="323"/>
            </a:xfrm>
            <a:prstGeom prst="moon">
              <a:avLst>
                <a:gd name="adj" fmla="val 50000"/>
              </a:avLst>
            </a:prstGeom>
            <a:solidFill>
              <a:srgbClr val="9966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3" name="AutoShape 171"/>
            <p:cNvSpPr>
              <a:spLocks noChangeArrowheads="1"/>
            </p:cNvSpPr>
            <p:nvPr/>
          </p:nvSpPr>
          <p:spPr bwMode="auto">
            <a:xfrm rot="5526404">
              <a:off x="5945" y="4854"/>
              <a:ext cx="96" cy="323"/>
            </a:xfrm>
            <a:prstGeom prst="moon">
              <a:avLst>
                <a:gd name="adj" fmla="val 50000"/>
              </a:avLst>
            </a:prstGeom>
            <a:solidFill>
              <a:srgbClr val="9966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4" name="AutoShape 172"/>
            <p:cNvSpPr>
              <a:spLocks noChangeArrowheads="1"/>
            </p:cNvSpPr>
            <p:nvPr/>
          </p:nvSpPr>
          <p:spPr bwMode="auto">
            <a:xfrm rot="5350562">
              <a:off x="5917" y="4996"/>
              <a:ext cx="150" cy="290"/>
            </a:xfrm>
            <a:prstGeom prst="moon">
              <a:avLst>
                <a:gd name="adj" fmla="val 87500"/>
              </a:avLst>
            </a:pr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5" name="Oval 173"/>
            <p:cNvSpPr>
              <a:spLocks noChangeArrowheads="1"/>
            </p:cNvSpPr>
            <p:nvPr/>
          </p:nvSpPr>
          <p:spPr bwMode="auto">
            <a:xfrm>
              <a:off x="5958" y="5090"/>
              <a:ext cx="148" cy="99"/>
            </a:xfrm>
            <a:prstGeom prst="ellipse">
              <a:avLst/>
            </a:prstGeom>
            <a:solidFill>
              <a:srgbClr val="3366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6" name="AutoShape 174"/>
            <p:cNvSpPr>
              <a:spLocks noChangeArrowheads="1"/>
            </p:cNvSpPr>
            <p:nvPr/>
          </p:nvSpPr>
          <p:spPr bwMode="auto">
            <a:xfrm rot="5350562">
              <a:off x="5495" y="4999"/>
              <a:ext cx="147" cy="290"/>
            </a:xfrm>
            <a:prstGeom prst="moon">
              <a:avLst>
                <a:gd name="adj" fmla="val 87500"/>
              </a:avLst>
            </a:pr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7" name="Oval 175"/>
            <p:cNvSpPr>
              <a:spLocks noChangeArrowheads="1"/>
            </p:cNvSpPr>
            <p:nvPr/>
          </p:nvSpPr>
          <p:spPr bwMode="auto">
            <a:xfrm>
              <a:off x="5534" y="5093"/>
              <a:ext cx="149" cy="97"/>
            </a:xfrm>
            <a:prstGeom prst="ellipse">
              <a:avLst/>
            </a:prstGeom>
            <a:solidFill>
              <a:srgbClr val="3366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8" name="AutoShape 176" descr="Штриховой диагональный 1"/>
            <p:cNvSpPr>
              <a:spLocks noChangeArrowheads="1"/>
            </p:cNvSpPr>
            <p:nvPr/>
          </p:nvSpPr>
          <p:spPr bwMode="auto">
            <a:xfrm rot="10772896" flipV="1">
              <a:off x="4420" y="4668"/>
              <a:ext cx="2693" cy="252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600 w 21600"/>
                <a:gd name="T13" fmla="*/ 0 h 21600"/>
                <a:gd name="T14" fmla="*/ 0 w 21600"/>
                <a:gd name="T15" fmla="*/ 107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7162" y="10712"/>
                  </a:moveTo>
                  <a:cubicBezTo>
                    <a:pt x="17162" y="10741"/>
                    <a:pt x="17163" y="10770"/>
                    <a:pt x="17163" y="10800"/>
                  </a:cubicBezTo>
                  <a:cubicBezTo>
                    <a:pt x="17163" y="14314"/>
                    <a:pt x="14314" y="17163"/>
                    <a:pt x="10800" y="17163"/>
                  </a:cubicBezTo>
                  <a:cubicBezTo>
                    <a:pt x="7285" y="17163"/>
                    <a:pt x="4437" y="14314"/>
                    <a:pt x="4437" y="10800"/>
                  </a:cubicBezTo>
                  <a:cubicBezTo>
                    <a:pt x="4436" y="10770"/>
                    <a:pt x="4437" y="10741"/>
                    <a:pt x="4437" y="10712"/>
                  </a:cubicBezTo>
                  <a:lnTo>
                    <a:pt x="1" y="10650"/>
                  </a:lnTo>
                  <a:cubicBezTo>
                    <a:pt x="0" y="10700"/>
                    <a:pt x="-1" y="10750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10750"/>
                    <a:pt x="21599" y="10700"/>
                    <a:pt x="21598" y="10650"/>
                  </a:cubicBezTo>
                  <a:close/>
                </a:path>
              </a:pathLst>
            </a:custGeom>
            <a:pattFill prst="dashDnDiag">
              <a:fgClr>
                <a:srgbClr val="FFFF99"/>
              </a:fgClr>
              <a:bgClr>
                <a:srgbClr val="CC66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9" name="AutoShape 177"/>
            <p:cNvSpPr>
              <a:spLocks noChangeArrowheads="1"/>
            </p:cNvSpPr>
            <p:nvPr/>
          </p:nvSpPr>
          <p:spPr bwMode="auto">
            <a:xfrm rot="5462938">
              <a:off x="5466" y="3912"/>
              <a:ext cx="652" cy="1164"/>
            </a:xfrm>
            <a:prstGeom prst="moon">
              <a:avLst>
                <a:gd name="adj" fmla="val 87500"/>
              </a:avLst>
            </a:prstGeom>
            <a:gradFill rotWithShape="0">
              <a:gsLst>
                <a:gs pos="0">
                  <a:srgbClr val="FF9900"/>
                </a:gs>
                <a:gs pos="50000">
                  <a:srgbClr val="FFFF00"/>
                </a:gs>
                <a:gs pos="100000">
                  <a:srgbClr val="FF9900"/>
                </a:gs>
              </a:gsLst>
              <a:lin ang="0" scaled="1"/>
            </a:gradFill>
            <a:ln w="9525">
              <a:solidFill>
                <a:srgbClr val="FF66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0" name="AutoShape 178"/>
            <p:cNvSpPr>
              <a:spLocks noChangeArrowheads="1"/>
            </p:cNvSpPr>
            <p:nvPr/>
          </p:nvSpPr>
          <p:spPr bwMode="auto">
            <a:xfrm rot="281391">
              <a:off x="5013" y="4872"/>
              <a:ext cx="295" cy="1627"/>
            </a:xfrm>
            <a:prstGeom prst="parallelogram">
              <a:avLst>
                <a:gd name="adj" fmla="val 25000"/>
              </a:avLst>
            </a:prstGeom>
            <a:gradFill rotWithShape="0">
              <a:gsLst>
                <a:gs pos="0">
                  <a:srgbClr val="99CCFF"/>
                </a:gs>
                <a:gs pos="50000">
                  <a:srgbClr val="CCFFFF"/>
                </a:gs>
                <a:gs pos="100000">
                  <a:srgbClr val="99CCFF"/>
                </a:gs>
              </a:gsLst>
              <a:lin ang="189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1" name="AutoShape 179"/>
            <p:cNvSpPr>
              <a:spLocks noChangeArrowheads="1"/>
            </p:cNvSpPr>
            <p:nvPr/>
          </p:nvSpPr>
          <p:spPr bwMode="auto">
            <a:xfrm rot="-765980">
              <a:off x="6284" y="4837"/>
              <a:ext cx="295" cy="1627"/>
            </a:xfrm>
            <a:prstGeom prst="parallelogram">
              <a:avLst>
                <a:gd name="adj" fmla="val 25000"/>
              </a:avLst>
            </a:prstGeom>
            <a:gradFill rotWithShape="0">
              <a:gsLst>
                <a:gs pos="0">
                  <a:srgbClr val="99CCFF"/>
                </a:gs>
                <a:gs pos="50000">
                  <a:srgbClr val="CCFFFF"/>
                </a:gs>
                <a:gs pos="100000">
                  <a:srgbClr val="99CCFF"/>
                </a:gs>
              </a:gsLst>
              <a:lin ang="27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2" name="AutoShape 180"/>
            <p:cNvSpPr>
              <a:spLocks noChangeArrowheads="1"/>
            </p:cNvSpPr>
            <p:nvPr/>
          </p:nvSpPr>
          <p:spPr bwMode="auto">
            <a:xfrm rot="-1549552">
              <a:off x="5069" y="4404"/>
              <a:ext cx="254" cy="355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FF6600"/>
                </a:gs>
                <a:gs pos="50000">
                  <a:srgbClr val="FFFF00"/>
                </a:gs>
                <a:gs pos="100000">
                  <a:srgbClr val="FF6600"/>
                </a:gs>
              </a:gsLst>
              <a:lin ang="0" scaled="1"/>
            </a:gradFill>
            <a:ln w="9525">
              <a:solidFill>
                <a:srgbClr val="FF99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3" name="AutoShape 181"/>
            <p:cNvSpPr>
              <a:spLocks noChangeArrowheads="1"/>
            </p:cNvSpPr>
            <p:nvPr/>
          </p:nvSpPr>
          <p:spPr bwMode="auto">
            <a:xfrm rot="-359947">
              <a:off x="5625" y="4331"/>
              <a:ext cx="254" cy="354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FF6600"/>
                </a:gs>
                <a:gs pos="50000">
                  <a:srgbClr val="FFFF00"/>
                </a:gs>
                <a:gs pos="100000">
                  <a:srgbClr val="FF6600"/>
                </a:gs>
              </a:gsLst>
              <a:lin ang="0" scaled="1"/>
            </a:gradFill>
            <a:ln w="9525">
              <a:solidFill>
                <a:srgbClr val="FF99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4" name="AutoShape 182"/>
            <p:cNvSpPr>
              <a:spLocks noChangeArrowheads="1"/>
            </p:cNvSpPr>
            <p:nvPr/>
          </p:nvSpPr>
          <p:spPr bwMode="auto">
            <a:xfrm rot="-983278">
              <a:off x="5314" y="4352"/>
              <a:ext cx="253" cy="355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FF6600"/>
                </a:gs>
                <a:gs pos="50000">
                  <a:srgbClr val="FFFF00"/>
                </a:gs>
                <a:gs pos="100000">
                  <a:srgbClr val="FF6600"/>
                </a:gs>
              </a:gsLst>
              <a:lin ang="0" scaled="1"/>
            </a:gradFill>
            <a:ln w="9525">
              <a:solidFill>
                <a:srgbClr val="FF99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5" name="AutoShape 183"/>
            <p:cNvSpPr>
              <a:spLocks noChangeArrowheads="1"/>
            </p:cNvSpPr>
            <p:nvPr/>
          </p:nvSpPr>
          <p:spPr bwMode="auto">
            <a:xfrm rot="1083668">
              <a:off x="6224" y="4373"/>
              <a:ext cx="254" cy="355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FF6600"/>
                </a:gs>
                <a:gs pos="50000">
                  <a:srgbClr val="FFFF00"/>
                </a:gs>
                <a:gs pos="100000">
                  <a:srgbClr val="FF6600"/>
                </a:gs>
              </a:gsLst>
              <a:lin ang="0" scaled="1"/>
            </a:gradFill>
            <a:ln w="9525">
              <a:solidFill>
                <a:srgbClr val="FF99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6" name="AutoShape 184"/>
            <p:cNvSpPr>
              <a:spLocks noChangeArrowheads="1"/>
            </p:cNvSpPr>
            <p:nvPr/>
          </p:nvSpPr>
          <p:spPr bwMode="auto">
            <a:xfrm rot="344847">
              <a:off x="5941" y="4309"/>
              <a:ext cx="254" cy="355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FF6600"/>
                </a:gs>
                <a:gs pos="50000">
                  <a:srgbClr val="FFFF00"/>
                </a:gs>
                <a:gs pos="100000">
                  <a:srgbClr val="FF6600"/>
                </a:gs>
              </a:gsLst>
              <a:lin ang="0" scaled="1"/>
            </a:gradFill>
            <a:ln w="9525">
              <a:solidFill>
                <a:srgbClr val="FF9900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7" name="Oval 185"/>
            <p:cNvSpPr>
              <a:spLocks noChangeArrowheads="1"/>
            </p:cNvSpPr>
            <p:nvPr/>
          </p:nvSpPr>
          <p:spPr bwMode="auto">
            <a:xfrm>
              <a:off x="5917" y="5225"/>
              <a:ext cx="249" cy="228"/>
            </a:xfrm>
            <a:prstGeom prst="ellipse">
              <a:avLst/>
            </a:prstGeom>
            <a:gradFill rotWithShape="0">
              <a:gsLst>
                <a:gs pos="0">
                  <a:srgbClr val="FF99CC"/>
                </a:gs>
                <a:gs pos="100000">
                  <a:srgbClr val="F8D4D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8" name="Oval 186"/>
            <p:cNvSpPr>
              <a:spLocks noChangeArrowheads="1"/>
            </p:cNvSpPr>
            <p:nvPr/>
          </p:nvSpPr>
          <p:spPr bwMode="auto">
            <a:xfrm>
              <a:off x="5417" y="5224"/>
              <a:ext cx="249" cy="228"/>
            </a:xfrm>
            <a:prstGeom prst="ellipse">
              <a:avLst/>
            </a:prstGeom>
            <a:gradFill rotWithShape="0">
              <a:gsLst>
                <a:gs pos="0">
                  <a:srgbClr val="FF99CC"/>
                </a:gs>
                <a:gs pos="100000">
                  <a:srgbClr val="F8D4D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9" name="AutoShape 187"/>
            <p:cNvSpPr>
              <a:spLocks noChangeArrowheads="1"/>
            </p:cNvSpPr>
            <p:nvPr/>
          </p:nvSpPr>
          <p:spPr bwMode="auto">
            <a:xfrm rot="16073596" flipV="1">
              <a:off x="5744" y="5464"/>
              <a:ext cx="96" cy="210"/>
            </a:xfrm>
            <a:prstGeom prst="moon">
              <a:avLst>
                <a:gd name="adj" fmla="val 50000"/>
              </a:avLst>
            </a:prstGeom>
            <a:solidFill>
              <a:srgbClr val="CC00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0" name="Rectangle 188" descr="Штриховой диагональный 1"/>
            <p:cNvSpPr>
              <a:spLocks noChangeArrowheads="1"/>
            </p:cNvSpPr>
            <p:nvPr/>
          </p:nvSpPr>
          <p:spPr bwMode="auto">
            <a:xfrm rot="-80637">
              <a:off x="5155" y="4667"/>
              <a:ext cx="1275" cy="287"/>
            </a:xfrm>
            <a:prstGeom prst="rect">
              <a:avLst/>
            </a:prstGeom>
            <a:pattFill prst="dashDnDiag">
              <a:fgClr>
                <a:srgbClr val="FFFF00"/>
              </a:fgClr>
              <a:bgClr>
                <a:srgbClr val="CC66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1" name="Oval 189"/>
            <p:cNvSpPr>
              <a:spLocks noChangeArrowheads="1"/>
            </p:cNvSpPr>
            <p:nvPr/>
          </p:nvSpPr>
          <p:spPr bwMode="auto">
            <a:xfrm>
              <a:off x="5674" y="4060"/>
              <a:ext cx="175" cy="160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99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2" name="Oval 190"/>
            <p:cNvSpPr>
              <a:spLocks noChangeArrowheads="1"/>
            </p:cNvSpPr>
            <p:nvPr/>
          </p:nvSpPr>
          <p:spPr bwMode="auto">
            <a:xfrm>
              <a:off x="5272" y="5284"/>
              <a:ext cx="119" cy="102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3" name="Oval 191"/>
            <p:cNvSpPr>
              <a:spLocks noChangeArrowheads="1"/>
            </p:cNvSpPr>
            <p:nvPr/>
          </p:nvSpPr>
          <p:spPr bwMode="auto">
            <a:xfrm>
              <a:off x="6157" y="5274"/>
              <a:ext cx="119" cy="102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4" name="Rectangle 192"/>
            <p:cNvSpPr>
              <a:spLocks noChangeArrowheads="1"/>
            </p:cNvSpPr>
            <p:nvPr/>
          </p:nvSpPr>
          <p:spPr bwMode="auto">
            <a:xfrm>
              <a:off x="5732" y="5100"/>
              <a:ext cx="79" cy="329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FFCC99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5" name="Oval 193"/>
            <p:cNvSpPr>
              <a:spLocks noChangeArrowheads="1"/>
            </p:cNvSpPr>
            <p:nvPr/>
          </p:nvSpPr>
          <p:spPr bwMode="auto">
            <a:xfrm>
              <a:off x="5808" y="5360"/>
              <a:ext cx="62" cy="45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6" name="Oval 194"/>
            <p:cNvSpPr>
              <a:spLocks noChangeArrowheads="1"/>
            </p:cNvSpPr>
            <p:nvPr/>
          </p:nvSpPr>
          <p:spPr bwMode="auto">
            <a:xfrm>
              <a:off x="5680" y="5361"/>
              <a:ext cx="62" cy="45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7" name="Oval 195"/>
            <p:cNvSpPr>
              <a:spLocks noChangeArrowheads="1"/>
            </p:cNvSpPr>
            <p:nvPr/>
          </p:nvSpPr>
          <p:spPr bwMode="auto">
            <a:xfrm>
              <a:off x="5749" y="5419"/>
              <a:ext cx="62" cy="45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8" name="Oval 196"/>
            <p:cNvSpPr>
              <a:spLocks noChangeArrowheads="1"/>
            </p:cNvSpPr>
            <p:nvPr/>
          </p:nvSpPr>
          <p:spPr bwMode="auto">
            <a:xfrm>
              <a:off x="6001" y="5116"/>
              <a:ext cx="62" cy="45"/>
            </a:xfrm>
            <a:prstGeom prst="ellipse">
              <a:avLst/>
            </a:prstGeom>
            <a:solidFill>
              <a:srgbClr val="00008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9" name="Oval 197"/>
            <p:cNvSpPr>
              <a:spLocks noChangeArrowheads="1"/>
            </p:cNvSpPr>
            <p:nvPr/>
          </p:nvSpPr>
          <p:spPr bwMode="auto">
            <a:xfrm>
              <a:off x="5582" y="5116"/>
              <a:ext cx="62" cy="45"/>
            </a:xfrm>
            <a:prstGeom prst="ellipse">
              <a:avLst/>
            </a:prstGeom>
            <a:solidFill>
              <a:srgbClr val="00008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0" name="AutoShape 198"/>
            <p:cNvSpPr>
              <a:spLocks noChangeArrowheads="1"/>
            </p:cNvSpPr>
            <p:nvPr/>
          </p:nvSpPr>
          <p:spPr bwMode="auto">
            <a:xfrm rot="9717331" flipV="1">
              <a:off x="7444" y="8697"/>
              <a:ext cx="669" cy="6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037 w 21600"/>
                <a:gd name="T13" fmla="*/ 5049 h 21600"/>
                <a:gd name="T14" fmla="*/ 16563 w 21600"/>
                <a:gd name="T15" fmla="*/ 1655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499" y="21600"/>
                  </a:lnTo>
                  <a:lnTo>
                    <a:pt x="1510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9900"/>
                </a:gs>
                <a:gs pos="100000">
                  <a:srgbClr val="FFFF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</p:grpSp>
      <p:sp>
        <p:nvSpPr>
          <p:cNvPr id="196" name="Прямоугольник 195"/>
          <p:cNvSpPr/>
          <p:nvPr/>
        </p:nvSpPr>
        <p:spPr>
          <a:xfrm>
            <a:off x="214282" y="1142984"/>
            <a:ext cx="1906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Царица</a:t>
            </a:r>
          </a:p>
        </p:txBody>
      </p:sp>
      <p:grpSp>
        <p:nvGrpSpPr>
          <p:cNvPr id="197" name="Группа 129"/>
          <p:cNvGrpSpPr/>
          <p:nvPr/>
        </p:nvGrpSpPr>
        <p:grpSpPr bwMode="auto">
          <a:xfrm>
            <a:off x="5143504" y="214290"/>
            <a:ext cx="3571900" cy="6375410"/>
            <a:chOff x="1193800" y="2289175"/>
            <a:chExt cx="5085080" cy="7518400"/>
          </a:xfrm>
        </p:grpSpPr>
        <p:grpSp>
          <p:nvGrpSpPr>
            <p:cNvPr id="198" name="Group 4"/>
            <p:cNvGrpSpPr/>
            <p:nvPr/>
          </p:nvGrpSpPr>
          <p:grpSpPr bwMode="auto">
            <a:xfrm>
              <a:off x="2072005" y="5654675"/>
              <a:ext cx="3236596" cy="914400"/>
              <a:chOff x="2571" y="5764"/>
              <a:chExt cx="5040" cy="1440"/>
            </a:xfrm>
          </p:grpSpPr>
          <p:sp>
            <p:nvSpPr>
              <p:cNvPr id="318" name="AutoShape 5" descr="Алмазная решетка (контур)"/>
              <p:cNvSpPr>
                <a:spLocks noChangeArrowheads="1"/>
              </p:cNvSpPr>
              <p:nvPr/>
            </p:nvSpPr>
            <p:spPr bwMode="auto">
              <a:xfrm>
                <a:off x="2571" y="5764"/>
                <a:ext cx="3060" cy="1440"/>
              </a:xfrm>
              <a:prstGeom prst="doubleWave">
                <a:avLst>
                  <a:gd name="adj1" fmla="val 7000"/>
                  <a:gd name="adj2" fmla="val -9806"/>
                </a:avLst>
              </a:prstGeom>
              <a:pattFill prst="openDmnd">
                <a:fgClr>
                  <a:srgbClr val="CC99FF"/>
                </a:fgClr>
                <a:bgClr>
                  <a:srgbClr val="80008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19" name="AutoShape 6" descr="Алмазная решетка (контур)"/>
              <p:cNvSpPr>
                <a:spLocks noChangeArrowheads="1"/>
              </p:cNvSpPr>
              <p:nvPr/>
            </p:nvSpPr>
            <p:spPr bwMode="auto">
              <a:xfrm flipH="1">
                <a:off x="4551" y="5764"/>
                <a:ext cx="3060" cy="1440"/>
              </a:xfrm>
              <a:prstGeom prst="doubleWave">
                <a:avLst>
                  <a:gd name="adj1" fmla="val 7000"/>
                  <a:gd name="adj2" fmla="val -9806"/>
                </a:avLst>
              </a:prstGeom>
              <a:pattFill prst="openDmnd">
                <a:fgClr>
                  <a:srgbClr val="CC99FF"/>
                </a:fgClr>
                <a:bgClr>
                  <a:srgbClr val="80008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199" name="Oval 7"/>
            <p:cNvSpPr>
              <a:spLocks noChangeArrowheads="1"/>
            </p:cNvSpPr>
            <p:nvPr/>
          </p:nvSpPr>
          <p:spPr bwMode="auto">
            <a:xfrm>
              <a:off x="2245995" y="5540375"/>
              <a:ext cx="3005455" cy="2819400"/>
            </a:xfrm>
            <a:prstGeom prst="ellipse">
              <a:avLst/>
            </a:prstGeom>
            <a:solidFill>
              <a:srgbClr val="6600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0" name="Oval 8" descr="Точечная сетка"/>
            <p:cNvSpPr>
              <a:spLocks noChangeArrowheads="1"/>
            </p:cNvSpPr>
            <p:nvPr/>
          </p:nvSpPr>
          <p:spPr bwMode="auto">
            <a:xfrm>
              <a:off x="1991995" y="6169025"/>
              <a:ext cx="3602355" cy="304800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1" name="AutoShape 9" descr="Точечная сетка"/>
            <p:cNvSpPr>
              <a:spLocks noChangeArrowheads="1"/>
            </p:cNvSpPr>
            <p:nvPr/>
          </p:nvSpPr>
          <p:spPr bwMode="auto">
            <a:xfrm flipV="1">
              <a:off x="1738630" y="7064375"/>
              <a:ext cx="4083685" cy="27432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36 w 21600"/>
                <a:gd name="T13" fmla="*/ 3236 h 21600"/>
                <a:gd name="T14" fmla="*/ 18364 w 21600"/>
                <a:gd name="T15" fmla="*/ 183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71" y="21600"/>
                  </a:lnTo>
                  <a:lnTo>
                    <a:pt x="18729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2" name="AutoShape 10" descr="Точечная сетка"/>
            <p:cNvSpPr>
              <a:spLocks noChangeArrowheads="1"/>
            </p:cNvSpPr>
            <p:nvPr/>
          </p:nvSpPr>
          <p:spPr bwMode="auto">
            <a:xfrm>
              <a:off x="2304415" y="5997575"/>
              <a:ext cx="2870200" cy="1314450"/>
            </a:xfrm>
            <a:prstGeom prst="roundRect">
              <a:avLst>
                <a:gd name="adj" fmla="val 33333"/>
              </a:avLst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3" name="AutoShape 11" descr="Крупное конфетти"/>
            <p:cNvSpPr>
              <a:spLocks noChangeArrowheads="1"/>
            </p:cNvSpPr>
            <p:nvPr/>
          </p:nvSpPr>
          <p:spPr bwMode="auto">
            <a:xfrm flipV="1">
              <a:off x="2324735" y="7312025"/>
              <a:ext cx="2774315" cy="16002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36 w 21600"/>
                <a:gd name="T13" fmla="*/ 3236 h 21600"/>
                <a:gd name="T14" fmla="*/ 18364 w 21600"/>
                <a:gd name="T15" fmla="*/ 183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71" y="21600"/>
                  </a:lnTo>
                  <a:lnTo>
                    <a:pt x="18729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onfetti">
              <a:fgClr>
                <a:srgbClr val="CC99FF"/>
              </a:fgClr>
              <a:bgClr>
                <a:srgbClr val="990099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4" name="AutoShape 12"/>
            <p:cNvSpPr>
              <a:spLocks noChangeArrowheads="1"/>
            </p:cNvSpPr>
            <p:nvPr/>
          </p:nvSpPr>
          <p:spPr bwMode="auto">
            <a:xfrm flipV="1">
              <a:off x="2753995" y="7273925"/>
              <a:ext cx="1887855" cy="135255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36 w 21600"/>
                <a:gd name="T13" fmla="*/ 3236 h 21600"/>
                <a:gd name="T14" fmla="*/ 18364 w 21600"/>
                <a:gd name="T15" fmla="*/ 183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71" y="21600"/>
                  </a:lnTo>
                  <a:lnTo>
                    <a:pt x="1872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990099"/>
                </a:gs>
                <a:gs pos="100000">
                  <a:srgbClr val="CC9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05" name="Group 13"/>
            <p:cNvGrpSpPr/>
            <p:nvPr/>
          </p:nvGrpSpPr>
          <p:grpSpPr bwMode="auto">
            <a:xfrm>
              <a:off x="2226945" y="6569075"/>
              <a:ext cx="3005455" cy="914400"/>
              <a:chOff x="2841" y="7384"/>
              <a:chExt cx="4680" cy="1440"/>
            </a:xfrm>
          </p:grpSpPr>
          <p:sp>
            <p:nvSpPr>
              <p:cNvPr id="316" name="Oval 14"/>
              <p:cNvSpPr>
                <a:spLocks noChangeArrowheads="1"/>
              </p:cNvSpPr>
              <p:nvPr/>
            </p:nvSpPr>
            <p:spPr bwMode="auto">
              <a:xfrm>
                <a:off x="2841" y="7384"/>
                <a:ext cx="2520" cy="1440"/>
              </a:xfrm>
              <a:prstGeom prst="ellipse">
                <a:avLst/>
              </a:prstGeom>
              <a:gradFill rotWithShape="0">
                <a:gsLst>
                  <a:gs pos="0">
                    <a:srgbClr val="800080"/>
                  </a:gs>
                  <a:gs pos="100000">
                    <a:srgbClr val="66006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17" name="Oval 15"/>
              <p:cNvSpPr>
                <a:spLocks noChangeArrowheads="1"/>
              </p:cNvSpPr>
              <p:nvPr/>
            </p:nvSpPr>
            <p:spPr bwMode="auto">
              <a:xfrm>
                <a:off x="5001" y="7384"/>
                <a:ext cx="2520" cy="1440"/>
              </a:xfrm>
              <a:prstGeom prst="ellipse">
                <a:avLst/>
              </a:prstGeom>
              <a:gradFill rotWithShape="0">
                <a:gsLst>
                  <a:gs pos="0">
                    <a:srgbClr val="800080"/>
                  </a:gs>
                  <a:gs pos="100000">
                    <a:srgbClr val="66006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06" name="Oval 16" descr="Точечная сетка"/>
            <p:cNvSpPr>
              <a:spLocks noChangeArrowheads="1"/>
            </p:cNvSpPr>
            <p:nvPr/>
          </p:nvSpPr>
          <p:spPr bwMode="auto">
            <a:xfrm rot="2378150">
              <a:off x="4756150" y="6035675"/>
              <a:ext cx="1371600" cy="68580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7" name="Oval 17" descr="Точечная сетка"/>
            <p:cNvSpPr>
              <a:spLocks noChangeArrowheads="1"/>
            </p:cNvSpPr>
            <p:nvPr/>
          </p:nvSpPr>
          <p:spPr bwMode="auto">
            <a:xfrm rot="-1858624">
              <a:off x="1365250" y="5978525"/>
              <a:ext cx="1371600" cy="68580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8" name="Oval 18" descr="Точечная сетка"/>
            <p:cNvSpPr>
              <a:spLocks noChangeArrowheads="1"/>
            </p:cNvSpPr>
            <p:nvPr/>
          </p:nvSpPr>
          <p:spPr bwMode="auto">
            <a:xfrm>
              <a:off x="4641850" y="5768975"/>
              <a:ext cx="608330" cy="60833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9" name="Oval 19" descr="Точечная сетка"/>
            <p:cNvSpPr>
              <a:spLocks noChangeArrowheads="1"/>
            </p:cNvSpPr>
            <p:nvPr/>
          </p:nvSpPr>
          <p:spPr bwMode="auto">
            <a:xfrm rot="2281900">
              <a:off x="1193800" y="6607175"/>
              <a:ext cx="1371600" cy="68580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0" name="Oval 20" descr="Точечная сетка"/>
            <p:cNvSpPr>
              <a:spLocks noChangeArrowheads="1"/>
            </p:cNvSpPr>
            <p:nvPr/>
          </p:nvSpPr>
          <p:spPr bwMode="auto">
            <a:xfrm rot="-1858624">
              <a:off x="4889500" y="6702425"/>
              <a:ext cx="1371600" cy="68580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1" name="Oval 21" descr="Точечная сетка"/>
            <p:cNvSpPr>
              <a:spLocks noChangeArrowheads="1"/>
            </p:cNvSpPr>
            <p:nvPr/>
          </p:nvSpPr>
          <p:spPr bwMode="auto">
            <a:xfrm>
              <a:off x="5670550" y="6492875"/>
              <a:ext cx="608330" cy="60833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2" name="Oval 22" descr="Точечная сетка"/>
            <p:cNvSpPr>
              <a:spLocks noChangeArrowheads="1"/>
            </p:cNvSpPr>
            <p:nvPr/>
          </p:nvSpPr>
          <p:spPr bwMode="auto">
            <a:xfrm>
              <a:off x="1289050" y="6321425"/>
              <a:ext cx="608330" cy="60833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3" name="Oval 23" descr="Точечная сетка"/>
            <p:cNvSpPr>
              <a:spLocks noChangeArrowheads="1"/>
            </p:cNvSpPr>
            <p:nvPr/>
          </p:nvSpPr>
          <p:spPr bwMode="auto">
            <a:xfrm>
              <a:off x="2224405" y="5845175"/>
              <a:ext cx="608330" cy="608330"/>
            </a:xfrm>
            <a:prstGeom prst="ellipse">
              <a:avLst/>
            </a:prstGeom>
            <a:pattFill prst="dotGrid">
              <a:fgClr>
                <a:srgbClr val="993366"/>
              </a:fgClr>
              <a:bgClr>
                <a:srgbClr val="660066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14" name="Group 24"/>
            <p:cNvGrpSpPr/>
            <p:nvPr/>
          </p:nvGrpSpPr>
          <p:grpSpPr bwMode="auto">
            <a:xfrm>
              <a:off x="1879600" y="5756275"/>
              <a:ext cx="3657600" cy="1028700"/>
              <a:chOff x="2241" y="6304"/>
              <a:chExt cx="5760" cy="1440"/>
            </a:xfrm>
          </p:grpSpPr>
          <p:sp>
            <p:nvSpPr>
              <p:cNvPr id="314" name="AutoShape 25" descr="Алмазная решетка"/>
              <p:cNvSpPr>
                <a:spLocks noChangeArrowheads="1"/>
              </p:cNvSpPr>
              <p:nvPr/>
            </p:nvSpPr>
            <p:spPr bwMode="auto">
              <a:xfrm>
                <a:off x="2241" y="6304"/>
                <a:ext cx="3655" cy="1440"/>
              </a:xfrm>
              <a:prstGeom prst="doubleWave">
                <a:avLst>
                  <a:gd name="adj1" fmla="val 7000"/>
                  <a:gd name="adj2" fmla="val -10000"/>
                </a:avLst>
              </a:prstGeom>
              <a:pattFill prst="solidDmnd">
                <a:fgClr>
                  <a:srgbClr val="CC99FF"/>
                </a:fgClr>
                <a:bgClr>
                  <a:srgbClr val="80008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15" name="AutoShape 26" descr="Алмазная решетка"/>
              <p:cNvSpPr>
                <a:spLocks noChangeArrowheads="1"/>
              </p:cNvSpPr>
              <p:nvPr/>
            </p:nvSpPr>
            <p:spPr bwMode="auto">
              <a:xfrm flipH="1">
                <a:off x="4401" y="6304"/>
                <a:ext cx="3600" cy="1440"/>
              </a:xfrm>
              <a:prstGeom prst="doubleWave">
                <a:avLst>
                  <a:gd name="adj1" fmla="val 7000"/>
                  <a:gd name="adj2" fmla="val -10000"/>
                </a:avLst>
              </a:prstGeom>
              <a:pattFill prst="solidDmnd">
                <a:fgClr>
                  <a:srgbClr val="CC99FF"/>
                </a:fgClr>
                <a:bgClr>
                  <a:srgbClr val="80008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15" name="Group 27"/>
            <p:cNvGrpSpPr/>
            <p:nvPr/>
          </p:nvGrpSpPr>
          <p:grpSpPr bwMode="auto">
            <a:xfrm>
              <a:off x="2197100" y="5260975"/>
              <a:ext cx="2908300" cy="186055"/>
              <a:chOff x="2761" y="5044"/>
              <a:chExt cx="4580" cy="293"/>
            </a:xfrm>
          </p:grpSpPr>
          <p:sp>
            <p:nvSpPr>
              <p:cNvPr id="308" name="AutoShape 28" descr="Коричневый мрамор"/>
              <p:cNvSpPr>
                <a:spLocks noChangeArrowheads="1"/>
              </p:cNvSpPr>
              <p:nvPr/>
            </p:nvSpPr>
            <p:spPr bwMode="auto">
              <a:xfrm rot="1517635">
                <a:off x="4761" y="523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09" name="AutoShape 29" descr="Коричневый мрамор"/>
              <p:cNvSpPr>
                <a:spLocks noChangeArrowheads="1"/>
              </p:cNvSpPr>
              <p:nvPr/>
            </p:nvSpPr>
            <p:spPr bwMode="auto">
              <a:xfrm rot="-979102">
                <a:off x="2781" y="504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10" name="AutoShape 30" descr="Коричневый мрамор"/>
              <p:cNvSpPr>
                <a:spLocks noChangeArrowheads="1"/>
              </p:cNvSpPr>
              <p:nvPr/>
            </p:nvSpPr>
            <p:spPr bwMode="auto">
              <a:xfrm rot="1434879">
                <a:off x="5001" y="526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11" name="AutoShape 31" descr="Коричневый мрамор"/>
              <p:cNvSpPr>
                <a:spLocks noChangeArrowheads="1"/>
              </p:cNvSpPr>
              <p:nvPr/>
            </p:nvSpPr>
            <p:spPr bwMode="auto">
              <a:xfrm rot="1248362">
                <a:off x="4926" y="514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12" name="AutoShape 32" descr="Коричневый мрамор"/>
              <p:cNvSpPr>
                <a:spLocks noChangeArrowheads="1"/>
              </p:cNvSpPr>
              <p:nvPr/>
            </p:nvSpPr>
            <p:spPr bwMode="auto">
              <a:xfrm rot="-953284">
                <a:off x="2781" y="522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13" name="AutoShape 33" descr="Коричневый мрамор"/>
              <p:cNvSpPr>
                <a:spLocks noChangeArrowheads="1"/>
              </p:cNvSpPr>
              <p:nvPr/>
            </p:nvSpPr>
            <p:spPr bwMode="auto">
              <a:xfrm rot="-1186231">
                <a:off x="2761" y="5156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16" name="Group 34"/>
            <p:cNvGrpSpPr/>
            <p:nvPr/>
          </p:nvGrpSpPr>
          <p:grpSpPr bwMode="auto">
            <a:xfrm>
              <a:off x="2311400" y="5172075"/>
              <a:ext cx="2908300" cy="186055"/>
              <a:chOff x="2761" y="5044"/>
              <a:chExt cx="4580" cy="293"/>
            </a:xfrm>
          </p:grpSpPr>
          <p:sp>
            <p:nvSpPr>
              <p:cNvPr id="302" name="AutoShape 35"/>
              <p:cNvSpPr>
                <a:spLocks noChangeArrowheads="1"/>
              </p:cNvSpPr>
              <p:nvPr/>
            </p:nvSpPr>
            <p:spPr bwMode="auto">
              <a:xfrm rot="1517635">
                <a:off x="4761" y="523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7249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03" name="AutoShape 36"/>
              <p:cNvSpPr>
                <a:spLocks noChangeArrowheads="1"/>
              </p:cNvSpPr>
              <p:nvPr/>
            </p:nvSpPr>
            <p:spPr bwMode="auto">
              <a:xfrm rot="-979102">
                <a:off x="2781" y="504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7249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04" name="AutoShape 37"/>
              <p:cNvSpPr>
                <a:spLocks noChangeArrowheads="1"/>
              </p:cNvSpPr>
              <p:nvPr/>
            </p:nvSpPr>
            <p:spPr bwMode="auto">
              <a:xfrm rot="1434879">
                <a:off x="5001" y="526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7249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05" name="AutoShape 38"/>
              <p:cNvSpPr>
                <a:spLocks noChangeArrowheads="1"/>
              </p:cNvSpPr>
              <p:nvPr/>
            </p:nvSpPr>
            <p:spPr bwMode="auto">
              <a:xfrm rot="1248362">
                <a:off x="4926" y="514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7249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06" name="AutoShape 39"/>
              <p:cNvSpPr>
                <a:spLocks noChangeArrowheads="1"/>
              </p:cNvSpPr>
              <p:nvPr/>
            </p:nvSpPr>
            <p:spPr bwMode="auto">
              <a:xfrm rot="-953284">
                <a:off x="2781" y="522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7249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07" name="AutoShape 40"/>
              <p:cNvSpPr>
                <a:spLocks noChangeArrowheads="1"/>
              </p:cNvSpPr>
              <p:nvPr/>
            </p:nvSpPr>
            <p:spPr bwMode="auto">
              <a:xfrm rot="-1186231">
                <a:off x="2761" y="5156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7249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17" name="Group 41"/>
            <p:cNvGrpSpPr/>
            <p:nvPr/>
          </p:nvGrpSpPr>
          <p:grpSpPr bwMode="auto">
            <a:xfrm>
              <a:off x="2273300" y="5426075"/>
              <a:ext cx="2908300" cy="186055"/>
              <a:chOff x="2761" y="5044"/>
              <a:chExt cx="4580" cy="293"/>
            </a:xfrm>
          </p:grpSpPr>
          <p:sp>
            <p:nvSpPr>
              <p:cNvPr id="296" name="AutoShape 42" descr="Коричневый мрамор"/>
              <p:cNvSpPr>
                <a:spLocks noChangeArrowheads="1"/>
              </p:cNvSpPr>
              <p:nvPr/>
            </p:nvSpPr>
            <p:spPr bwMode="auto">
              <a:xfrm rot="1517635">
                <a:off x="4761" y="523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97" name="AutoShape 43" descr="Коричневый мрамор"/>
              <p:cNvSpPr>
                <a:spLocks noChangeArrowheads="1"/>
              </p:cNvSpPr>
              <p:nvPr/>
            </p:nvSpPr>
            <p:spPr bwMode="auto">
              <a:xfrm rot="-979102">
                <a:off x="2781" y="504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98" name="AutoShape 44" descr="Коричневый мрамор"/>
              <p:cNvSpPr>
                <a:spLocks noChangeArrowheads="1"/>
              </p:cNvSpPr>
              <p:nvPr/>
            </p:nvSpPr>
            <p:spPr bwMode="auto">
              <a:xfrm rot="1434879">
                <a:off x="5001" y="526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99" name="AutoShape 45" descr="Коричневый мрамор"/>
              <p:cNvSpPr>
                <a:spLocks noChangeArrowheads="1"/>
              </p:cNvSpPr>
              <p:nvPr/>
            </p:nvSpPr>
            <p:spPr bwMode="auto">
              <a:xfrm rot="1248362">
                <a:off x="4926" y="514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00" name="AutoShape 46" descr="Коричневый мрамор"/>
              <p:cNvSpPr>
                <a:spLocks noChangeArrowheads="1"/>
              </p:cNvSpPr>
              <p:nvPr/>
            </p:nvSpPr>
            <p:spPr bwMode="auto">
              <a:xfrm rot="-953284">
                <a:off x="2781" y="522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301" name="AutoShape 47" descr="Коричневый мрамор"/>
              <p:cNvSpPr>
                <a:spLocks noChangeArrowheads="1"/>
              </p:cNvSpPr>
              <p:nvPr/>
            </p:nvSpPr>
            <p:spPr bwMode="auto">
              <a:xfrm rot="-1186231">
                <a:off x="2761" y="5156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18" name="Group 48"/>
            <p:cNvGrpSpPr/>
            <p:nvPr/>
          </p:nvGrpSpPr>
          <p:grpSpPr bwMode="auto">
            <a:xfrm>
              <a:off x="2311400" y="5375275"/>
              <a:ext cx="2908300" cy="186055"/>
              <a:chOff x="2761" y="5044"/>
              <a:chExt cx="4580" cy="293"/>
            </a:xfrm>
          </p:grpSpPr>
          <p:sp>
            <p:nvSpPr>
              <p:cNvPr id="290" name="AutoShape 49" descr="Коричневый мрамор"/>
              <p:cNvSpPr>
                <a:spLocks noChangeArrowheads="1"/>
              </p:cNvSpPr>
              <p:nvPr/>
            </p:nvSpPr>
            <p:spPr bwMode="auto">
              <a:xfrm rot="1517635">
                <a:off x="4761" y="523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91" name="AutoShape 50" descr="Коричневый мрамор"/>
              <p:cNvSpPr>
                <a:spLocks noChangeArrowheads="1"/>
              </p:cNvSpPr>
              <p:nvPr/>
            </p:nvSpPr>
            <p:spPr bwMode="auto">
              <a:xfrm rot="-979102">
                <a:off x="2781" y="504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92" name="AutoShape 51" descr="Коричневый мрамор"/>
              <p:cNvSpPr>
                <a:spLocks noChangeArrowheads="1"/>
              </p:cNvSpPr>
              <p:nvPr/>
            </p:nvSpPr>
            <p:spPr bwMode="auto">
              <a:xfrm rot="1434879">
                <a:off x="5001" y="526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93" name="AutoShape 52" descr="Коричневый мрамор"/>
              <p:cNvSpPr>
                <a:spLocks noChangeArrowheads="1"/>
              </p:cNvSpPr>
              <p:nvPr/>
            </p:nvSpPr>
            <p:spPr bwMode="auto">
              <a:xfrm rot="1248362">
                <a:off x="4926" y="514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94" name="AutoShape 53" descr="Коричневый мрамор"/>
              <p:cNvSpPr>
                <a:spLocks noChangeArrowheads="1"/>
              </p:cNvSpPr>
              <p:nvPr/>
            </p:nvSpPr>
            <p:spPr bwMode="auto">
              <a:xfrm rot="-953284">
                <a:off x="2781" y="522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95" name="AutoShape 54" descr="Коричневый мрамор"/>
              <p:cNvSpPr>
                <a:spLocks noChangeArrowheads="1"/>
              </p:cNvSpPr>
              <p:nvPr/>
            </p:nvSpPr>
            <p:spPr bwMode="auto">
              <a:xfrm rot="-1186231">
                <a:off x="2761" y="5156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19" name="Group 55"/>
            <p:cNvGrpSpPr/>
            <p:nvPr/>
          </p:nvGrpSpPr>
          <p:grpSpPr bwMode="auto">
            <a:xfrm>
              <a:off x="2311400" y="5019675"/>
              <a:ext cx="2908300" cy="186055"/>
              <a:chOff x="2761" y="5044"/>
              <a:chExt cx="4580" cy="293"/>
            </a:xfrm>
          </p:grpSpPr>
          <p:sp>
            <p:nvSpPr>
              <p:cNvPr id="284" name="AutoShape 56" descr="Коричневый мрамор"/>
              <p:cNvSpPr>
                <a:spLocks noChangeArrowheads="1"/>
              </p:cNvSpPr>
              <p:nvPr/>
            </p:nvSpPr>
            <p:spPr bwMode="auto">
              <a:xfrm rot="1517635">
                <a:off x="4761" y="523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5" name="AutoShape 57" descr="Коричневый мрамор"/>
              <p:cNvSpPr>
                <a:spLocks noChangeArrowheads="1"/>
              </p:cNvSpPr>
              <p:nvPr/>
            </p:nvSpPr>
            <p:spPr bwMode="auto">
              <a:xfrm rot="-979102">
                <a:off x="2781" y="504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6" name="AutoShape 58" descr="Коричневый мрамор"/>
              <p:cNvSpPr>
                <a:spLocks noChangeArrowheads="1"/>
              </p:cNvSpPr>
              <p:nvPr/>
            </p:nvSpPr>
            <p:spPr bwMode="auto">
              <a:xfrm rot="1434879">
                <a:off x="5001" y="526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7" name="AutoShape 59" descr="Коричневый мрамор"/>
              <p:cNvSpPr>
                <a:spLocks noChangeArrowheads="1"/>
              </p:cNvSpPr>
              <p:nvPr/>
            </p:nvSpPr>
            <p:spPr bwMode="auto">
              <a:xfrm rot="1248362">
                <a:off x="4926" y="514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8" name="AutoShape 60" descr="Коричневый мрамор"/>
              <p:cNvSpPr>
                <a:spLocks noChangeArrowheads="1"/>
              </p:cNvSpPr>
              <p:nvPr/>
            </p:nvSpPr>
            <p:spPr bwMode="auto">
              <a:xfrm rot="-953284">
                <a:off x="2781" y="522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9" name="AutoShape 61" descr="Коричневый мрамор"/>
              <p:cNvSpPr>
                <a:spLocks noChangeArrowheads="1"/>
              </p:cNvSpPr>
              <p:nvPr/>
            </p:nvSpPr>
            <p:spPr bwMode="auto">
              <a:xfrm rot="-1186231">
                <a:off x="2761" y="5156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20" name="AutoShape 62"/>
            <p:cNvSpPr>
              <a:spLocks noChangeArrowheads="1"/>
            </p:cNvSpPr>
            <p:nvPr/>
          </p:nvSpPr>
          <p:spPr bwMode="auto">
            <a:xfrm>
              <a:off x="2997200" y="4987925"/>
              <a:ext cx="1371600" cy="742950"/>
            </a:xfrm>
            <a:prstGeom prst="roundRect">
              <a:avLst>
                <a:gd name="adj" fmla="val 33333"/>
              </a:avLst>
            </a:prstGeom>
            <a:solidFill>
              <a:srgbClr val="F5BD9B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1" name="AutoShape 63"/>
            <p:cNvSpPr>
              <a:spLocks noChangeArrowheads="1"/>
            </p:cNvSpPr>
            <p:nvPr/>
          </p:nvSpPr>
          <p:spPr bwMode="auto">
            <a:xfrm>
              <a:off x="2882900" y="5330825"/>
              <a:ext cx="1600200" cy="742950"/>
            </a:xfrm>
            <a:prstGeom prst="roundRect">
              <a:avLst>
                <a:gd name="adj" fmla="val 33333"/>
              </a:avLst>
            </a:prstGeom>
            <a:solidFill>
              <a:srgbClr val="F2C2AA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2" name="AutoShape 64"/>
            <p:cNvSpPr>
              <a:spLocks noChangeArrowheads="1"/>
            </p:cNvSpPr>
            <p:nvPr/>
          </p:nvSpPr>
          <p:spPr bwMode="auto">
            <a:xfrm>
              <a:off x="3225800" y="5673725"/>
              <a:ext cx="914400" cy="514350"/>
            </a:xfrm>
            <a:prstGeom prst="roundRect">
              <a:avLst>
                <a:gd name="adj" fmla="val 33333"/>
              </a:avLst>
            </a:prstGeom>
            <a:gradFill rotWithShape="0">
              <a:gsLst>
                <a:gs pos="0">
                  <a:srgbClr val="FFCCCC"/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3" name="Oval 65"/>
            <p:cNvSpPr>
              <a:spLocks noChangeArrowheads="1"/>
            </p:cNvSpPr>
            <p:nvPr/>
          </p:nvSpPr>
          <p:spPr bwMode="auto">
            <a:xfrm>
              <a:off x="3149600" y="4873625"/>
              <a:ext cx="1028700" cy="588010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4" name="Oval 66"/>
            <p:cNvSpPr>
              <a:spLocks noChangeArrowheads="1"/>
            </p:cNvSpPr>
            <p:nvPr/>
          </p:nvSpPr>
          <p:spPr bwMode="auto">
            <a:xfrm rot="-1224248">
              <a:off x="3835400" y="5387975"/>
              <a:ext cx="571500" cy="359410"/>
            </a:xfrm>
            <a:prstGeom prst="ellipse">
              <a:avLst/>
            </a:prstGeom>
            <a:gradFill rotWithShape="0">
              <a:gsLst>
                <a:gs pos="0">
                  <a:srgbClr val="F2C2AA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5" name="Oval 67"/>
            <p:cNvSpPr>
              <a:spLocks noChangeArrowheads="1"/>
            </p:cNvSpPr>
            <p:nvPr/>
          </p:nvSpPr>
          <p:spPr bwMode="auto">
            <a:xfrm rot="1098812">
              <a:off x="2895600" y="5400675"/>
              <a:ext cx="571500" cy="359410"/>
            </a:xfrm>
            <a:prstGeom prst="ellipse">
              <a:avLst/>
            </a:prstGeom>
            <a:gradFill rotWithShape="0">
              <a:gsLst>
                <a:gs pos="0">
                  <a:srgbClr val="F2C2AA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26" name="Group 68"/>
            <p:cNvGrpSpPr/>
            <p:nvPr/>
          </p:nvGrpSpPr>
          <p:grpSpPr bwMode="auto">
            <a:xfrm>
              <a:off x="3416300" y="5229860"/>
              <a:ext cx="424815" cy="386715"/>
              <a:chOff x="4701" y="5275"/>
              <a:chExt cx="669" cy="489"/>
            </a:xfrm>
          </p:grpSpPr>
          <p:sp>
            <p:nvSpPr>
              <p:cNvPr id="280" name="AutoShape 69"/>
              <p:cNvSpPr>
                <a:spLocks noChangeArrowheads="1"/>
              </p:cNvSpPr>
              <p:nvPr/>
            </p:nvSpPr>
            <p:spPr bwMode="auto">
              <a:xfrm>
                <a:off x="4907" y="5275"/>
                <a:ext cx="302" cy="444"/>
              </a:xfrm>
              <a:prstGeom prst="roundRect">
                <a:avLst>
                  <a:gd name="adj" fmla="val 16667"/>
                </a:avLst>
              </a:prstGeom>
              <a:solidFill>
                <a:srgbClr val="FAA8A8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1" name="Oval 70"/>
              <p:cNvSpPr>
                <a:spLocks noChangeArrowheads="1"/>
              </p:cNvSpPr>
              <p:nvPr/>
            </p:nvSpPr>
            <p:spPr bwMode="auto">
              <a:xfrm>
                <a:off x="5058" y="5532"/>
                <a:ext cx="312" cy="211"/>
              </a:xfrm>
              <a:prstGeom prst="ellipse">
                <a:avLst/>
              </a:prstGeom>
              <a:solidFill>
                <a:srgbClr val="F08C8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2" name="Oval 71"/>
              <p:cNvSpPr>
                <a:spLocks noChangeArrowheads="1"/>
              </p:cNvSpPr>
              <p:nvPr/>
            </p:nvSpPr>
            <p:spPr bwMode="auto">
              <a:xfrm>
                <a:off x="4701" y="5527"/>
                <a:ext cx="312" cy="213"/>
              </a:xfrm>
              <a:prstGeom prst="ellipse">
                <a:avLst/>
              </a:prstGeom>
              <a:solidFill>
                <a:srgbClr val="F08C8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3" name="Oval 72"/>
              <p:cNvSpPr>
                <a:spLocks noChangeArrowheads="1"/>
              </p:cNvSpPr>
              <p:nvPr/>
            </p:nvSpPr>
            <p:spPr bwMode="auto">
              <a:xfrm>
                <a:off x="4852" y="5521"/>
                <a:ext cx="385" cy="243"/>
              </a:xfrm>
              <a:prstGeom prst="ellipse">
                <a:avLst/>
              </a:prstGeom>
              <a:solidFill>
                <a:srgbClr val="FAA8A8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27" name="Group 73"/>
            <p:cNvGrpSpPr/>
            <p:nvPr/>
          </p:nvGrpSpPr>
          <p:grpSpPr bwMode="auto">
            <a:xfrm>
              <a:off x="3314700" y="5231130"/>
              <a:ext cx="630555" cy="198755"/>
              <a:chOff x="4501" y="5277"/>
              <a:chExt cx="993" cy="313"/>
            </a:xfrm>
          </p:grpSpPr>
          <p:grpSp>
            <p:nvGrpSpPr>
              <p:cNvPr id="275" name="Group 74"/>
              <p:cNvGrpSpPr/>
              <p:nvPr/>
            </p:nvGrpSpPr>
            <p:grpSpPr bwMode="auto">
              <a:xfrm>
                <a:off x="4501" y="5277"/>
                <a:ext cx="976" cy="313"/>
                <a:chOff x="4501" y="5277"/>
                <a:chExt cx="976" cy="313"/>
              </a:xfrm>
            </p:grpSpPr>
            <p:sp>
              <p:nvSpPr>
                <p:cNvPr id="278" name="Oval 75"/>
                <p:cNvSpPr>
                  <a:spLocks noChangeArrowheads="1"/>
                </p:cNvSpPr>
                <p:nvPr/>
              </p:nvSpPr>
              <p:spPr bwMode="auto">
                <a:xfrm>
                  <a:off x="5171" y="5277"/>
                  <a:ext cx="306" cy="306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79" name="Oval 76"/>
                <p:cNvSpPr>
                  <a:spLocks noChangeArrowheads="1"/>
                </p:cNvSpPr>
                <p:nvPr/>
              </p:nvSpPr>
              <p:spPr bwMode="auto">
                <a:xfrm>
                  <a:off x="4501" y="5284"/>
                  <a:ext cx="306" cy="306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276" name="Oval 77"/>
              <p:cNvSpPr>
                <a:spLocks noChangeArrowheads="1"/>
              </p:cNvSpPr>
              <p:nvPr/>
            </p:nvSpPr>
            <p:spPr bwMode="auto">
              <a:xfrm>
                <a:off x="5301" y="5364"/>
                <a:ext cx="193" cy="19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7" name="Oval 78"/>
              <p:cNvSpPr>
                <a:spLocks noChangeArrowheads="1"/>
              </p:cNvSpPr>
              <p:nvPr/>
            </p:nvSpPr>
            <p:spPr bwMode="auto">
              <a:xfrm>
                <a:off x="4601" y="5364"/>
                <a:ext cx="193" cy="19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28" name="Oval 79"/>
            <p:cNvSpPr>
              <a:spLocks noChangeArrowheads="1"/>
            </p:cNvSpPr>
            <p:nvPr/>
          </p:nvSpPr>
          <p:spPr bwMode="auto">
            <a:xfrm rot="-899066">
              <a:off x="3530600" y="5045075"/>
              <a:ext cx="571500" cy="245110"/>
            </a:xfrm>
            <a:prstGeom prst="ellipse">
              <a:avLst/>
            </a:prstGeom>
            <a:gradFill rotWithShape="0">
              <a:gsLst>
                <a:gs pos="0">
                  <a:srgbClr val="F5BD9B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9" name="Oval 80"/>
            <p:cNvSpPr>
              <a:spLocks noChangeArrowheads="1"/>
            </p:cNvSpPr>
            <p:nvPr/>
          </p:nvSpPr>
          <p:spPr bwMode="auto">
            <a:xfrm rot="315485">
              <a:off x="3149600" y="5070475"/>
              <a:ext cx="571500" cy="245110"/>
            </a:xfrm>
            <a:prstGeom prst="ellipse">
              <a:avLst/>
            </a:prstGeom>
            <a:gradFill rotWithShape="0">
              <a:gsLst>
                <a:gs pos="0">
                  <a:srgbClr val="F5BD9B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0" name="AutoShape 81"/>
            <p:cNvSpPr>
              <a:spLocks noChangeArrowheads="1"/>
            </p:cNvSpPr>
            <p:nvPr/>
          </p:nvSpPr>
          <p:spPr bwMode="auto">
            <a:xfrm rot="5198595">
              <a:off x="3569970" y="5450840"/>
              <a:ext cx="177800" cy="685800"/>
            </a:xfrm>
            <a:prstGeom prst="moon">
              <a:avLst>
                <a:gd name="adj" fmla="val 50000"/>
              </a:avLst>
            </a:prstGeom>
            <a:solidFill>
              <a:srgbClr val="CC00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1" name="Rectangle 82"/>
            <p:cNvSpPr>
              <a:spLocks noChangeArrowheads="1"/>
            </p:cNvSpPr>
            <p:nvPr/>
          </p:nvSpPr>
          <p:spPr bwMode="auto">
            <a:xfrm>
              <a:off x="3552825" y="5718175"/>
              <a:ext cx="79375" cy="793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32" name="Group 83"/>
            <p:cNvGrpSpPr/>
            <p:nvPr/>
          </p:nvGrpSpPr>
          <p:grpSpPr bwMode="auto">
            <a:xfrm>
              <a:off x="2146300" y="5133975"/>
              <a:ext cx="3022600" cy="119380"/>
              <a:chOff x="2421" y="4324"/>
              <a:chExt cx="4760" cy="188"/>
            </a:xfrm>
          </p:grpSpPr>
          <p:sp>
            <p:nvSpPr>
              <p:cNvPr id="267" name="AutoShape 84"/>
              <p:cNvSpPr>
                <a:spLocks noChangeArrowheads="1"/>
              </p:cNvSpPr>
              <p:nvPr/>
            </p:nvSpPr>
            <p:spPr bwMode="auto">
              <a:xfrm rot="-979102">
                <a:off x="2421" y="432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268" name="Group 85"/>
              <p:cNvGrpSpPr/>
              <p:nvPr/>
            </p:nvGrpSpPr>
            <p:grpSpPr bwMode="auto">
              <a:xfrm>
                <a:off x="2601" y="4324"/>
                <a:ext cx="4580" cy="188"/>
                <a:chOff x="2721" y="4999"/>
                <a:chExt cx="4580" cy="188"/>
              </a:xfrm>
            </p:grpSpPr>
            <p:grpSp>
              <p:nvGrpSpPr>
                <p:cNvPr id="269" name="Group 86"/>
                <p:cNvGrpSpPr/>
                <p:nvPr/>
              </p:nvGrpSpPr>
              <p:grpSpPr bwMode="auto">
                <a:xfrm>
                  <a:off x="4721" y="4999"/>
                  <a:ext cx="2580" cy="188"/>
                  <a:chOff x="4721" y="4999"/>
                  <a:chExt cx="2580" cy="188"/>
                </a:xfrm>
              </p:grpSpPr>
              <p:sp>
                <p:nvSpPr>
                  <p:cNvPr id="272" name="AutoShape 87"/>
                  <p:cNvSpPr>
                    <a:spLocks noChangeArrowheads="1"/>
                  </p:cNvSpPr>
                  <p:nvPr/>
                </p:nvSpPr>
                <p:spPr bwMode="auto">
                  <a:xfrm rot="1517635">
                    <a:off x="4721" y="5089"/>
                    <a:ext cx="2340" cy="68"/>
                  </a:xfrm>
                  <a:prstGeom prst="doubleWave">
                    <a:avLst>
                      <a:gd name="adj1" fmla="val 6500"/>
                      <a:gd name="adj2" fmla="val 0"/>
                    </a:avLst>
                  </a:prstGeom>
                  <a:solidFill>
                    <a:srgbClr val="9966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273" name="AutoShape 88"/>
                  <p:cNvSpPr>
                    <a:spLocks noChangeArrowheads="1"/>
                  </p:cNvSpPr>
                  <p:nvPr/>
                </p:nvSpPr>
                <p:spPr bwMode="auto">
                  <a:xfrm rot="1434879">
                    <a:off x="4961" y="5119"/>
                    <a:ext cx="2340" cy="68"/>
                  </a:xfrm>
                  <a:prstGeom prst="doubleWave">
                    <a:avLst>
                      <a:gd name="adj1" fmla="val 6500"/>
                      <a:gd name="adj2" fmla="val 0"/>
                    </a:avLst>
                  </a:prstGeom>
                  <a:solidFill>
                    <a:srgbClr val="9966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274" name="AutoShape 89"/>
                  <p:cNvSpPr>
                    <a:spLocks noChangeArrowheads="1"/>
                  </p:cNvSpPr>
                  <p:nvPr/>
                </p:nvSpPr>
                <p:spPr bwMode="auto">
                  <a:xfrm rot="1248362">
                    <a:off x="4886" y="4999"/>
                    <a:ext cx="2340" cy="68"/>
                  </a:xfrm>
                  <a:prstGeom prst="doubleWave">
                    <a:avLst>
                      <a:gd name="adj1" fmla="val 6500"/>
                      <a:gd name="adj2" fmla="val 0"/>
                    </a:avLst>
                  </a:prstGeom>
                  <a:solidFill>
                    <a:srgbClr val="9966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  <p:sp>
              <p:nvSpPr>
                <p:cNvPr id="270" name="AutoShape 90"/>
                <p:cNvSpPr>
                  <a:spLocks noChangeArrowheads="1"/>
                </p:cNvSpPr>
                <p:nvPr/>
              </p:nvSpPr>
              <p:spPr bwMode="auto">
                <a:xfrm rot="-1317754">
                  <a:off x="2741" y="5104"/>
                  <a:ext cx="2340" cy="68"/>
                </a:xfrm>
                <a:prstGeom prst="doubleWave">
                  <a:avLst>
                    <a:gd name="adj1" fmla="val 6500"/>
                    <a:gd name="adj2" fmla="val 0"/>
                  </a:avLst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71" name="AutoShape 91"/>
                <p:cNvSpPr>
                  <a:spLocks noChangeArrowheads="1"/>
                </p:cNvSpPr>
                <p:nvPr/>
              </p:nvSpPr>
              <p:spPr bwMode="auto">
                <a:xfrm rot="-1186231">
                  <a:off x="2721" y="5036"/>
                  <a:ext cx="2340" cy="68"/>
                </a:xfrm>
                <a:prstGeom prst="doubleWave">
                  <a:avLst>
                    <a:gd name="adj1" fmla="val 6500"/>
                    <a:gd name="adj2" fmla="val 0"/>
                  </a:avLst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</p:grpSp>
        <p:grpSp>
          <p:nvGrpSpPr>
            <p:cNvPr id="233" name="Group 92"/>
            <p:cNvGrpSpPr/>
            <p:nvPr/>
          </p:nvGrpSpPr>
          <p:grpSpPr bwMode="auto">
            <a:xfrm>
              <a:off x="2336800" y="5006975"/>
              <a:ext cx="2908300" cy="186055"/>
              <a:chOff x="2761" y="5044"/>
              <a:chExt cx="4580" cy="293"/>
            </a:xfrm>
          </p:grpSpPr>
          <p:sp>
            <p:nvSpPr>
              <p:cNvPr id="261" name="AutoShape 93"/>
              <p:cNvSpPr>
                <a:spLocks noChangeArrowheads="1"/>
              </p:cNvSpPr>
              <p:nvPr/>
            </p:nvSpPr>
            <p:spPr bwMode="auto">
              <a:xfrm rot="1517635">
                <a:off x="4761" y="523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62" name="AutoShape 94"/>
              <p:cNvSpPr>
                <a:spLocks noChangeArrowheads="1"/>
              </p:cNvSpPr>
              <p:nvPr/>
            </p:nvSpPr>
            <p:spPr bwMode="auto">
              <a:xfrm rot="-979102">
                <a:off x="2781" y="504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63" name="AutoShape 95"/>
              <p:cNvSpPr>
                <a:spLocks noChangeArrowheads="1"/>
              </p:cNvSpPr>
              <p:nvPr/>
            </p:nvSpPr>
            <p:spPr bwMode="auto">
              <a:xfrm rot="1434879">
                <a:off x="5001" y="526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64" name="AutoShape 96"/>
              <p:cNvSpPr>
                <a:spLocks noChangeArrowheads="1"/>
              </p:cNvSpPr>
              <p:nvPr/>
            </p:nvSpPr>
            <p:spPr bwMode="auto">
              <a:xfrm rot="1248362">
                <a:off x="4926" y="5149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65" name="AutoShape 97"/>
              <p:cNvSpPr>
                <a:spLocks noChangeArrowheads="1"/>
              </p:cNvSpPr>
              <p:nvPr/>
            </p:nvSpPr>
            <p:spPr bwMode="auto">
              <a:xfrm rot="-953284">
                <a:off x="2781" y="5224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66" name="AutoShape 98"/>
              <p:cNvSpPr>
                <a:spLocks noChangeArrowheads="1"/>
              </p:cNvSpPr>
              <p:nvPr/>
            </p:nvSpPr>
            <p:spPr bwMode="auto">
              <a:xfrm rot="-1186231">
                <a:off x="2761" y="5156"/>
                <a:ext cx="2340" cy="68"/>
              </a:xfrm>
              <a:prstGeom prst="doubleWave">
                <a:avLst>
                  <a:gd name="adj1" fmla="val 6500"/>
                  <a:gd name="adj2" fmla="val 0"/>
                </a:avLst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34" name="Group 99"/>
            <p:cNvGrpSpPr/>
            <p:nvPr/>
          </p:nvGrpSpPr>
          <p:grpSpPr bwMode="auto">
            <a:xfrm>
              <a:off x="1651000" y="2289175"/>
              <a:ext cx="3886200" cy="3452495"/>
              <a:chOff x="2061" y="777"/>
              <a:chExt cx="6120" cy="5437"/>
            </a:xfrm>
          </p:grpSpPr>
          <p:sp>
            <p:nvSpPr>
              <p:cNvPr id="253" name="AutoShape 100"/>
              <p:cNvSpPr>
                <a:spLocks noChangeArrowheads="1"/>
              </p:cNvSpPr>
              <p:nvPr/>
            </p:nvSpPr>
            <p:spPr bwMode="auto">
              <a:xfrm rot="-4088473">
                <a:off x="5365" y="1315"/>
                <a:ext cx="1670" cy="594"/>
              </a:xfrm>
              <a:prstGeom prst="wave">
                <a:avLst>
                  <a:gd name="adj1" fmla="val 15981"/>
                  <a:gd name="adj2" fmla="val -9333"/>
                </a:avLst>
              </a:prstGeom>
              <a:solidFill>
                <a:srgbClr val="440044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4" name="AutoShape 101"/>
              <p:cNvSpPr>
                <a:spLocks noChangeArrowheads="1"/>
              </p:cNvSpPr>
              <p:nvPr/>
            </p:nvSpPr>
            <p:spPr bwMode="auto">
              <a:xfrm rot="1692225" flipV="1">
                <a:off x="5128" y="1655"/>
                <a:ext cx="960" cy="19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5 h 21600"/>
                  <a:gd name="T14" fmla="*/ 17100 w 21600"/>
                  <a:gd name="T15" fmla="*/ 171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0044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5" name="AutoShape 102"/>
              <p:cNvSpPr>
                <a:spLocks noChangeArrowheads="1"/>
              </p:cNvSpPr>
              <p:nvPr/>
            </p:nvSpPr>
            <p:spPr bwMode="auto">
              <a:xfrm flipV="1">
                <a:off x="4341" y="3154"/>
                <a:ext cx="1800" cy="19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5 h 21600"/>
                  <a:gd name="T14" fmla="*/ 17100 w 21600"/>
                  <a:gd name="T15" fmla="*/ 1710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0044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256" name="Group 103"/>
              <p:cNvGrpSpPr/>
              <p:nvPr/>
            </p:nvGrpSpPr>
            <p:grpSpPr bwMode="auto">
              <a:xfrm>
                <a:off x="4221" y="4114"/>
                <a:ext cx="1980" cy="810"/>
                <a:chOff x="4221" y="4114"/>
                <a:chExt cx="1980" cy="810"/>
              </a:xfrm>
            </p:grpSpPr>
            <p:sp>
              <p:nvSpPr>
                <p:cNvPr id="258" name="Rectangle 104"/>
                <p:cNvSpPr>
                  <a:spLocks noChangeArrowheads="1"/>
                </p:cNvSpPr>
                <p:nvPr/>
              </p:nvSpPr>
              <p:spPr bwMode="auto">
                <a:xfrm>
                  <a:off x="4221" y="4204"/>
                  <a:ext cx="1980" cy="720"/>
                </a:xfrm>
                <a:prstGeom prst="rec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59" name="AutoShape 105"/>
                <p:cNvSpPr>
                  <a:spLocks noChangeArrowheads="1"/>
                </p:cNvSpPr>
                <p:nvPr/>
              </p:nvSpPr>
              <p:spPr bwMode="auto">
                <a:xfrm rot="-35025">
                  <a:off x="4731" y="4114"/>
                  <a:ext cx="900" cy="716"/>
                </a:xfrm>
                <a:prstGeom prst="bevel">
                  <a:avLst>
                    <a:gd name="adj" fmla="val 23611"/>
                  </a:avLst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60" name="Rectangle 106"/>
                <p:cNvSpPr>
                  <a:spLocks noChangeArrowheads="1"/>
                </p:cNvSpPr>
                <p:nvPr/>
              </p:nvSpPr>
              <p:spPr bwMode="auto">
                <a:xfrm rot="-35025">
                  <a:off x="4878" y="4281"/>
                  <a:ext cx="590" cy="391"/>
                </a:xfrm>
                <a:prstGeom prst="rec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257" name="AutoShape 107"/>
              <p:cNvSpPr>
                <a:spLocks noChangeArrowheads="1"/>
              </p:cNvSpPr>
              <p:nvPr/>
            </p:nvSpPr>
            <p:spPr bwMode="auto">
              <a:xfrm rot="5189771">
                <a:off x="4401" y="2434"/>
                <a:ext cx="1440" cy="6120"/>
              </a:xfrm>
              <a:prstGeom prst="moon">
                <a:avLst>
                  <a:gd name="adj" fmla="val 29231"/>
                </a:avLst>
              </a:prstGeom>
              <a:solidFill>
                <a:srgbClr val="440044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35" name="AutoShape 108"/>
            <p:cNvSpPr>
              <a:spLocks noChangeArrowheads="1"/>
            </p:cNvSpPr>
            <p:nvPr/>
          </p:nvSpPr>
          <p:spPr bwMode="auto">
            <a:xfrm rot="-1456798">
              <a:off x="3619500" y="5210175"/>
              <a:ext cx="342900" cy="43180"/>
            </a:xfrm>
            <a:prstGeom prst="parallelogram">
              <a:avLst>
                <a:gd name="adj" fmla="val 198529"/>
              </a:avLst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6" name="AutoShape 109"/>
            <p:cNvSpPr>
              <a:spLocks noChangeArrowheads="1"/>
            </p:cNvSpPr>
            <p:nvPr/>
          </p:nvSpPr>
          <p:spPr bwMode="auto">
            <a:xfrm rot="1442055">
              <a:off x="3302000" y="5222875"/>
              <a:ext cx="342900" cy="43180"/>
            </a:xfrm>
            <a:prstGeom prst="parallelogram">
              <a:avLst>
                <a:gd name="adj" fmla="val 198529"/>
              </a:avLst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37" name="Group 113"/>
            <p:cNvGrpSpPr/>
            <p:nvPr/>
          </p:nvGrpSpPr>
          <p:grpSpPr bwMode="auto">
            <a:xfrm>
              <a:off x="2164080" y="7089775"/>
              <a:ext cx="850900" cy="726440"/>
              <a:chOff x="3589" y="11300"/>
              <a:chExt cx="1340" cy="1144"/>
            </a:xfrm>
          </p:grpSpPr>
          <p:sp>
            <p:nvSpPr>
              <p:cNvPr id="247" name="Oval 114"/>
              <p:cNvSpPr>
                <a:spLocks noChangeArrowheads="1"/>
              </p:cNvSpPr>
              <p:nvPr/>
            </p:nvSpPr>
            <p:spPr bwMode="auto">
              <a:xfrm rot="2655840">
                <a:off x="3589" y="12102"/>
                <a:ext cx="671" cy="300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8" name="Oval 115"/>
              <p:cNvSpPr>
                <a:spLocks noChangeArrowheads="1"/>
              </p:cNvSpPr>
              <p:nvPr/>
            </p:nvSpPr>
            <p:spPr bwMode="auto">
              <a:xfrm rot="2655840">
                <a:off x="3845" y="12043"/>
                <a:ext cx="671" cy="401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9" name="Oval 116"/>
              <p:cNvSpPr>
                <a:spLocks noChangeArrowheads="1"/>
              </p:cNvSpPr>
              <p:nvPr/>
            </p:nvSpPr>
            <p:spPr bwMode="auto">
              <a:xfrm rot="2655840">
                <a:off x="4085" y="11835"/>
                <a:ext cx="671" cy="401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0" name="Oval 117"/>
              <p:cNvSpPr>
                <a:spLocks noChangeArrowheads="1"/>
              </p:cNvSpPr>
              <p:nvPr/>
            </p:nvSpPr>
            <p:spPr bwMode="auto">
              <a:xfrm rot="1872675">
                <a:off x="4226" y="11329"/>
                <a:ext cx="671" cy="401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1" name="Oval 118"/>
              <p:cNvSpPr>
                <a:spLocks noChangeArrowheads="1"/>
              </p:cNvSpPr>
              <p:nvPr/>
            </p:nvSpPr>
            <p:spPr bwMode="auto">
              <a:xfrm rot="2655840">
                <a:off x="4258" y="11648"/>
                <a:ext cx="671" cy="401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2" name="Oval 119"/>
              <p:cNvSpPr>
                <a:spLocks noChangeArrowheads="1"/>
              </p:cNvSpPr>
              <p:nvPr/>
            </p:nvSpPr>
            <p:spPr bwMode="auto">
              <a:xfrm rot="-2721543">
                <a:off x="3493" y="11535"/>
                <a:ext cx="1080" cy="610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38" name="AutoShape 120"/>
            <p:cNvSpPr>
              <a:spLocks noChangeArrowheads="1"/>
            </p:cNvSpPr>
            <p:nvPr/>
          </p:nvSpPr>
          <p:spPr bwMode="auto">
            <a:xfrm rot="7228262" flipV="1">
              <a:off x="1765300" y="7077075"/>
              <a:ext cx="914400" cy="4572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74 w 21600"/>
                <a:gd name="T13" fmla="*/ 2874 h 21600"/>
                <a:gd name="T14" fmla="*/ 18726 w 21600"/>
                <a:gd name="T15" fmla="*/ 187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47" y="21600"/>
                  </a:lnTo>
                  <a:lnTo>
                    <a:pt x="194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8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39" name="Group 121"/>
            <p:cNvGrpSpPr/>
            <p:nvPr/>
          </p:nvGrpSpPr>
          <p:grpSpPr bwMode="auto">
            <a:xfrm flipH="1">
              <a:off x="4394200" y="7204075"/>
              <a:ext cx="850900" cy="726440"/>
              <a:chOff x="3589" y="11300"/>
              <a:chExt cx="1340" cy="1144"/>
            </a:xfrm>
          </p:grpSpPr>
          <p:sp>
            <p:nvSpPr>
              <p:cNvPr id="241" name="Oval 122"/>
              <p:cNvSpPr>
                <a:spLocks noChangeArrowheads="1"/>
              </p:cNvSpPr>
              <p:nvPr/>
            </p:nvSpPr>
            <p:spPr bwMode="auto">
              <a:xfrm rot="2655840">
                <a:off x="3589" y="12102"/>
                <a:ext cx="671" cy="300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2" name="Oval 123"/>
              <p:cNvSpPr>
                <a:spLocks noChangeArrowheads="1"/>
              </p:cNvSpPr>
              <p:nvPr/>
            </p:nvSpPr>
            <p:spPr bwMode="auto">
              <a:xfrm rot="2655840">
                <a:off x="3845" y="12043"/>
                <a:ext cx="671" cy="401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3" name="Oval 124"/>
              <p:cNvSpPr>
                <a:spLocks noChangeArrowheads="1"/>
              </p:cNvSpPr>
              <p:nvPr/>
            </p:nvSpPr>
            <p:spPr bwMode="auto">
              <a:xfrm rot="2655840">
                <a:off x="4085" y="11835"/>
                <a:ext cx="671" cy="401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4" name="Oval 125"/>
              <p:cNvSpPr>
                <a:spLocks noChangeArrowheads="1"/>
              </p:cNvSpPr>
              <p:nvPr/>
            </p:nvSpPr>
            <p:spPr bwMode="auto">
              <a:xfrm rot="1872675">
                <a:off x="4226" y="11329"/>
                <a:ext cx="671" cy="401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5" name="Oval 126"/>
              <p:cNvSpPr>
                <a:spLocks noChangeArrowheads="1"/>
              </p:cNvSpPr>
              <p:nvPr/>
            </p:nvSpPr>
            <p:spPr bwMode="auto">
              <a:xfrm rot="2655840">
                <a:off x="4258" y="11648"/>
                <a:ext cx="671" cy="401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rgbClr val="FF99CC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6" name="Oval 127"/>
              <p:cNvSpPr>
                <a:spLocks noChangeArrowheads="1"/>
              </p:cNvSpPr>
              <p:nvPr/>
            </p:nvSpPr>
            <p:spPr bwMode="auto">
              <a:xfrm rot="-2721543">
                <a:off x="3493" y="11535"/>
                <a:ext cx="1080" cy="610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40" name="AutoShape 128"/>
            <p:cNvSpPr>
              <a:spLocks noChangeArrowheads="1"/>
            </p:cNvSpPr>
            <p:nvPr/>
          </p:nvSpPr>
          <p:spPr bwMode="auto">
            <a:xfrm rot="13879589" flipV="1">
              <a:off x="4736465" y="7115810"/>
              <a:ext cx="864235" cy="4572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74 w 21600"/>
                <a:gd name="T13" fmla="*/ 2874 h 21600"/>
                <a:gd name="T14" fmla="*/ 18726 w 21600"/>
                <a:gd name="T15" fmla="*/ 187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47" y="21600"/>
                  </a:lnTo>
                  <a:lnTo>
                    <a:pt x="194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8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</p:grpSp>
      <p:sp>
        <p:nvSpPr>
          <p:cNvPr id="320" name="Прямоугольник 319"/>
          <p:cNvSpPr/>
          <p:nvPr/>
        </p:nvSpPr>
        <p:spPr>
          <a:xfrm>
            <a:off x="4214810" y="1357298"/>
            <a:ext cx="2418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Колдунья</a:t>
            </a:r>
          </a:p>
        </p:txBody>
      </p:sp>
      <p:sp>
        <p:nvSpPr>
          <p:cNvPr id="321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58200" cy="533400"/>
          </a:xfrm>
        </p:spPr>
        <p:txBody>
          <a:bodyPr/>
          <a:lstStyle/>
          <a:p>
            <a:r>
              <a:rPr lang="ru-RU" sz="3200" dirty="0" smtClean="0"/>
              <a:t>Примеры создания  </a:t>
            </a:r>
            <a:r>
              <a:rPr lang="ru-RU" sz="3200" dirty="0"/>
              <a:t>сказочных героев </a:t>
            </a:r>
            <a:r>
              <a:rPr lang="ru-RU" sz="3200" dirty="0" smtClean="0"/>
              <a:t>(возможности </a:t>
            </a:r>
            <a:r>
              <a:rPr lang="en-US" sz="3200" dirty="0" smtClean="0"/>
              <a:t>Writer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11"/>
          <p:cNvGrpSpPr/>
          <p:nvPr/>
        </p:nvGrpSpPr>
        <p:grpSpPr bwMode="auto">
          <a:xfrm>
            <a:off x="428596" y="714356"/>
            <a:ext cx="3857616" cy="6000768"/>
            <a:chOff x="1476972" y="2367915"/>
            <a:chExt cx="4713055" cy="6611302"/>
          </a:xfrm>
        </p:grpSpPr>
        <p:sp>
          <p:nvSpPr>
            <p:cNvPr id="4" name="AutoShape 4" descr="Шотландка"/>
            <p:cNvSpPr>
              <a:spLocks noChangeArrowheads="1"/>
            </p:cNvSpPr>
            <p:nvPr/>
          </p:nvSpPr>
          <p:spPr bwMode="auto">
            <a:xfrm>
              <a:off x="2568410" y="6052820"/>
              <a:ext cx="2222241" cy="1374140"/>
            </a:xfrm>
            <a:prstGeom prst="flowChartInputOutput">
              <a:avLst/>
            </a:prstGeom>
            <a:pattFill prst="plaid">
              <a:fgClr>
                <a:srgbClr val="808000"/>
              </a:fgClr>
              <a:bgClr>
                <a:srgbClr val="00808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" name="Oval 5" descr="Крупное конфетти"/>
            <p:cNvSpPr>
              <a:spLocks noChangeArrowheads="1"/>
            </p:cNvSpPr>
            <p:nvPr/>
          </p:nvSpPr>
          <p:spPr bwMode="auto">
            <a:xfrm>
              <a:off x="4168423" y="8685530"/>
              <a:ext cx="348574" cy="257810"/>
            </a:xfrm>
            <a:prstGeom prst="ellipse">
              <a:avLst/>
            </a:pr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" name="Oval 6" descr="Крупное конфетти"/>
            <p:cNvSpPr>
              <a:spLocks noChangeArrowheads="1"/>
            </p:cNvSpPr>
            <p:nvPr/>
          </p:nvSpPr>
          <p:spPr bwMode="auto">
            <a:xfrm>
              <a:off x="4190645" y="8449310"/>
              <a:ext cx="434924" cy="393065"/>
            </a:xfrm>
            <a:prstGeom prst="ellipse">
              <a:avLst/>
            </a:pr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" name="Oval 7" descr="Крупное конфетти"/>
            <p:cNvSpPr>
              <a:spLocks noChangeArrowheads="1"/>
            </p:cNvSpPr>
            <p:nvPr/>
          </p:nvSpPr>
          <p:spPr bwMode="auto">
            <a:xfrm rot="10687307">
              <a:off x="4202709" y="7573645"/>
              <a:ext cx="434924" cy="1019810"/>
            </a:xfrm>
            <a:prstGeom prst="ellipse">
              <a:avLst/>
            </a:pr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8" name="Oval 8" descr="Крупное конфетти"/>
            <p:cNvSpPr>
              <a:spLocks noChangeArrowheads="1"/>
            </p:cNvSpPr>
            <p:nvPr/>
          </p:nvSpPr>
          <p:spPr bwMode="auto">
            <a:xfrm>
              <a:off x="3019842" y="8708390"/>
              <a:ext cx="347939" cy="257175"/>
            </a:xfrm>
            <a:prstGeom prst="ellipse">
              <a:avLst/>
            </a:pr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9" name="Oval 9" descr="Крупное конфетти"/>
            <p:cNvSpPr>
              <a:spLocks noChangeArrowheads="1"/>
            </p:cNvSpPr>
            <p:nvPr/>
          </p:nvSpPr>
          <p:spPr bwMode="auto">
            <a:xfrm>
              <a:off x="2911270" y="8472170"/>
              <a:ext cx="434289" cy="392430"/>
            </a:xfrm>
            <a:prstGeom prst="ellipse">
              <a:avLst/>
            </a:pr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" name="Oval 10" descr="Крупное конфетти"/>
            <p:cNvSpPr>
              <a:spLocks noChangeArrowheads="1"/>
            </p:cNvSpPr>
            <p:nvPr/>
          </p:nvSpPr>
          <p:spPr bwMode="auto">
            <a:xfrm rot="10687307">
              <a:off x="2915714" y="7569200"/>
              <a:ext cx="433019" cy="1021080"/>
            </a:xfrm>
            <a:prstGeom prst="ellipse">
              <a:avLst/>
            </a:pr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1" name="Oval 11" descr="Темный вертикальный"/>
            <p:cNvSpPr>
              <a:spLocks noChangeArrowheads="1"/>
            </p:cNvSpPr>
            <p:nvPr/>
          </p:nvSpPr>
          <p:spPr bwMode="auto">
            <a:xfrm>
              <a:off x="2529044" y="5649595"/>
              <a:ext cx="2578434" cy="1466215"/>
            </a:xfrm>
            <a:prstGeom prst="ellipse">
              <a:avLst/>
            </a:prstGeom>
            <a:pattFill prst="dkVert">
              <a:fgClr>
                <a:srgbClr val="99CC00"/>
              </a:fgClr>
              <a:bgClr>
                <a:srgbClr val="0099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2" name="Oval 12" descr="Темный вертикальный"/>
            <p:cNvSpPr>
              <a:spLocks noChangeArrowheads="1"/>
            </p:cNvSpPr>
            <p:nvPr/>
          </p:nvSpPr>
          <p:spPr bwMode="auto">
            <a:xfrm>
              <a:off x="2880158" y="7407275"/>
              <a:ext cx="434289" cy="391160"/>
            </a:xfrm>
            <a:prstGeom prst="ellipse">
              <a:avLst/>
            </a:prstGeom>
            <a:pattFill prst="dkVert">
              <a:fgClr>
                <a:srgbClr val="99CC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3" name="Oval 13" descr="Темный вертикальный"/>
            <p:cNvSpPr>
              <a:spLocks noChangeArrowheads="1"/>
            </p:cNvSpPr>
            <p:nvPr/>
          </p:nvSpPr>
          <p:spPr bwMode="auto">
            <a:xfrm rot="10411140">
              <a:off x="2568410" y="6219825"/>
              <a:ext cx="946674" cy="1349375"/>
            </a:xfrm>
            <a:prstGeom prst="ellipse">
              <a:avLst/>
            </a:prstGeom>
            <a:pattFill prst="dkVert">
              <a:fgClr>
                <a:srgbClr val="99CC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4" name="Oval 14" descr="Темный вертикальный"/>
            <p:cNvSpPr>
              <a:spLocks noChangeArrowheads="1"/>
            </p:cNvSpPr>
            <p:nvPr/>
          </p:nvSpPr>
          <p:spPr bwMode="auto">
            <a:xfrm>
              <a:off x="4199534" y="7407275"/>
              <a:ext cx="434924" cy="391160"/>
            </a:xfrm>
            <a:prstGeom prst="ellipse">
              <a:avLst/>
            </a:prstGeom>
            <a:pattFill prst="dkVert">
              <a:fgClr>
                <a:srgbClr val="99CC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5" name="Oval 15" descr="Крупное конфетти"/>
            <p:cNvSpPr>
              <a:spLocks noChangeArrowheads="1"/>
            </p:cNvSpPr>
            <p:nvPr/>
          </p:nvSpPr>
          <p:spPr bwMode="auto">
            <a:xfrm>
              <a:off x="2972857" y="4231005"/>
              <a:ext cx="1863507" cy="1277620"/>
            </a:xfrm>
            <a:prstGeom prst="ellipse">
              <a:avLst/>
            </a:prstGeom>
            <a:pattFill prst="lgConfetti">
              <a:fgClr>
                <a:srgbClr val="FF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" name="AutoShape 16" descr="Крупное конфетти"/>
            <p:cNvSpPr>
              <a:spLocks noChangeArrowheads="1"/>
            </p:cNvSpPr>
            <p:nvPr/>
          </p:nvSpPr>
          <p:spPr bwMode="auto">
            <a:xfrm>
              <a:off x="2880158" y="4136390"/>
              <a:ext cx="1939064" cy="747395"/>
            </a:xfrm>
            <a:prstGeom prst="roundRect">
              <a:avLst>
                <a:gd name="adj" fmla="val 16667"/>
              </a:avLst>
            </a:prstGeom>
            <a:pattFill prst="lgConfetti">
              <a:fgClr>
                <a:srgbClr val="FF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" name="Oval 17" descr="Темный вертикальный"/>
            <p:cNvSpPr>
              <a:spLocks noChangeArrowheads="1"/>
            </p:cNvSpPr>
            <p:nvPr/>
          </p:nvSpPr>
          <p:spPr bwMode="auto">
            <a:xfrm rot="-10383184">
              <a:off x="4028739" y="6251575"/>
              <a:ext cx="947309" cy="1349375"/>
            </a:xfrm>
            <a:prstGeom prst="ellipse">
              <a:avLst/>
            </a:prstGeom>
            <a:pattFill prst="dkVert">
              <a:fgClr>
                <a:srgbClr val="99CC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 rot="9772698">
              <a:off x="1682053" y="4475480"/>
              <a:ext cx="314923" cy="956945"/>
            </a:xfrm>
            <a:prstGeom prst="ellipse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CCCC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19" name="Group 19"/>
            <p:cNvGrpSpPr/>
            <p:nvPr/>
          </p:nvGrpSpPr>
          <p:grpSpPr bwMode="auto">
            <a:xfrm>
              <a:off x="1476972" y="3952240"/>
              <a:ext cx="1655887" cy="705485"/>
              <a:chOff x="1564" y="4066"/>
              <a:chExt cx="2881" cy="1018"/>
            </a:xfrm>
          </p:grpSpPr>
          <p:sp>
            <p:nvSpPr>
              <p:cNvPr id="101" name="Oval 20" descr="Крупное конфетти"/>
              <p:cNvSpPr>
                <a:spLocks noChangeArrowheads="1"/>
              </p:cNvSpPr>
              <p:nvPr/>
            </p:nvSpPr>
            <p:spPr bwMode="auto">
              <a:xfrm rot="4459677">
                <a:off x="2709" y="3387"/>
                <a:ext cx="468" cy="2323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0080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2" name="Oval 21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1564" y="4498"/>
                <a:ext cx="715" cy="58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0080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3" name="Oval 22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3730" y="4066"/>
                <a:ext cx="715" cy="58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0080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0" name="Group 23"/>
            <p:cNvGrpSpPr/>
            <p:nvPr/>
          </p:nvGrpSpPr>
          <p:grpSpPr bwMode="auto">
            <a:xfrm>
              <a:off x="1955706" y="5145400"/>
              <a:ext cx="573338" cy="740409"/>
              <a:chOff x="1433" y="4624"/>
              <a:chExt cx="822" cy="1046"/>
            </a:xfrm>
          </p:grpSpPr>
          <p:sp>
            <p:nvSpPr>
              <p:cNvPr id="95" name="Oval 24"/>
              <p:cNvSpPr>
                <a:spLocks noChangeArrowheads="1"/>
              </p:cNvSpPr>
              <p:nvPr/>
            </p:nvSpPr>
            <p:spPr bwMode="auto">
              <a:xfrm>
                <a:off x="1433" y="4624"/>
                <a:ext cx="588" cy="573"/>
              </a:xfrm>
              <a:prstGeom prst="ellipse">
                <a:avLst/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6" name="AutoShape 25"/>
              <p:cNvSpPr>
                <a:spLocks noChangeArrowheads="1"/>
              </p:cNvSpPr>
              <p:nvPr/>
            </p:nvSpPr>
            <p:spPr bwMode="auto">
              <a:xfrm rot="-1144652">
                <a:off x="1841" y="5097"/>
                <a:ext cx="153" cy="57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7" name="AutoShape 26"/>
              <p:cNvSpPr>
                <a:spLocks noChangeArrowheads="1"/>
              </p:cNvSpPr>
              <p:nvPr/>
            </p:nvSpPr>
            <p:spPr bwMode="auto">
              <a:xfrm rot="-1859159">
                <a:off x="1997" y="5020"/>
                <a:ext cx="153" cy="483"/>
              </a:xfrm>
              <a:prstGeom prst="roundRect">
                <a:avLst>
                  <a:gd name="adj" fmla="val 37889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8" name="AutoShape 27"/>
              <p:cNvSpPr>
                <a:spLocks noChangeArrowheads="1"/>
              </p:cNvSpPr>
              <p:nvPr/>
            </p:nvSpPr>
            <p:spPr bwMode="auto">
              <a:xfrm rot="-880438">
                <a:off x="1653" y="5146"/>
                <a:ext cx="153" cy="48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9" name="AutoShape 28"/>
              <p:cNvSpPr>
                <a:spLocks noChangeArrowheads="1"/>
              </p:cNvSpPr>
              <p:nvPr/>
            </p:nvSpPr>
            <p:spPr bwMode="auto">
              <a:xfrm>
                <a:off x="1448" y="5047"/>
                <a:ext cx="153" cy="33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0" name="AutoShape 29"/>
              <p:cNvSpPr>
                <a:spLocks noChangeArrowheads="1"/>
              </p:cNvSpPr>
              <p:nvPr/>
            </p:nvSpPr>
            <p:spPr bwMode="auto">
              <a:xfrm rot="-3434098">
                <a:off x="1958" y="4749"/>
                <a:ext cx="208" cy="387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1" name="Group 30"/>
            <p:cNvGrpSpPr/>
            <p:nvPr/>
          </p:nvGrpSpPr>
          <p:grpSpPr bwMode="auto">
            <a:xfrm flipH="1">
              <a:off x="5107478" y="5590535"/>
              <a:ext cx="573338" cy="740409"/>
              <a:chOff x="1433" y="4624"/>
              <a:chExt cx="822" cy="1046"/>
            </a:xfrm>
          </p:grpSpPr>
          <p:sp>
            <p:nvSpPr>
              <p:cNvPr id="89" name="Oval 31"/>
              <p:cNvSpPr>
                <a:spLocks noChangeArrowheads="1"/>
              </p:cNvSpPr>
              <p:nvPr/>
            </p:nvSpPr>
            <p:spPr bwMode="auto">
              <a:xfrm>
                <a:off x="1433" y="4624"/>
                <a:ext cx="588" cy="573"/>
              </a:xfrm>
              <a:prstGeom prst="ellipse">
                <a:avLst/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0" name="AutoShape 32"/>
              <p:cNvSpPr>
                <a:spLocks noChangeArrowheads="1"/>
              </p:cNvSpPr>
              <p:nvPr/>
            </p:nvSpPr>
            <p:spPr bwMode="auto">
              <a:xfrm rot="-1144652">
                <a:off x="1841" y="5097"/>
                <a:ext cx="153" cy="57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1" name="AutoShape 33"/>
              <p:cNvSpPr>
                <a:spLocks noChangeArrowheads="1"/>
              </p:cNvSpPr>
              <p:nvPr/>
            </p:nvSpPr>
            <p:spPr bwMode="auto">
              <a:xfrm rot="-1859159">
                <a:off x="1997" y="5020"/>
                <a:ext cx="153" cy="483"/>
              </a:xfrm>
              <a:prstGeom prst="roundRect">
                <a:avLst>
                  <a:gd name="adj" fmla="val 37889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2" name="AutoShape 34"/>
              <p:cNvSpPr>
                <a:spLocks noChangeArrowheads="1"/>
              </p:cNvSpPr>
              <p:nvPr/>
            </p:nvSpPr>
            <p:spPr bwMode="auto">
              <a:xfrm rot="-880438">
                <a:off x="1653" y="5146"/>
                <a:ext cx="153" cy="48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3" name="AutoShape 35"/>
              <p:cNvSpPr>
                <a:spLocks noChangeArrowheads="1"/>
              </p:cNvSpPr>
              <p:nvPr/>
            </p:nvSpPr>
            <p:spPr bwMode="auto">
              <a:xfrm>
                <a:off x="1448" y="5047"/>
                <a:ext cx="153" cy="33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4" name="AutoShape 36"/>
              <p:cNvSpPr>
                <a:spLocks noChangeArrowheads="1"/>
              </p:cNvSpPr>
              <p:nvPr/>
            </p:nvSpPr>
            <p:spPr bwMode="auto">
              <a:xfrm rot="-3434098">
                <a:off x="1958" y="4749"/>
                <a:ext cx="208" cy="387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2" name="Oval 37" descr="Крупное конфетти"/>
            <p:cNvSpPr>
              <a:spLocks noChangeArrowheads="1"/>
            </p:cNvSpPr>
            <p:nvPr/>
          </p:nvSpPr>
          <p:spPr bwMode="auto">
            <a:xfrm>
              <a:off x="2636347" y="4617720"/>
              <a:ext cx="2419702" cy="1633855"/>
            </a:xfrm>
            <a:prstGeom prst="ellipse">
              <a:avLst/>
            </a:prstGeom>
            <a:pattFill prst="lgConfetti">
              <a:fgClr>
                <a:srgbClr val="FF9900"/>
              </a:fgClr>
              <a:bgClr>
                <a:srgbClr val="0080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" name="AutoShape 38" descr="Крупное конфетти"/>
            <p:cNvSpPr>
              <a:spLocks noChangeArrowheads="1"/>
            </p:cNvSpPr>
            <p:nvPr/>
          </p:nvSpPr>
          <p:spPr bwMode="auto">
            <a:xfrm rot="-4038354">
              <a:off x="4457912" y="8041708"/>
              <a:ext cx="638175" cy="1169533"/>
            </a:xfrm>
            <a:prstGeom prst="moon">
              <a:avLst>
                <a:gd name="adj" fmla="val 66935"/>
              </a:avLst>
            </a:pr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4" name="AutoShape 39" descr="Крупное конфетти"/>
            <p:cNvSpPr>
              <a:spLocks noChangeArrowheads="1"/>
            </p:cNvSpPr>
            <p:nvPr/>
          </p:nvSpPr>
          <p:spPr bwMode="auto">
            <a:xfrm rot="4038354" flipH="1">
              <a:off x="2504880" y="8075363"/>
              <a:ext cx="638175" cy="1169533"/>
            </a:xfrm>
            <a:prstGeom prst="moon">
              <a:avLst>
                <a:gd name="adj" fmla="val 66935"/>
              </a:avLst>
            </a:pr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5" name="AutoShape 40" descr="Крупное конфетти"/>
            <p:cNvSpPr>
              <a:spLocks noChangeArrowheads="1"/>
            </p:cNvSpPr>
            <p:nvPr/>
          </p:nvSpPr>
          <p:spPr bwMode="auto">
            <a:xfrm rot="-10395385">
              <a:off x="4024295" y="7694930"/>
              <a:ext cx="821594" cy="5080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6" name="AutoShape 41" descr="Крупное конфетти"/>
            <p:cNvSpPr>
              <a:spLocks noChangeArrowheads="1"/>
            </p:cNvSpPr>
            <p:nvPr/>
          </p:nvSpPr>
          <p:spPr bwMode="auto">
            <a:xfrm rot="10604005">
              <a:off x="2622378" y="7694930"/>
              <a:ext cx="821594" cy="5080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onfetti">
              <a:fgClr>
                <a:srgbClr val="FF6600"/>
              </a:fgClr>
              <a:bgClr>
                <a:srgbClr val="99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7" name="AutoShape 42" descr="Крупное конфетти"/>
            <p:cNvSpPr>
              <a:spLocks noChangeArrowheads="1"/>
            </p:cNvSpPr>
            <p:nvPr/>
          </p:nvSpPr>
          <p:spPr bwMode="auto">
            <a:xfrm flipH="1">
              <a:off x="4135407" y="5681980"/>
              <a:ext cx="1093977" cy="1725295"/>
            </a:xfrm>
            <a:prstGeom prst="flowChartInputOutput">
              <a:avLst/>
            </a:prstGeom>
            <a:pattFill prst="lgConfetti">
              <a:fgClr>
                <a:srgbClr val="FF9900"/>
              </a:fgClr>
              <a:bgClr>
                <a:srgbClr val="0080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8" name="AutoShape 43" descr="Крупное конфетти"/>
            <p:cNvSpPr>
              <a:spLocks noChangeArrowheads="1"/>
            </p:cNvSpPr>
            <p:nvPr/>
          </p:nvSpPr>
          <p:spPr bwMode="auto">
            <a:xfrm>
              <a:off x="2475076" y="5649595"/>
              <a:ext cx="1093977" cy="1725930"/>
            </a:xfrm>
            <a:prstGeom prst="flowChartInputOutput">
              <a:avLst/>
            </a:prstGeom>
            <a:pattFill prst="lgConfetti">
              <a:fgClr>
                <a:srgbClr val="FF6600"/>
              </a:fgClr>
              <a:bgClr>
                <a:srgbClr val="00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9" name="AutoShape 44" descr="Зигзаг"/>
            <p:cNvSpPr>
              <a:spLocks noChangeArrowheads="1"/>
            </p:cNvSpPr>
            <p:nvPr/>
          </p:nvSpPr>
          <p:spPr bwMode="auto">
            <a:xfrm rot="10410839" flipH="1">
              <a:off x="3744927" y="4133850"/>
              <a:ext cx="614608" cy="3290570"/>
            </a:xfrm>
            <a:prstGeom prst="parallelogram">
              <a:avLst>
                <a:gd name="adj" fmla="val 25000"/>
              </a:avLst>
            </a:prstGeom>
            <a:pattFill prst="zigZag">
              <a:fgClr>
                <a:srgbClr val="FF9900"/>
              </a:fgClr>
              <a:bgClr>
                <a:srgbClr val="0000FF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0" name="AutoShape 45" descr="Крупное конфетти"/>
            <p:cNvSpPr>
              <a:spLocks noChangeArrowheads="1"/>
            </p:cNvSpPr>
            <p:nvPr/>
          </p:nvSpPr>
          <p:spPr bwMode="auto">
            <a:xfrm>
              <a:off x="2403329" y="5681980"/>
              <a:ext cx="1094612" cy="1725295"/>
            </a:xfrm>
            <a:prstGeom prst="flowChartInputOutput">
              <a:avLst/>
            </a:prstGeom>
            <a:pattFill prst="lgConfetti">
              <a:fgClr>
                <a:srgbClr val="FF9900"/>
              </a:fgClr>
              <a:bgClr>
                <a:srgbClr val="0080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1" name="AutoShape 46" descr="Зигзаг"/>
            <p:cNvSpPr>
              <a:spLocks noChangeArrowheads="1"/>
            </p:cNvSpPr>
            <p:nvPr/>
          </p:nvSpPr>
          <p:spPr bwMode="auto">
            <a:xfrm rot="373361">
              <a:off x="3350003" y="4136390"/>
              <a:ext cx="594291" cy="3290570"/>
            </a:xfrm>
            <a:prstGeom prst="parallelogram">
              <a:avLst>
                <a:gd name="adj" fmla="val 25000"/>
              </a:avLst>
            </a:prstGeom>
            <a:pattFill prst="zigZag">
              <a:fgClr>
                <a:srgbClr val="FF9900"/>
              </a:fgClr>
              <a:bgClr>
                <a:srgbClr val="0000FF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32" name="Group 47"/>
            <p:cNvGrpSpPr/>
            <p:nvPr/>
          </p:nvGrpSpPr>
          <p:grpSpPr bwMode="auto">
            <a:xfrm rot="2410023">
              <a:off x="4534138" y="4178300"/>
              <a:ext cx="1655887" cy="705485"/>
              <a:chOff x="1564" y="4066"/>
              <a:chExt cx="2881" cy="1018"/>
            </a:xfrm>
          </p:grpSpPr>
          <p:sp>
            <p:nvSpPr>
              <p:cNvPr id="86" name="Oval 48" descr="Крупное конфетти"/>
              <p:cNvSpPr>
                <a:spLocks noChangeArrowheads="1"/>
              </p:cNvSpPr>
              <p:nvPr/>
            </p:nvSpPr>
            <p:spPr bwMode="auto">
              <a:xfrm rot="4459677">
                <a:off x="2709" y="3387"/>
                <a:ext cx="468" cy="2323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0080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7" name="Oval 49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1564" y="4498"/>
                <a:ext cx="715" cy="58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0080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8" name="Oval 50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3730" y="4066"/>
                <a:ext cx="715" cy="58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0080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33" name="AutoShape 51" descr="Сферы"/>
            <p:cNvSpPr>
              <a:spLocks noChangeArrowheads="1"/>
            </p:cNvSpPr>
            <p:nvPr/>
          </p:nvSpPr>
          <p:spPr bwMode="auto">
            <a:xfrm rot="5357071">
              <a:off x="3280732" y="2903315"/>
              <a:ext cx="1111250" cy="1620966"/>
            </a:xfrm>
            <a:prstGeom prst="moon">
              <a:avLst>
                <a:gd name="adj" fmla="val 87500"/>
              </a:avLst>
            </a:prstGeom>
            <a:pattFill prst="sphere">
              <a:fgClr>
                <a:srgbClr val="993300"/>
              </a:fgClr>
              <a:bgClr>
                <a:srgbClr val="CC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4" name="AutoShape 52"/>
            <p:cNvSpPr>
              <a:spLocks noChangeArrowheads="1"/>
            </p:cNvSpPr>
            <p:nvPr/>
          </p:nvSpPr>
          <p:spPr bwMode="auto">
            <a:xfrm rot="-5389363">
              <a:off x="3633152" y="3701437"/>
              <a:ext cx="490220" cy="379686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5" name="Oval 53"/>
            <p:cNvSpPr>
              <a:spLocks noChangeArrowheads="1"/>
            </p:cNvSpPr>
            <p:nvPr/>
          </p:nvSpPr>
          <p:spPr bwMode="auto">
            <a:xfrm>
              <a:off x="3193177" y="3313430"/>
              <a:ext cx="1341598" cy="607695"/>
            </a:xfrm>
            <a:prstGeom prst="ellipse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F3B1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6" name="Oval 54"/>
            <p:cNvSpPr>
              <a:spLocks noChangeArrowheads="1"/>
            </p:cNvSpPr>
            <p:nvPr/>
          </p:nvSpPr>
          <p:spPr bwMode="auto">
            <a:xfrm>
              <a:off x="3301749" y="3084195"/>
              <a:ext cx="1059691" cy="381000"/>
            </a:xfrm>
            <a:prstGeom prst="ellipse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F3B1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7" name="Oval 55"/>
            <p:cNvSpPr>
              <a:spLocks noChangeArrowheads="1"/>
            </p:cNvSpPr>
            <p:nvPr/>
          </p:nvSpPr>
          <p:spPr bwMode="auto">
            <a:xfrm>
              <a:off x="3082700" y="3266440"/>
              <a:ext cx="322542" cy="223520"/>
            </a:xfrm>
            <a:prstGeom prst="ellipse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F3B1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8" name="Oval 56"/>
            <p:cNvSpPr>
              <a:spLocks noChangeArrowheads="1"/>
            </p:cNvSpPr>
            <p:nvPr/>
          </p:nvSpPr>
          <p:spPr bwMode="auto">
            <a:xfrm>
              <a:off x="4303662" y="3266440"/>
              <a:ext cx="322542" cy="223520"/>
            </a:xfrm>
            <a:prstGeom prst="ellipse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F3B1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39" name="Group 57"/>
            <p:cNvGrpSpPr/>
            <p:nvPr/>
          </p:nvGrpSpPr>
          <p:grpSpPr bwMode="auto">
            <a:xfrm>
              <a:off x="3063015" y="2836547"/>
              <a:ext cx="1574616" cy="538480"/>
              <a:chOff x="5573" y="1473"/>
              <a:chExt cx="2182" cy="734"/>
            </a:xfrm>
          </p:grpSpPr>
          <p:sp>
            <p:nvSpPr>
              <p:cNvPr id="82" name="AutoShape 58"/>
              <p:cNvSpPr>
                <a:spLocks noChangeArrowheads="1"/>
              </p:cNvSpPr>
              <p:nvPr/>
            </p:nvSpPr>
            <p:spPr bwMode="auto">
              <a:xfrm rot="4536409">
                <a:off x="5852" y="1194"/>
                <a:ext cx="506" cy="1064"/>
              </a:xfrm>
              <a:prstGeom prst="moon">
                <a:avLst>
                  <a:gd name="adj" fmla="val 46926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3" name="AutoShape 59"/>
              <p:cNvSpPr>
                <a:spLocks noChangeArrowheads="1"/>
              </p:cNvSpPr>
              <p:nvPr/>
            </p:nvSpPr>
            <p:spPr bwMode="auto">
              <a:xfrm rot="7203127">
                <a:off x="6821" y="1404"/>
                <a:ext cx="506" cy="1064"/>
              </a:xfrm>
              <a:prstGeom prst="moon">
                <a:avLst>
                  <a:gd name="adj" fmla="val 46926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4" name="AutoShape 60"/>
              <p:cNvSpPr>
                <a:spLocks noChangeArrowheads="1"/>
              </p:cNvSpPr>
              <p:nvPr/>
            </p:nvSpPr>
            <p:spPr bwMode="auto">
              <a:xfrm rot="7203127">
                <a:off x="6969" y="1282"/>
                <a:ext cx="507" cy="1064"/>
              </a:xfrm>
              <a:prstGeom prst="moon">
                <a:avLst>
                  <a:gd name="adj" fmla="val 46926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5" name="AutoShape 61"/>
              <p:cNvSpPr>
                <a:spLocks noChangeArrowheads="1"/>
              </p:cNvSpPr>
              <p:nvPr/>
            </p:nvSpPr>
            <p:spPr bwMode="auto">
              <a:xfrm rot="3588067">
                <a:off x="5906" y="1422"/>
                <a:ext cx="506" cy="1064"/>
              </a:xfrm>
              <a:prstGeom prst="moon">
                <a:avLst>
                  <a:gd name="adj" fmla="val 46926"/>
                </a:avLst>
              </a:prstGeom>
              <a:gradFill rotWithShape="0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40" name="Oval 62"/>
            <p:cNvSpPr>
              <a:spLocks noChangeArrowheads="1"/>
            </p:cNvSpPr>
            <p:nvPr/>
          </p:nvSpPr>
          <p:spPr bwMode="auto">
            <a:xfrm rot="-3897176">
              <a:off x="3623016" y="3071512"/>
              <a:ext cx="103505" cy="290161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1" name="Oval 63"/>
            <p:cNvSpPr>
              <a:spLocks noChangeArrowheads="1"/>
            </p:cNvSpPr>
            <p:nvPr/>
          </p:nvSpPr>
          <p:spPr bwMode="auto">
            <a:xfrm rot="-7237231">
              <a:off x="3955082" y="3032144"/>
              <a:ext cx="106045" cy="329527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2" name="AutoShape 64"/>
            <p:cNvSpPr>
              <a:spLocks noChangeArrowheads="1"/>
            </p:cNvSpPr>
            <p:nvPr/>
          </p:nvSpPr>
          <p:spPr bwMode="auto">
            <a:xfrm rot="-10731335">
              <a:off x="3722705" y="3637915"/>
              <a:ext cx="237462" cy="205740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3" name="AutoShape 65"/>
            <p:cNvSpPr>
              <a:spLocks noChangeArrowheads="1"/>
            </p:cNvSpPr>
            <p:nvPr/>
          </p:nvSpPr>
          <p:spPr bwMode="auto">
            <a:xfrm rot="5239770">
              <a:off x="3607755" y="3474120"/>
              <a:ext cx="479425" cy="596195"/>
            </a:xfrm>
            <a:prstGeom prst="moon">
              <a:avLst>
                <a:gd name="adj" fmla="val 40870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189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4" name="Oval 66"/>
            <p:cNvSpPr>
              <a:spLocks noChangeArrowheads="1"/>
            </p:cNvSpPr>
            <p:nvPr/>
          </p:nvSpPr>
          <p:spPr bwMode="auto">
            <a:xfrm>
              <a:off x="4163343" y="3489960"/>
              <a:ext cx="217145" cy="248920"/>
            </a:xfrm>
            <a:prstGeom prst="ellipse">
              <a:avLst/>
            </a:prstGeom>
            <a:gradFill rotWithShape="0">
              <a:gsLst>
                <a:gs pos="0">
                  <a:srgbClr val="F8D4D4"/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5" name="Oval 67"/>
            <p:cNvSpPr>
              <a:spLocks noChangeArrowheads="1"/>
            </p:cNvSpPr>
            <p:nvPr/>
          </p:nvSpPr>
          <p:spPr bwMode="auto">
            <a:xfrm>
              <a:off x="3367146" y="3432175"/>
              <a:ext cx="217145" cy="249555"/>
            </a:xfrm>
            <a:prstGeom prst="ellipse">
              <a:avLst/>
            </a:prstGeom>
            <a:gradFill rotWithShape="0">
              <a:gsLst>
                <a:gs pos="0">
                  <a:srgbClr val="F8D4D4"/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46" name="Group 68"/>
            <p:cNvGrpSpPr/>
            <p:nvPr/>
          </p:nvGrpSpPr>
          <p:grpSpPr bwMode="auto">
            <a:xfrm>
              <a:off x="3541116" y="3285490"/>
              <a:ext cx="226034" cy="177165"/>
              <a:chOff x="5236" y="2843"/>
              <a:chExt cx="380" cy="247"/>
            </a:xfrm>
          </p:grpSpPr>
          <p:sp>
            <p:nvSpPr>
              <p:cNvPr id="78" name="AutoShape 69"/>
              <p:cNvSpPr>
                <a:spLocks noChangeArrowheads="1"/>
              </p:cNvSpPr>
              <p:nvPr/>
            </p:nvSpPr>
            <p:spPr bwMode="auto">
              <a:xfrm rot="5535482">
                <a:off x="5302" y="2777"/>
                <a:ext cx="247" cy="380"/>
              </a:xfrm>
              <a:prstGeom prst="moon">
                <a:avLst>
                  <a:gd name="adj" fmla="val 63556"/>
                </a:avLst>
              </a:prstGeom>
              <a:solidFill>
                <a:srgbClr val="CC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9" name="Oval 70"/>
              <p:cNvSpPr>
                <a:spLocks noChangeArrowheads="1"/>
              </p:cNvSpPr>
              <p:nvPr/>
            </p:nvSpPr>
            <p:spPr bwMode="auto">
              <a:xfrm>
                <a:off x="5360" y="2865"/>
                <a:ext cx="157" cy="141"/>
              </a:xfrm>
              <a:prstGeom prst="ellipse">
                <a:avLst/>
              </a:prstGeom>
              <a:solidFill>
                <a:srgbClr val="00CC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0" name="Oval 71"/>
              <p:cNvSpPr>
                <a:spLocks noChangeArrowheads="1"/>
              </p:cNvSpPr>
              <p:nvPr/>
            </p:nvSpPr>
            <p:spPr bwMode="auto">
              <a:xfrm>
                <a:off x="5430" y="2857"/>
                <a:ext cx="98" cy="14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1" name="Oval 72"/>
              <p:cNvSpPr>
                <a:spLocks noChangeArrowheads="1"/>
              </p:cNvSpPr>
              <p:nvPr/>
            </p:nvSpPr>
            <p:spPr bwMode="auto">
              <a:xfrm>
                <a:off x="5406" y="2889"/>
                <a:ext cx="57" cy="57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7" name="Group 73"/>
            <p:cNvGrpSpPr/>
            <p:nvPr/>
          </p:nvGrpSpPr>
          <p:grpSpPr bwMode="auto">
            <a:xfrm>
              <a:off x="3923976" y="3289935"/>
              <a:ext cx="226034" cy="176530"/>
              <a:chOff x="5236" y="2843"/>
              <a:chExt cx="380" cy="247"/>
            </a:xfrm>
          </p:grpSpPr>
          <p:sp>
            <p:nvSpPr>
              <p:cNvPr id="74" name="AutoShape 74"/>
              <p:cNvSpPr>
                <a:spLocks noChangeArrowheads="1"/>
              </p:cNvSpPr>
              <p:nvPr/>
            </p:nvSpPr>
            <p:spPr bwMode="auto">
              <a:xfrm rot="5535482">
                <a:off x="5302" y="2777"/>
                <a:ext cx="247" cy="380"/>
              </a:xfrm>
              <a:prstGeom prst="moon">
                <a:avLst>
                  <a:gd name="adj" fmla="val 63556"/>
                </a:avLst>
              </a:prstGeom>
              <a:solidFill>
                <a:srgbClr val="CC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5" name="Oval 75"/>
              <p:cNvSpPr>
                <a:spLocks noChangeArrowheads="1"/>
              </p:cNvSpPr>
              <p:nvPr/>
            </p:nvSpPr>
            <p:spPr bwMode="auto">
              <a:xfrm>
                <a:off x="5360" y="2865"/>
                <a:ext cx="157" cy="141"/>
              </a:xfrm>
              <a:prstGeom prst="ellipse">
                <a:avLst/>
              </a:prstGeom>
              <a:solidFill>
                <a:srgbClr val="00CC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6" name="Oval 76"/>
              <p:cNvSpPr>
                <a:spLocks noChangeArrowheads="1"/>
              </p:cNvSpPr>
              <p:nvPr/>
            </p:nvSpPr>
            <p:spPr bwMode="auto">
              <a:xfrm>
                <a:off x="5430" y="2857"/>
                <a:ext cx="98" cy="14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7" name="Oval 77"/>
              <p:cNvSpPr>
                <a:spLocks noChangeArrowheads="1"/>
              </p:cNvSpPr>
              <p:nvPr/>
            </p:nvSpPr>
            <p:spPr bwMode="auto">
              <a:xfrm>
                <a:off x="5406" y="2889"/>
                <a:ext cx="57" cy="57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48" name="Group 78"/>
            <p:cNvGrpSpPr/>
            <p:nvPr/>
          </p:nvGrpSpPr>
          <p:grpSpPr bwMode="auto">
            <a:xfrm>
              <a:off x="3677625" y="3414395"/>
              <a:ext cx="348574" cy="170815"/>
              <a:chOff x="5556" y="3049"/>
              <a:chExt cx="586" cy="238"/>
            </a:xfrm>
          </p:grpSpPr>
          <p:sp>
            <p:nvSpPr>
              <p:cNvPr id="71" name="Oval 79"/>
              <p:cNvSpPr>
                <a:spLocks noChangeArrowheads="1"/>
              </p:cNvSpPr>
              <p:nvPr/>
            </p:nvSpPr>
            <p:spPr bwMode="auto">
              <a:xfrm rot="-5425505">
                <a:off x="5730" y="2875"/>
                <a:ext cx="238" cy="586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2" name="Oval 80"/>
              <p:cNvSpPr>
                <a:spLocks noChangeArrowheads="1"/>
              </p:cNvSpPr>
              <p:nvPr/>
            </p:nvSpPr>
            <p:spPr bwMode="auto">
              <a:xfrm>
                <a:off x="5947" y="3214"/>
                <a:ext cx="57" cy="5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3" name="Oval 81"/>
              <p:cNvSpPr>
                <a:spLocks noChangeArrowheads="1"/>
              </p:cNvSpPr>
              <p:nvPr/>
            </p:nvSpPr>
            <p:spPr bwMode="auto">
              <a:xfrm>
                <a:off x="5688" y="3219"/>
                <a:ext cx="57" cy="5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49" name="AutoShape 82"/>
            <p:cNvSpPr>
              <a:spLocks noChangeArrowheads="1"/>
            </p:cNvSpPr>
            <p:nvPr/>
          </p:nvSpPr>
          <p:spPr bwMode="auto">
            <a:xfrm>
              <a:off x="3640799" y="4231005"/>
              <a:ext cx="283177" cy="525145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0" name="AutoShape 83"/>
            <p:cNvSpPr>
              <a:spLocks noChangeArrowheads="1"/>
            </p:cNvSpPr>
            <p:nvPr/>
          </p:nvSpPr>
          <p:spPr bwMode="auto">
            <a:xfrm>
              <a:off x="3624926" y="4791075"/>
              <a:ext cx="282542" cy="525145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1" name="AutoShape 84"/>
            <p:cNvSpPr>
              <a:spLocks noChangeArrowheads="1"/>
            </p:cNvSpPr>
            <p:nvPr/>
          </p:nvSpPr>
          <p:spPr bwMode="auto">
            <a:xfrm>
              <a:off x="3506830" y="5297170"/>
              <a:ext cx="283177" cy="525145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2" name="AutoShape 85"/>
            <p:cNvSpPr>
              <a:spLocks noChangeArrowheads="1"/>
            </p:cNvSpPr>
            <p:nvPr/>
          </p:nvSpPr>
          <p:spPr bwMode="auto">
            <a:xfrm>
              <a:off x="3439528" y="5857240"/>
              <a:ext cx="283177" cy="525145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3" name="AutoShape 86"/>
            <p:cNvSpPr>
              <a:spLocks noChangeArrowheads="1"/>
            </p:cNvSpPr>
            <p:nvPr/>
          </p:nvSpPr>
          <p:spPr bwMode="auto">
            <a:xfrm>
              <a:off x="3808420" y="4756150"/>
              <a:ext cx="282542" cy="524510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4" name="AutoShape 87"/>
            <p:cNvSpPr>
              <a:spLocks noChangeArrowheads="1"/>
            </p:cNvSpPr>
            <p:nvPr/>
          </p:nvSpPr>
          <p:spPr bwMode="auto">
            <a:xfrm>
              <a:off x="3314448" y="6899910"/>
              <a:ext cx="282542" cy="524510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5" name="AutoShape 88"/>
            <p:cNvSpPr>
              <a:spLocks noChangeArrowheads="1"/>
            </p:cNvSpPr>
            <p:nvPr/>
          </p:nvSpPr>
          <p:spPr bwMode="auto">
            <a:xfrm>
              <a:off x="3373496" y="6382385"/>
              <a:ext cx="283177" cy="524510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6" name="AutoShape 89"/>
            <p:cNvSpPr>
              <a:spLocks noChangeArrowheads="1"/>
            </p:cNvSpPr>
            <p:nvPr/>
          </p:nvSpPr>
          <p:spPr bwMode="auto">
            <a:xfrm>
              <a:off x="3852230" y="5280660"/>
              <a:ext cx="283177" cy="525145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7" name="AutoShape 90"/>
            <p:cNvSpPr>
              <a:spLocks noChangeArrowheads="1"/>
            </p:cNvSpPr>
            <p:nvPr/>
          </p:nvSpPr>
          <p:spPr bwMode="auto">
            <a:xfrm>
              <a:off x="3960167" y="5805805"/>
              <a:ext cx="282542" cy="525145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8" name="AutoShape 91"/>
            <p:cNvSpPr>
              <a:spLocks noChangeArrowheads="1"/>
            </p:cNvSpPr>
            <p:nvPr/>
          </p:nvSpPr>
          <p:spPr bwMode="auto">
            <a:xfrm>
              <a:off x="4026199" y="6374765"/>
              <a:ext cx="282542" cy="525145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9" name="AutoShape 92"/>
            <p:cNvSpPr>
              <a:spLocks noChangeArrowheads="1"/>
            </p:cNvSpPr>
            <p:nvPr/>
          </p:nvSpPr>
          <p:spPr bwMode="auto">
            <a:xfrm>
              <a:off x="4097946" y="6850380"/>
              <a:ext cx="282542" cy="525145"/>
            </a:xfrm>
            <a:prstGeom prst="sun">
              <a:avLst>
                <a:gd name="adj" fmla="val 25000"/>
              </a:avLst>
            </a:prstGeom>
            <a:solidFill>
              <a:srgbClr val="FF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0" name="AutoShape 93" descr="Темный вертикальный"/>
            <p:cNvSpPr>
              <a:spLocks noChangeArrowheads="1"/>
            </p:cNvSpPr>
            <p:nvPr/>
          </p:nvSpPr>
          <p:spPr bwMode="auto">
            <a:xfrm rot="8834640">
              <a:off x="1554433" y="4455160"/>
              <a:ext cx="604449" cy="90805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kVert">
              <a:fgClr>
                <a:srgbClr val="99CC00"/>
              </a:fgClr>
              <a:bgClr>
                <a:srgbClr val="8080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1" name="AutoShape 94" descr="Темный вертикальный"/>
            <p:cNvSpPr>
              <a:spLocks noChangeArrowheads="1"/>
            </p:cNvSpPr>
            <p:nvPr/>
          </p:nvSpPr>
          <p:spPr bwMode="auto">
            <a:xfrm rot="-9236148">
              <a:off x="5407798" y="4978400"/>
              <a:ext cx="603815" cy="90741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kVert">
              <a:fgClr>
                <a:srgbClr val="99CC00"/>
              </a:fgClr>
              <a:bgClr>
                <a:srgbClr val="8080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2" name="AutoShape 95" descr="Темный вертикальный"/>
            <p:cNvSpPr>
              <a:spLocks noChangeArrowheads="1"/>
            </p:cNvSpPr>
            <p:nvPr/>
          </p:nvSpPr>
          <p:spPr bwMode="auto">
            <a:xfrm rot="-10495430">
              <a:off x="3388099" y="2367915"/>
              <a:ext cx="961278" cy="64071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kVert">
              <a:fgClr>
                <a:srgbClr val="FF9900"/>
              </a:fgClr>
              <a:bgClr>
                <a:srgbClr val="FFCC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3" name="Oval 96" descr="Широкий диагональный 2"/>
            <p:cNvSpPr>
              <a:spLocks noChangeArrowheads="1"/>
            </p:cNvSpPr>
            <p:nvPr/>
          </p:nvSpPr>
          <p:spPr bwMode="auto">
            <a:xfrm rot="3517484">
              <a:off x="3206474" y="2411146"/>
              <a:ext cx="622935" cy="871753"/>
            </a:xfrm>
            <a:prstGeom prst="ellipse">
              <a:avLst/>
            </a:prstGeom>
            <a:pattFill prst="wdUpDiag">
              <a:fgClr>
                <a:srgbClr val="FFCC00"/>
              </a:fgClr>
              <a:bgClr>
                <a:srgbClr val="FF99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64" name="Group 97"/>
            <p:cNvGrpSpPr/>
            <p:nvPr/>
          </p:nvGrpSpPr>
          <p:grpSpPr bwMode="auto">
            <a:xfrm rot="-4215176">
              <a:off x="3313796" y="1801586"/>
              <a:ext cx="237490" cy="1540329"/>
              <a:chOff x="8162" y="8835"/>
              <a:chExt cx="461" cy="3604"/>
            </a:xfrm>
          </p:grpSpPr>
          <p:sp>
            <p:nvSpPr>
              <p:cNvPr id="68" name="AutoShape 98"/>
              <p:cNvSpPr>
                <a:spLocks noChangeArrowheads="1"/>
              </p:cNvSpPr>
              <p:nvPr/>
            </p:nvSpPr>
            <p:spPr bwMode="auto">
              <a:xfrm>
                <a:off x="8197" y="8835"/>
                <a:ext cx="321" cy="2794"/>
              </a:xfrm>
              <a:prstGeom prst="moon">
                <a:avLst>
                  <a:gd name="adj" fmla="val 50000"/>
                </a:avLst>
              </a:prstGeom>
              <a:solidFill>
                <a:srgbClr val="99CC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9" name="AutoShape 99"/>
              <p:cNvSpPr>
                <a:spLocks noChangeArrowheads="1"/>
              </p:cNvSpPr>
              <p:nvPr/>
            </p:nvSpPr>
            <p:spPr bwMode="auto">
              <a:xfrm>
                <a:off x="8302" y="9365"/>
                <a:ext cx="321" cy="2794"/>
              </a:xfrm>
              <a:prstGeom prst="moon">
                <a:avLst>
                  <a:gd name="adj" fmla="val 50000"/>
                </a:avLst>
              </a:prstGeom>
              <a:solidFill>
                <a:srgbClr val="99CC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0" name="AutoShape 100"/>
              <p:cNvSpPr>
                <a:spLocks noChangeArrowheads="1"/>
              </p:cNvSpPr>
              <p:nvPr/>
            </p:nvSpPr>
            <p:spPr bwMode="auto">
              <a:xfrm rot="20692871" flipH="1">
                <a:off x="8162" y="9645"/>
                <a:ext cx="321" cy="2794"/>
              </a:xfrm>
              <a:prstGeom prst="moon">
                <a:avLst>
                  <a:gd name="adj" fmla="val 50000"/>
                </a:avLst>
              </a:prstGeom>
              <a:solidFill>
                <a:srgbClr val="99CC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65" name="Oval 105" descr="Широкий диагональный 2"/>
            <p:cNvSpPr>
              <a:spLocks noChangeArrowheads="1"/>
            </p:cNvSpPr>
            <p:nvPr/>
          </p:nvSpPr>
          <p:spPr bwMode="auto">
            <a:xfrm rot="-3963042">
              <a:off x="3740447" y="2412420"/>
              <a:ext cx="607695" cy="938420"/>
            </a:xfrm>
            <a:prstGeom prst="ellipse">
              <a:avLst/>
            </a:prstGeom>
            <a:pattFill prst="wdUpDiag">
              <a:fgClr>
                <a:srgbClr val="FFCC00"/>
              </a:fgClr>
              <a:bgClr>
                <a:srgbClr val="FF99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6" name="AutoShape 109"/>
            <p:cNvSpPr>
              <a:spLocks noChangeArrowheads="1"/>
            </p:cNvSpPr>
            <p:nvPr/>
          </p:nvSpPr>
          <p:spPr bwMode="auto">
            <a:xfrm rot="-10257168">
              <a:off x="3609053" y="3970020"/>
              <a:ext cx="347304" cy="1311910"/>
            </a:xfrm>
            <a:prstGeom prst="moon">
              <a:avLst>
                <a:gd name="adj" fmla="val 54236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808080"/>
                </a:gs>
              </a:gsLst>
              <a:lin ang="189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7" name="AutoShape 110"/>
            <p:cNvSpPr>
              <a:spLocks noChangeArrowheads="1"/>
            </p:cNvSpPr>
            <p:nvPr/>
          </p:nvSpPr>
          <p:spPr bwMode="auto">
            <a:xfrm>
              <a:off x="3642069" y="3883025"/>
              <a:ext cx="382225" cy="96266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50000">
                  <a:srgbClr val="808080"/>
                </a:gs>
                <a:gs pos="100000">
                  <a:srgbClr val="0000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</p:grpSp>
      <p:sp>
        <p:nvSpPr>
          <p:cNvPr id="104" name="Прямоугольник 103"/>
          <p:cNvSpPr/>
          <p:nvPr/>
        </p:nvSpPr>
        <p:spPr>
          <a:xfrm>
            <a:off x="3214678" y="5500702"/>
            <a:ext cx="2339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Разбойник</a:t>
            </a:r>
          </a:p>
        </p:txBody>
      </p:sp>
      <p:grpSp>
        <p:nvGrpSpPr>
          <p:cNvPr id="105" name="Group 4"/>
          <p:cNvGrpSpPr/>
          <p:nvPr/>
        </p:nvGrpSpPr>
        <p:grpSpPr bwMode="auto">
          <a:xfrm>
            <a:off x="4572000" y="357166"/>
            <a:ext cx="3357586" cy="6357958"/>
            <a:chOff x="1341" y="4"/>
            <a:chExt cx="6674" cy="13530"/>
          </a:xfrm>
        </p:grpSpPr>
        <p:grpSp>
          <p:nvGrpSpPr>
            <p:cNvPr id="106" name="Group 5"/>
            <p:cNvGrpSpPr/>
            <p:nvPr/>
          </p:nvGrpSpPr>
          <p:grpSpPr bwMode="auto">
            <a:xfrm>
              <a:off x="5035" y="4"/>
              <a:ext cx="402" cy="1260"/>
              <a:chOff x="4901" y="84"/>
              <a:chExt cx="640" cy="1260"/>
            </a:xfrm>
          </p:grpSpPr>
          <p:sp>
            <p:nvSpPr>
              <p:cNvPr id="201" name="AutoShape 6" descr="Темный вертикальный"/>
              <p:cNvSpPr>
                <a:spLocks noChangeArrowheads="1"/>
              </p:cNvSpPr>
              <p:nvPr/>
            </p:nvSpPr>
            <p:spPr bwMode="auto">
              <a:xfrm rot="-328918">
                <a:off x="4901" y="84"/>
                <a:ext cx="360" cy="1260"/>
              </a:xfrm>
              <a:prstGeom prst="rtTriangle">
                <a:avLst/>
              </a:prstGeom>
              <a:pattFill prst="dkVert">
                <a:fgClr>
                  <a:srgbClr val="990099"/>
                </a:fgClr>
                <a:bgClr>
                  <a:srgbClr val="CC99FF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02" name="AutoShape 7" descr="Темный вертикальный"/>
              <p:cNvSpPr>
                <a:spLocks noChangeArrowheads="1"/>
              </p:cNvSpPr>
              <p:nvPr/>
            </p:nvSpPr>
            <p:spPr bwMode="auto">
              <a:xfrm rot="578521">
                <a:off x="5001" y="84"/>
                <a:ext cx="360" cy="1260"/>
              </a:xfrm>
              <a:prstGeom prst="rtTriangle">
                <a:avLst/>
              </a:prstGeom>
              <a:pattFill prst="dkVert">
                <a:fgClr>
                  <a:srgbClr val="990099"/>
                </a:fgClr>
                <a:bgClr>
                  <a:srgbClr val="CC99FF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03" name="AutoShape 8" descr="Темный вертикальный"/>
              <p:cNvSpPr>
                <a:spLocks noChangeArrowheads="1"/>
              </p:cNvSpPr>
              <p:nvPr/>
            </p:nvSpPr>
            <p:spPr bwMode="auto">
              <a:xfrm rot="788650">
                <a:off x="5181" y="84"/>
                <a:ext cx="360" cy="1260"/>
              </a:xfrm>
              <a:prstGeom prst="rtTriangle">
                <a:avLst/>
              </a:prstGeom>
              <a:pattFill prst="dkVert">
                <a:fgClr>
                  <a:srgbClr val="990099"/>
                </a:fgClr>
                <a:bgClr>
                  <a:srgbClr val="CC99FF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107" name="Group 9"/>
            <p:cNvGrpSpPr/>
            <p:nvPr/>
          </p:nvGrpSpPr>
          <p:grpSpPr bwMode="auto">
            <a:xfrm>
              <a:off x="1341" y="762"/>
              <a:ext cx="6674" cy="12772"/>
              <a:chOff x="1341" y="762"/>
              <a:chExt cx="6674" cy="12772"/>
            </a:xfrm>
          </p:grpSpPr>
          <p:sp>
            <p:nvSpPr>
              <p:cNvPr id="108" name="AutoShape 10"/>
              <p:cNvSpPr>
                <a:spLocks noChangeArrowheads="1"/>
              </p:cNvSpPr>
              <p:nvPr/>
            </p:nvSpPr>
            <p:spPr bwMode="auto">
              <a:xfrm flipV="1">
                <a:off x="3441" y="6244"/>
                <a:ext cx="3600" cy="37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3 h 21600"/>
                  <a:gd name="T14" fmla="*/ 17100 w 21600"/>
                  <a:gd name="T15" fmla="*/ 1710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9" name="Oval 11"/>
              <p:cNvSpPr>
                <a:spLocks noChangeArrowheads="1"/>
              </p:cNvSpPr>
              <p:nvPr/>
            </p:nvSpPr>
            <p:spPr bwMode="auto">
              <a:xfrm>
                <a:off x="3681" y="5674"/>
                <a:ext cx="3060" cy="387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0" name="AutoShape 12"/>
              <p:cNvSpPr>
                <a:spLocks noChangeArrowheads="1"/>
              </p:cNvSpPr>
              <p:nvPr/>
            </p:nvSpPr>
            <p:spPr bwMode="auto">
              <a:xfrm>
                <a:off x="4079" y="6720"/>
                <a:ext cx="2474" cy="2044"/>
              </a:xfrm>
              <a:prstGeom prst="roundRect">
                <a:avLst>
                  <a:gd name="adj" fmla="val 50000"/>
                </a:avLst>
              </a:prstGeom>
              <a:solidFill>
                <a:srgbClr val="00808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1" name="AutoShape 13"/>
              <p:cNvSpPr>
                <a:spLocks noChangeArrowheads="1"/>
              </p:cNvSpPr>
              <p:nvPr/>
            </p:nvSpPr>
            <p:spPr bwMode="auto">
              <a:xfrm>
                <a:off x="4911" y="2984"/>
                <a:ext cx="720" cy="1220"/>
              </a:xfrm>
              <a:prstGeom prst="roundRect">
                <a:avLst>
                  <a:gd name="adj" fmla="val 16667"/>
                </a:avLst>
              </a:prstGeom>
              <a:solidFill>
                <a:srgbClr val="FFA3A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2" name="Oval 14"/>
              <p:cNvSpPr>
                <a:spLocks noChangeArrowheads="1"/>
              </p:cNvSpPr>
              <p:nvPr/>
            </p:nvSpPr>
            <p:spPr bwMode="auto">
              <a:xfrm rot="440057">
                <a:off x="5237" y="10634"/>
                <a:ext cx="795" cy="229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3" name="AutoShape 15"/>
              <p:cNvSpPr>
                <a:spLocks noChangeArrowheads="1"/>
              </p:cNvSpPr>
              <p:nvPr/>
            </p:nvSpPr>
            <p:spPr bwMode="auto">
              <a:xfrm>
                <a:off x="4303" y="4015"/>
                <a:ext cx="1969" cy="2727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4" name="AutoShape 16"/>
              <p:cNvSpPr>
                <a:spLocks noChangeArrowheads="1"/>
              </p:cNvSpPr>
              <p:nvPr/>
            </p:nvSpPr>
            <p:spPr bwMode="auto">
              <a:xfrm>
                <a:off x="4008" y="3760"/>
                <a:ext cx="2589" cy="2476"/>
              </a:xfrm>
              <a:prstGeom prst="roundRect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5" name="Oval 17"/>
              <p:cNvSpPr>
                <a:spLocks noChangeArrowheads="1"/>
              </p:cNvSpPr>
              <p:nvPr/>
            </p:nvSpPr>
            <p:spPr bwMode="auto">
              <a:xfrm rot="-1739015">
                <a:off x="6664" y="3655"/>
                <a:ext cx="1094" cy="241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6" name="Oval 18"/>
              <p:cNvSpPr>
                <a:spLocks noChangeArrowheads="1"/>
              </p:cNvSpPr>
              <p:nvPr/>
            </p:nvSpPr>
            <p:spPr bwMode="auto">
              <a:xfrm rot="-5978551">
                <a:off x="2671" y="2994"/>
                <a:ext cx="1122" cy="240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7" name="Oval 19"/>
              <p:cNvSpPr>
                <a:spLocks noChangeArrowheads="1"/>
              </p:cNvSpPr>
              <p:nvPr/>
            </p:nvSpPr>
            <p:spPr bwMode="auto">
              <a:xfrm rot="1963647">
                <a:off x="6965" y="5698"/>
                <a:ext cx="603" cy="163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8" name="Oval 20"/>
              <p:cNvSpPr>
                <a:spLocks noChangeArrowheads="1"/>
              </p:cNvSpPr>
              <p:nvPr/>
            </p:nvSpPr>
            <p:spPr bwMode="auto">
              <a:xfrm>
                <a:off x="7220" y="5331"/>
                <a:ext cx="795" cy="98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9" name="Oval 21"/>
              <p:cNvSpPr>
                <a:spLocks noChangeArrowheads="1"/>
              </p:cNvSpPr>
              <p:nvPr/>
            </p:nvSpPr>
            <p:spPr bwMode="auto">
              <a:xfrm rot="-80321">
                <a:off x="1851" y="2524"/>
                <a:ext cx="604" cy="1636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0" name="Oval 22"/>
              <p:cNvSpPr>
                <a:spLocks noChangeArrowheads="1"/>
              </p:cNvSpPr>
              <p:nvPr/>
            </p:nvSpPr>
            <p:spPr bwMode="auto">
              <a:xfrm>
                <a:off x="1821" y="3664"/>
                <a:ext cx="795" cy="98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1" name="Oval 23"/>
              <p:cNvSpPr>
                <a:spLocks noChangeArrowheads="1"/>
              </p:cNvSpPr>
              <p:nvPr/>
            </p:nvSpPr>
            <p:spPr bwMode="auto">
              <a:xfrm>
                <a:off x="3902" y="3494"/>
                <a:ext cx="518" cy="109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2" name="Oval 24"/>
              <p:cNvSpPr>
                <a:spLocks noChangeArrowheads="1"/>
              </p:cNvSpPr>
              <p:nvPr/>
            </p:nvSpPr>
            <p:spPr bwMode="auto">
              <a:xfrm>
                <a:off x="6163" y="3457"/>
                <a:ext cx="518" cy="109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3" name="Oval 25"/>
              <p:cNvSpPr>
                <a:spLocks noChangeArrowheads="1"/>
              </p:cNvSpPr>
              <p:nvPr/>
            </p:nvSpPr>
            <p:spPr bwMode="auto">
              <a:xfrm rot="598898">
                <a:off x="5350" y="7869"/>
                <a:ext cx="1159" cy="2727"/>
              </a:xfrm>
              <a:prstGeom prst="ellipse">
                <a:avLst/>
              </a:prstGeom>
              <a:solidFill>
                <a:srgbClr val="00808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4" name="Oval 26"/>
              <p:cNvSpPr>
                <a:spLocks noChangeArrowheads="1"/>
              </p:cNvSpPr>
              <p:nvPr/>
            </p:nvSpPr>
            <p:spPr bwMode="auto">
              <a:xfrm rot="-312422">
                <a:off x="4083" y="7903"/>
                <a:ext cx="1148" cy="2731"/>
              </a:xfrm>
              <a:prstGeom prst="ellipse">
                <a:avLst/>
              </a:prstGeom>
              <a:solidFill>
                <a:srgbClr val="00808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5" name="Oval 27"/>
              <p:cNvSpPr>
                <a:spLocks noChangeArrowheads="1"/>
              </p:cNvSpPr>
              <p:nvPr/>
            </p:nvSpPr>
            <p:spPr bwMode="auto">
              <a:xfrm rot="-192357">
                <a:off x="4368" y="10524"/>
                <a:ext cx="795" cy="229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6" name="Oval 28"/>
              <p:cNvSpPr>
                <a:spLocks noChangeArrowheads="1"/>
              </p:cNvSpPr>
              <p:nvPr/>
            </p:nvSpPr>
            <p:spPr bwMode="auto">
              <a:xfrm>
                <a:off x="5481" y="7266"/>
                <a:ext cx="1220" cy="1488"/>
              </a:xfrm>
              <a:prstGeom prst="ellipse">
                <a:avLst/>
              </a:prstGeom>
              <a:solidFill>
                <a:srgbClr val="00808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7" name="Oval 29"/>
              <p:cNvSpPr>
                <a:spLocks noChangeArrowheads="1"/>
              </p:cNvSpPr>
              <p:nvPr/>
            </p:nvSpPr>
            <p:spPr bwMode="auto">
              <a:xfrm>
                <a:off x="3931" y="7266"/>
                <a:ext cx="1100" cy="1488"/>
              </a:xfrm>
              <a:prstGeom prst="ellipse">
                <a:avLst/>
              </a:prstGeom>
              <a:solidFill>
                <a:srgbClr val="00808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8" name="Oval 30"/>
              <p:cNvSpPr>
                <a:spLocks noChangeArrowheads="1"/>
              </p:cNvSpPr>
              <p:nvPr/>
            </p:nvSpPr>
            <p:spPr bwMode="auto">
              <a:xfrm>
                <a:off x="4319" y="10028"/>
                <a:ext cx="795" cy="98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9" name="Oval 31"/>
              <p:cNvSpPr>
                <a:spLocks noChangeArrowheads="1"/>
              </p:cNvSpPr>
              <p:nvPr/>
            </p:nvSpPr>
            <p:spPr bwMode="auto">
              <a:xfrm>
                <a:off x="5398" y="10047"/>
                <a:ext cx="794" cy="98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30" name="Group 32"/>
              <p:cNvGrpSpPr/>
              <p:nvPr/>
            </p:nvGrpSpPr>
            <p:grpSpPr bwMode="auto">
              <a:xfrm>
                <a:off x="5206" y="12673"/>
                <a:ext cx="1732" cy="861"/>
                <a:chOff x="5626" y="12823"/>
                <a:chExt cx="1732" cy="861"/>
              </a:xfrm>
            </p:grpSpPr>
            <p:sp>
              <p:nvSpPr>
                <p:cNvPr id="198" name="Oval 33"/>
                <p:cNvSpPr>
                  <a:spLocks noChangeArrowheads="1"/>
                </p:cNvSpPr>
                <p:nvPr/>
              </p:nvSpPr>
              <p:spPr bwMode="auto">
                <a:xfrm>
                  <a:off x="5626" y="13180"/>
                  <a:ext cx="419" cy="50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9" name="Oval 34"/>
                <p:cNvSpPr>
                  <a:spLocks noChangeArrowheads="1"/>
                </p:cNvSpPr>
                <p:nvPr/>
              </p:nvSpPr>
              <p:spPr bwMode="auto">
                <a:xfrm rot="729555">
                  <a:off x="5837" y="12976"/>
                  <a:ext cx="1521" cy="611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00" name="Oval 35"/>
                <p:cNvSpPr>
                  <a:spLocks noChangeArrowheads="1"/>
                </p:cNvSpPr>
                <p:nvPr/>
              </p:nvSpPr>
              <p:spPr bwMode="auto">
                <a:xfrm>
                  <a:off x="5668" y="12823"/>
                  <a:ext cx="634" cy="7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31" name="Group 36"/>
              <p:cNvGrpSpPr/>
              <p:nvPr/>
            </p:nvGrpSpPr>
            <p:grpSpPr bwMode="auto">
              <a:xfrm>
                <a:off x="3385" y="12560"/>
                <a:ext cx="1690" cy="911"/>
                <a:chOff x="2965" y="12620"/>
                <a:chExt cx="1690" cy="911"/>
              </a:xfrm>
            </p:grpSpPr>
            <p:sp>
              <p:nvSpPr>
                <p:cNvPr id="195" name="Oval 37"/>
                <p:cNvSpPr>
                  <a:spLocks noChangeArrowheads="1"/>
                </p:cNvSpPr>
                <p:nvPr/>
              </p:nvSpPr>
              <p:spPr bwMode="auto">
                <a:xfrm>
                  <a:off x="4232" y="13027"/>
                  <a:ext cx="419" cy="50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6" name="Oval 38"/>
                <p:cNvSpPr>
                  <a:spLocks noChangeArrowheads="1"/>
                </p:cNvSpPr>
                <p:nvPr/>
              </p:nvSpPr>
              <p:spPr bwMode="auto">
                <a:xfrm rot="-867157">
                  <a:off x="2965" y="12874"/>
                  <a:ext cx="1521" cy="611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7" name="Oval 39"/>
                <p:cNvSpPr>
                  <a:spLocks noChangeArrowheads="1"/>
                </p:cNvSpPr>
                <p:nvPr/>
              </p:nvSpPr>
              <p:spPr bwMode="auto">
                <a:xfrm>
                  <a:off x="4021" y="12620"/>
                  <a:ext cx="634" cy="763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32" name="Group 40"/>
              <p:cNvGrpSpPr/>
              <p:nvPr/>
            </p:nvGrpSpPr>
            <p:grpSpPr bwMode="auto">
              <a:xfrm rot="326395" flipH="1">
                <a:off x="6188" y="6879"/>
                <a:ext cx="959" cy="1353"/>
                <a:chOff x="8901" y="5274"/>
                <a:chExt cx="1637" cy="1920"/>
              </a:xfrm>
            </p:grpSpPr>
            <p:sp>
              <p:nvSpPr>
                <p:cNvPr id="188" name="Oval 41"/>
                <p:cNvSpPr>
                  <a:spLocks noChangeArrowheads="1"/>
                </p:cNvSpPr>
                <p:nvPr/>
              </p:nvSpPr>
              <p:spPr bwMode="auto">
                <a:xfrm>
                  <a:off x="9261" y="5274"/>
                  <a:ext cx="1080" cy="1100"/>
                </a:xfrm>
                <a:prstGeom prst="ellipse">
                  <a:avLst/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89" name="AutoShape 42"/>
                <p:cNvSpPr>
                  <a:spLocks noChangeArrowheads="1"/>
                </p:cNvSpPr>
                <p:nvPr/>
              </p:nvSpPr>
              <p:spPr bwMode="auto">
                <a:xfrm rot="-831612">
                  <a:off x="10001" y="6094"/>
                  <a:ext cx="360" cy="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0" name="AutoShape 43"/>
                <p:cNvSpPr>
                  <a:spLocks noChangeArrowheads="1"/>
                </p:cNvSpPr>
                <p:nvPr/>
              </p:nvSpPr>
              <p:spPr bwMode="auto">
                <a:xfrm rot="-557723">
                  <a:off x="9641" y="6114"/>
                  <a:ext cx="360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1" name="AutoShape 44"/>
                <p:cNvSpPr>
                  <a:spLocks noChangeArrowheads="1"/>
                </p:cNvSpPr>
                <p:nvPr/>
              </p:nvSpPr>
              <p:spPr bwMode="auto">
                <a:xfrm rot="234987">
                  <a:off x="9241" y="6114"/>
                  <a:ext cx="360" cy="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2" name="AutoShape 45"/>
                <p:cNvSpPr>
                  <a:spLocks noChangeArrowheads="1"/>
                </p:cNvSpPr>
                <p:nvPr/>
              </p:nvSpPr>
              <p:spPr bwMode="auto">
                <a:xfrm rot="-1801638">
                  <a:off x="10232" y="5784"/>
                  <a:ext cx="306" cy="6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3" name="AutoShape 46"/>
                <p:cNvSpPr>
                  <a:spLocks noChangeArrowheads="1"/>
                </p:cNvSpPr>
                <p:nvPr/>
              </p:nvSpPr>
              <p:spPr bwMode="auto">
                <a:xfrm rot="740370">
                  <a:off x="8901" y="5914"/>
                  <a:ext cx="360" cy="6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4" name="AutoShape 47"/>
                <p:cNvSpPr>
                  <a:spLocks noChangeArrowheads="1"/>
                </p:cNvSpPr>
                <p:nvPr/>
              </p:nvSpPr>
              <p:spPr bwMode="auto">
                <a:xfrm rot="2928224">
                  <a:off x="9061" y="5654"/>
                  <a:ext cx="378" cy="4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33" name="Group 48"/>
              <p:cNvGrpSpPr/>
              <p:nvPr/>
            </p:nvGrpSpPr>
            <p:grpSpPr bwMode="auto">
              <a:xfrm rot="-596569" flipH="1" flipV="1">
                <a:off x="1440" y="1356"/>
                <a:ext cx="982" cy="1388"/>
                <a:chOff x="8901" y="5274"/>
                <a:chExt cx="1637" cy="1920"/>
              </a:xfrm>
            </p:grpSpPr>
            <p:sp>
              <p:nvSpPr>
                <p:cNvPr id="181" name="Oval 49"/>
                <p:cNvSpPr>
                  <a:spLocks noChangeArrowheads="1"/>
                </p:cNvSpPr>
                <p:nvPr/>
              </p:nvSpPr>
              <p:spPr bwMode="auto">
                <a:xfrm>
                  <a:off x="9261" y="5274"/>
                  <a:ext cx="1080" cy="1100"/>
                </a:xfrm>
                <a:prstGeom prst="ellipse">
                  <a:avLst/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82" name="AutoShape 50"/>
                <p:cNvSpPr>
                  <a:spLocks noChangeArrowheads="1"/>
                </p:cNvSpPr>
                <p:nvPr/>
              </p:nvSpPr>
              <p:spPr bwMode="auto">
                <a:xfrm rot="-831612">
                  <a:off x="10001" y="6094"/>
                  <a:ext cx="360" cy="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83" name="AutoShape 51"/>
                <p:cNvSpPr>
                  <a:spLocks noChangeArrowheads="1"/>
                </p:cNvSpPr>
                <p:nvPr/>
              </p:nvSpPr>
              <p:spPr bwMode="auto">
                <a:xfrm rot="-557723">
                  <a:off x="9641" y="6114"/>
                  <a:ext cx="360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84" name="AutoShape 52"/>
                <p:cNvSpPr>
                  <a:spLocks noChangeArrowheads="1"/>
                </p:cNvSpPr>
                <p:nvPr/>
              </p:nvSpPr>
              <p:spPr bwMode="auto">
                <a:xfrm rot="234987">
                  <a:off x="9241" y="6114"/>
                  <a:ext cx="360" cy="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85" name="AutoShape 53"/>
                <p:cNvSpPr>
                  <a:spLocks noChangeArrowheads="1"/>
                </p:cNvSpPr>
                <p:nvPr/>
              </p:nvSpPr>
              <p:spPr bwMode="auto">
                <a:xfrm rot="-1801638">
                  <a:off x="10232" y="5784"/>
                  <a:ext cx="306" cy="6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86" name="AutoShape 54"/>
                <p:cNvSpPr>
                  <a:spLocks noChangeArrowheads="1"/>
                </p:cNvSpPr>
                <p:nvPr/>
              </p:nvSpPr>
              <p:spPr bwMode="auto">
                <a:xfrm rot="740370">
                  <a:off x="8901" y="5914"/>
                  <a:ext cx="360" cy="6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87" name="AutoShape 55"/>
                <p:cNvSpPr>
                  <a:spLocks noChangeArrowheads="1"/>
                </p:cNvSpPr>
                <p:nvPr/>
              </p:nvSpPr>
              <p:spPr bwMode="auto">
                <a:xfrm rot="2928224">
                  <a:off x="9061" y="5654"/>
                  <a:ext cx="378" cy="4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FD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34" name="AutoShape 56"/>
              <p:cNvSpPr>
                <a:spLocks noChangeArrowheads="1"/>
              </p:cNvSpPr>
              <p:nvPr/>
            </p:nvSpPr>
            <p:spPr bwMode="auto">
              <a:xfrm rot="9970601" flipH="1">
                <a:off x="4851" y="6604"/>
                <a:ext cx="1080" cy="1275"/>
              </a:xfrm>
              <a:prstGeom prst="rtTriangle">
                <a:avLst/>
              </a:prstGeom>
              <a:solidFill>
                <a:srgbClr val="660066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5" name="AutoShape 57"/>
              <p:cNvSpPr>
                <a:spLocks noChangeArrowheads="1"/>
              </p:cNvSpPr>
              <p:nvPr/>
            </p:nvSpPr>
            <p:spPr bwMode="auto">
              <a:xfrm rot="-9585985">
                <a:off x="4641" y="6454"/>
                <a:ext cx="1080" cy="1455"/>
              </a:xfrm>
              <a:prstGeom prst="rtTriangle">
                <a:avLst/>
              </a:prstGeom>
              <a:solidFill>
                <a:srgbClr val="660066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6" name="AutoShape 58"/>
              <p:cNvSpPr>
                <a:spLocks noChangeArrowheads="1"/>
              </p:cNvSpPr>
              <p:nvPr/>
            </p:nvSpPr>
            <p:spPr bwMode="auto">
              <a:xfrm rot="10253070">
                <a:off x="5310" y="6137"/>
                <a:ext cx="1404" cy="4054"/>
              </a:xfrm>
              <a:prstGeom prst="rtTriangle">
                <a:avLst/>
              </a:prstGeom>
              <a:solidFill>
                <a:srgbClr val="FF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7" name="AutoShape 59"/>
              <p:cNvSpPr>
                <a:spLocks noChangeArrowheads="1"/>
              </p:cNvSpPr>
              <p:nvPr/>
            </p:nvSpPr>
            <p:spPr bwMode="auto">
              <a:xfrm rot="11346930" flipH="1">
                <a:off x="3720" y="5945"/>
                <a:ext cx="1410" cy="4300"/>
              </a:xfrm>
              <a:prstGeom prst="rtTriangle">
                <a:avLst/>
              </a:prstGeom>
              <a:solidFill>
                <a:srgbClr val="FF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8" name="AutoShape 60"/>
              <p:cNvSpPr>
                <a:spLocks noChangeArrowheads="1"/>
              </p:cNvSpPr>
              <p:nvPr/>
            </p:nvSpPr>
            <p:spPr bwMode="auto">
              <a:xfrm rot="-389316">
                <a:off x="3980" y="9193"/>
                <a:ext cx="1439" cy="126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3 w 21600"/>
                  <a:gd name="T13" fmla="*/ 4509 h 21600"/>
                  <a:gd name="T14" fmla="*/ 17097 w 21600"/>
                  <a:gd name="T15" fmla="*/ 171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9" name="AutoShape 61"/>
              <p:cNvSpPr>
                <a:spLocks noChangeArrowheads="1"/>
              </p:cNvSpPr>
              <p:nvPr/>
            </p:nvSpPr>
            <p:spPr bwMode="auto">
              <a:xfrm rot="645397">
                <a:off x="5132" y="9165"/>
                <a:ext cx="1459" cy="126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1 w 21600"/>
                  <a:gd name="T13" fmla="*/ 4509 h 21600"/>
                  <a:gd name="T14" fmla="*/ 17099 w 21600"/>
                  <a:gd name="T15" fmla="*/ 171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0" name="AutoShape 62"/>
              <p:cNvSpPr>
                <a:spLocks noChangeArrowheads="1"/>
              </p:cNvSpPr>
              <p:nvPr/>
            </p:nvSpPr>
            <p:spPr bwMode="auto">
              <a:xfrm rot="12862665" flipV="1">
                <a:off x="6306" y="6313"/>
                <a:ext cx="1440" cy="9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90 w 21600"/>
                  <a:gd name="T13" fmla="*/ 3984 h 21600"/>
                  <a:gd name="T14" fmla="*/ 17610 w 21600"/>
                  <a:gd name="T15" fmla="*/ 1761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80" y="21600"/>
                    </a:lnTo>
                    <a:lnTo>
                      <a:pt x="172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1" name="AutoShape 63"/>
              <p:cNvSpPr>
                <a:spLocks noChangeArrowheads="1"/>
              </p:cNvSpPr>
              <p:nvPr/>
            </p:nvSpPr>
            <p:spPr bwMode="auto">
              <a:xfrm rot="21333273" flipV="1">
                <a:off x="1341" y="2532"/>
                <a:ext cx="1410" cy="9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76 w 21600"/>
                  <a:gd name="T13" fmla="*/ 3864 h 21600"/>
                  <a:gd name="T14" fmla="*/ 17724 w 21600"/>
                  <a:gd name="T15" fmla="*/ 1773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46" y="21600"/>
                    </a:lnTo>
                    <a:lnTo>
                      <a:pt x="1745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42" name="Group 64"/>
              <p:cNvGrpSpPr/>
              <p:nvPr/>
            </p:nvGrpSpPr>
            <p:grpSpPr bwMode="auto">
              <a:xfrm>
                <a:off x="1371" y="2794"/>
                <a:ext cx="6450" cy="7457"/>
                <a:chOff x="1371" y="2794"/>
                <a:chExt cx="6450" cy="7457"/>
              </a:xfrm>
            </p:grpSpPr>
            <p:sp>
              <p:nvSpPr>
                <p:cNvPr id="170" name="Rectangle 65" descr="Крупное конфетти"/>
                <p:cNvSpPr>
                  <a:spLocks noChangeArrowheads="1"/>
                </p:cNvSpPr>
                <p:nvPr/>
              </p:nvSpPr>
              <p:spPr bwMode="auto">
                <a:xfrm>
                  <a:off x="5031" y="3784"/>
                  <a:ext cx="420" cy="2880"/>
                </a:xfrm>
                <a:prstGeom prst="rect">
                  <a:avLst/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1" name="Rectangle 66" descr="Крупное конфетти"/>
                <p:cNvSpPr>
                  <a:spLocks noChangeArrowheads="1"/>
                </p:cNvSpPr>
                <p:nvPr/>
              </p:nvSpPr>
              <p:spPr bwMode="auto">
                <a:xfrm>
                  <a:off x="4761" y="5404"/>
                  <a:ext cx="900" cy="360"/>
                </a:xfrm>
                <a:prstGeom prst="rect">
                  <a:avLst/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2" name="Rectangle 67" descr="Крупное конфетти"/>
                <p:cNvSpPr>
                  <a:spLocks noChangeArrowheads="1"/>
                </p:cNvSpPr>
                <p:nvPr/>
              </p:nvSpPr>
              <p:spPr bwMode="auto">
                <a:xfrm>
                  <a:off x="4761" y="4864"/>
                  <a:ext cx="900" cy="360"/>
                </a:xfrm>
                <a:prstGeom prst="rect">
                  <a:avLst/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3" name="Rectangle 68" descr="Крупное конфетти"/>
                <p:cNvSpPr>
                  <a:spLocks noChangeArrowheads="1"/>
                </p:cNvSpPr>
                <p:nvPr/>
              </p:nvSpPr>
              <p:spPr bwMode="auto">
                <a:xfrm>
                  <a:off x="4761" y="4324"/>
                  <a:ext cx="900" cy="360"/>
                </a:xfrm>
                <a:prstGeom prst="rect">
                  <a:avLst/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4" name="Rectangle 69" descr="Крупное конфетти"/>
                <p:cNvSpPr>
                  <a:spLocks noChangeArrowheads="1"/>
                </p:cNvSpPr>
                <p:nvPr/>
              </p:nvSpPr>
              <p:spPr bwMode="auto">
                <a:xfrm>
                  <a:off x="4761" y="5944"/>
                  <a:ext cx="900" cy="360"/>
                </a:xfrm>
                <a:prstGeom prst="rect">
                  <a:avLst/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5" name="AutoShape 70" descr="Крупное конфетти"/>
                <p:cNvSpPr>
                  <a:spLocks noChangeArrowheads="1"/>
                </p:cNvSpPr>
                <p:nvPr/>
              </p:nvSpPr>
              <p:spPr bwMode="auto">
                <a:xfrm rot="1546599">
                  <a:off x="4073" y="6291"/>
                  <a:ext cx="482" cy="3960"/>
                </a:xfrm>
                <a:prstGeom prst="parallelogram">
                  <a:avLst>
                    <a:gd name="adj" fmla="val 25000"/>
                  </a:avLst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6" name="AutoShape 71" descr="Крупное конфетти"/>
                <p:cNvSpPr>
                  <a:spLocks noChangeArrowheads="1"/>
                </p:cNvSpPr>
                <p:nvPr/>
              </p:nvSpPr>
              <p:spPr bwMode="auto">
                <a:xfrm rot="20053401" flipH="1">
                  <a:off x="5961" y="6274"/>
                  <a:ext cx="482" cy="3960"/>
                </a:xfrm>
                <a:prstGeom prst="parallelogram">
                  <a:avLst>
                    <a:gd name="adj" fmla="val 25000"/>
                  </a:avLst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7" name="AutoShape 72" descr="Крупное конфетти"/>
                <p:cNvSpPr>
                  <a:spLocks noChangeArrowheads="1"/>
                </p:cNvSpPr>
                <p:nvPr/>
              </p:nvSpPr>
              <p:spPr bwMode="auto">
                <a:xfrm rot="12862665" flipV="1">
                  <a:off x="6381" y="6484"/>
                  <a:ext cx="144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800 w 21600"/>
                    <a:gd name="T13" fmla="*/ 1800 h 21600"/>
                    <a:gd name="T14" fmla="*/ 19800 w 21600"/>
                    <a:gd name="T15" fmla="*/ 198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8" name="AutoShape 73" descr="Крупное конфетти"/>
                <p:cNvSpPr>
                  <a:spLocks noChangeArrowheads="1"/>
                </p:cNvSpPr>
                <p:nvPr/>
              </p:nvSpPr>
              <p:spPr bwMode="auto">
                <a:xfrm rot="10471944" flipV="1">
                  <a:off x="1371" y="3124"/>
                  <a:ext cx="144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800 w 21600"/>
                    <a:gd name="T13" fmla="*/ 1800 h 21600"/>
                    <a:gd name="T14" fmla="*/ 19800 w 21600"/>
                    <a:gd name="T15" fmla="*/ 198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79" name="Oval 74" descr="Крупное конфетти"/>
                <p:cNvSpPr>
                  <a:spLocks noChangeArrowheads="1"/>
                </p:cNvSpPr>
                <p:nvPr/>
              </p:nvSpPr>
              <p:spPr bwMode="auto">
                <a:xfrm>
                  <a:off x="1701" y="2794"/>
                  <a:ext cx="180" cy="18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80" name="Oval 75" descr="Крупное конфетти"/>
                <p:cNvSpPr>
                  <a:spLocks noChangeArrowheads="1"/>
                </p:cNvSpPr>
                <p:nvPr/>
              </p:nvSpPr>
              <p:spPr bwMode="auto">
                <a:xfrm>
                  <a:off x="7101" y="7024"/>
                  <a:ext cx="180" cy="180"/>
                </a:xfrm>
                <a:prstGeom prst="ellipse">
                  <a:avLst/>
                </a:prstGeom>
                <a:pattFill prst="lgConfetti">
                  <a:fgClr>
                    <a:srgbClr val="FFFF00"/>
                  </a:fgClr>
                  <a:bgClr>
                    <a:srgbClr val="FFCC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43" name="AutoShape 76" descr="Мелкая сетка"/>
              <p:cNvSpPr>
                <a:spLocks noChangeArrowheads="1"/>
              </p:cNvSpPr>
              <p:nvPr/>
            </p:nvSpPr>
            <p:spPr bwMode="auto">
              <a:xfrm rot="2028261">
                <a:off x="4580" y="3651"/>
                <a:ext cx="900" cy="323"/>
              </a:xfrm>
              <a:prstGeom prst="parallelogram">
                <a:avLst>
                  <a:gd name="adj" fmla="val 69659"/>
                </a:avLst>
              </a:prstGeom>
              <a:pattFill prst="smGrid">
                <a:fgClr>
                  <a:srgbClr val="969696"/>
                </a:fgClr>
                <a:bgClr>
                  <a:srgbClr val="333333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4" name="AutoShape 77" descr="Мелкая сетка"/>
              <p:cNvSpPr>
                <a:spLocks noChangeArrowheads="1"/>
              </p:cNvSpPr>
              <p:nvPr/>
            </p:nvSpPr>
            <p:spPr bwMode="auto">
              <a:xfrm rot="19815017" flipH="1">
                <a:off x="5068" y="3646"/>
                <a:ext cx="900" cy="329"/>
              </a:xfrm>
              <a:prstGeom prst="parallelogram">
                <a:avLst>
                  <a:gd name="adj" fmla="val 68389"/>
                </a:avLst>
              </a:prstGeom>
              <a:pattFill prst="smGrid">
                <a:fgClr>
                  <a:srgbClr val="969696"/>
                </a:fgClr>
                <a:bgClr>
                  <a:srgbClr val="333333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5" name="AutoShape 78"/>
              <p:cNvSpPr>
                <a:spLocks noChangeArrowheads="1"/>
              </p:cNvSpPr>
              <p:nvPr/>
            </p:nvSpPr>
            <p:spPr bwMode="auto">
              <a:xfrm rot="-5478942">
                <a:off x="4417" y="2208"/>
                <a:ext cx="1710" cy="1260"/>
              </a:xfrm>
              <a:prstGeom prst="moon">
                <a:avLst>
                  <a:gd name="adj" fmla="val 87500"/>
                </a:avLst>
              </a:prstGeom>
              <a:solidFill>
                <a:srgbClr val="FFDFD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46" name="Group 79"/>
              <p:cNvGrpSpPr/>
              <p:nvPr/>
            </p:nvGrpSpPr>
            <p:grpSpPr bwMode="auto">
              <a:xfrm>
                <a:off x="5691" y="1954"/>
                <a:ext cx="870" cy="1260"/>
                <a:chOff x="5691" y="1954"/>
                <a:chExt cx="870" cy="1260"/>
              </a:xfrm>
            </p:grpSpPr>
            <p:sp>
              <p:nvSpPr>
                <p:cNvPr id="168" name="AutoShape 80" descr="60%"/>
                <p:cNvSpPr>
                  <a:spLocks noChangeArrowheads="1"/>
                </p:cNvSpPr>
                <p:nvPr/>
              </p:nvSpPr>
              <p:spPr bwMode="auto">
                <a:xfrm rot="-1509793">
                  <a:off x="5691" y="1954"/>
                  <a:ext cx="540" cy="1260"/>
                </a:xfrm>
                <a:prstGeom prst="moon">
                  <a:avLst>
                    <a:gd name="adj" fmla="val 50000"/>
                  </a:avLst>
                </a:prstGeom>
                <a:pattFill prst="pct60">
                  <a:fgClr>
                    <a:srgbClr val="FFFFFF"/>
                  </a:fgClr>
                  <a:bgClr>
                    <a:srgbClr val="C0C0C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9" name="Oval 81" descr="60%"/>
                <p:cNvSpPr>
                  <a:spLocks noChangeArrowheads="1"/>
                </p:cNvSpPr>
                <p:nvPr/>
              </p:nvSpPr>
              <p:spPr bwMode="auto">
                <a:xfrm>
                  <a:off x="6021" y="2524"/>
                  <a:ext cx="540" cy="540"/>
                </a:xfrm>
                <a:prstGeom prst="ellipse">
                  <a:avLst/>
                </a:prstGeom>
                <a:pattFill prst="pct60">
                  <a:fgClr>
                    <a:srgbClr val="FFFFFF"/>
                  </a:fgClr>
                  <a:bgClr>
                    <a:srgbClr val="C0C0C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47" name="Group 82"/>
              <p:cNvGrpSpPr/>
              <p:nvPr/>
            </p:nvGrpSpPr>
            <p:grpSpPr bwMode="auto">
              <a:xfrm flipH="1">
                <a:off x="3981" y="1924"/>
                <a:ext cx="870" cy="1260"/>
                <a:chOff x="5691" y="1954"/>
                <a:chExt cx="870" cy="1260"/>
              </a:xfrm>
            </p:grpSpPr>
            <p:sp>
              <p:nvSpPr>
                <p:cNvPr id="166" name="AutoShape 83" descr="60%"/>
                <p:cNvSpPr>
                  <a:spLocks noChangeArrowheads="1"/>
                </p:cNvSpPr>
                <p:nvPr/>
              </p:nvSpPr>
              <p:spPr bwMode="auto">
                <a:xfrm rot="-1509793">
                  <a:off x="5691" y="1954"/>
                  <a:ext cx="540" cy="1260"/>
                </a:xfrm>
                <a:prstGeom prst="moon">
                  <a:avLst>
                    <a:gd name="adj" fmla="val 50000"/>
                  </a:avLst>
                </a:prstGeom>
                <a:pattFill prst="pct60">
                  <a:fgClr>
                    <a:srgbClr val="FFFFFF"/>
                  </a:fgClr>
                  <a:bgClr>
                    <a:srgbClr val="C0C0C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7" name="Oval 84" descr="60%"/>
                <p:cNvSpPr>
                  <a:spLocks noChangeArrowheads="1"/>
                </p:cNvSpPr>
                <p:nvPr/>
              </p:nvSpPr>
              <p:spPr bwMode="auto">
                <a:xfrm>
                  <a:off x="6021" y="2524"/>
                  <a:ext cx="540" cy="540"/>
                </a:xfrm>
                <a:prstGeom prst="ellipse">
                  <a:avLst/>
                </a:prstGeom>
                <a:pattFill prst="pct60">
                  <a:fgClr>
                    <a:srgbClr val="FFFFFF"/>
                  </a:fgClr>
                  <a:bgClr>
                    <a:srgbClr val="C0C0C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48" name="Group 85"/>
              <p:cNvGrpSpPr/>
              <p:nvPr/>
            </p:nvGrpSpPr>
            <p:grpSpPr bwMode="auto">
              <a:xfrm>
                <a:off x="4476" y="762"/>
                <a:ext cx="1484" cy="2223"/>
                <a:chOff x="4476" y="762"/>
                <a:chExt cx="1484" cy="2223"/>
              </a:xfrm>
            </p:grpSpPr>
            <p:sp>
              <p:nvSpPr>
                <p:cNvPr id="161" name="AutoShape 86"/>
                <p:cNvSpPr>
                  <a:spLocks noChangeArrowheads="1"/>
                </p:cNvSpPr>
                <p:nvPr/>
              </p:nvSpPr>
              <p:spPr bwMode="auto">
                <a:xfrm rot="5469069">
                  <a:off x="4430" y="965"/>
                  <a:ext cx="1620" cy="13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2" name="AutoShape 87" descr="Волны"/>
                <p:cNvSpPr>
                  <a:spLocks noChangeArrowheads="1"/>
                </p:cNvSpPr>
                <p:nvPr/>
              </p:nvSpPr>
              <p:spPr bwMode="auto">
                <a:xfrm rot="21277234" flipH="1">
                  <a:off x="4520" y="2085"/>
                  <a:ext cx="1440" cy="9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77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pattFill prst="wave">
                  <a:fgClr>
                    <a:srgbClr val="FF6600"/>
                  </a:fgClr>
                  <a:bgClr>
                    <a:srgbClr val="FFFF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3" name="Oval 88" descr="Волны"/>
                <p:cNvSpPr>
                  <a:spLocks noChangeArrowheads="1"/>
                </p:cNvSpPr>
                <p:nvPr/>
              </p:nvSpPr>
              <p:spPr bwMode="auto">
                <a:xfrm flipH="1">
                  <a:off x="4971" y="1504"/>
                  <a:ext cx="540" cy="540"/>
                </a:xfrm>
                <a:prstGeom prst="ellipse">
                  <a:avLst/>
                </a:prstGeom>
                <a:pattFill prst="wave">
                  <a:fgClr>
                    <a:srgbClr val="FF66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4" name="Oval 89" descr="Крупное конфетти"/>
                <p:cNvSpPr>
                  <a:spLocks noChangeArrowheads="1"/>
                </p:cNvSpPr>
                <p:nvPr/>
              </p:nvSpPr>
              <p:spPr bwMode="auto">
                <a:xfrm flipH="1">
                  <a:off x="5073" y="1594"/>
                  <a:ext cx="312" cy="312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993366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5" name="AutoShape 90" descr="Волны"/>
                <p:cNvSpPr>
                  <a:spLocks noChangeArrowheads="1"/>
                </p:cNvSpPr>
                <p:nvPr/>
              </p:nvSpPr>
              <p:spPr bwMode="auto">
                <a:xfrm rot="5234171">
                  <a:off x="4339" y="899"/>
                  <a:ext cx="1725" cy="1451"/>
                </a:xfrm>
                <a:prstGeom prst="moon">
                  <a:avLst>
                    <a:gd name="adj" fmla="val 30694"/>
                  </a:avLst>
                </a:prstGeom>
                <a:pattFill prst="wave">
                  <a:fgClr>
                    <a:srgbClr val="FF6600"/>
                  </a:fgClr>
                  <a:bgClr>
                    <a:srgbClr val="FFFF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49" name="AutoShape 91"/>
              <p:cNvSpPr>
                <a:spLocks noChangeArrowheads="1"/>
              </p:cNvSpPr>
              <p:nvPr/>
            </p:nvSpPr>
            <p:spPr bwMode="auto">
              <a:xfrm rot="16135000" flipV="1">
                <a:off x="5161" y="3126"/>
                <a:ext cx="179" cy="340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0" name="AutoShape 92" descr="10%"/>
              <p:cNvSpPr>
                <a:spLocks noChangeArrowheads="1"/>
              </p:cNvSpPr>
              <p:nvPr/>
            </p:nvSpPr>
            <p:spPr bwMode="auto">
              <a:xfrm rot="5465000" flipV="1">
                <a:off x="4942" y="2484"/>
                <a:ext cx="125" cy="306"/>
              </a:xfrm>
              <a:prstGeom prst="moon">
                <a:avLst>
                  <a:gd name="adj" fmla="val 50000"/>
                </a:avLst>
              </a:prstGeom>
              <a:pattFill prst="pct10">
                <a:fgClr>
                  <a:srgbClr val="FF9900"/>
                </a:fgClr>
                <a:bgClr>
                  <a:srgbClr val="99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1" name="AutoShape 93" descr="10%"/>
              <p:cNvSpPr>
                <a:spLocks noChangeArrowheads="1"/>
              </p:cNvSpPr>
              <p:nvPr/>
            </p:nvSpPr>
            <p:spPr bwMode="auto">
              <a:xfrm rot="5465000" flipV="1">
                <a:off x="5401" y="2474"/>
                <a:ext cx="125" cy="306"/>
              </a:xfrm>
              <a:prstGeom prst="moon">
                <a:avLst>
                  <a:gd name="adj" fmla="val 50000"/>
                </a:avLst>
              </a:prstGeom>
              <a:pattFill prst="pct10">
                <a:fgClr>
                  <a:srgbClr val="FF9900"/>
                </a:fgClr>
                <a:bgClr>
                  <a:srgbClr val="99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2" name="Oval 94"/>
              <p:cNvSpPr>
                <a:spLocks noChangeArrowheads="1"/>
              </p:cNvSpPr>
              <p:nvPr/>
            </p:nvSpPr>
            <p:spPr bwMode="auto">
              <a:xfrm>
                <a:off x="5381" y="2874"/>
                <a:ext cx="306" cy="305"/>
              </a:xfrm>
              <a:prstGeom prst="ellipse">
                <a:avLst/>
              </a:prstGeom>
              <a:gradFill rotWithShape="0">
                <a:gsLst>
                  <a:gs pos="0">
                    <a:srgbClr val="FF99CC"/>
                  </a:gs>
                  <a:gs pos="100000">
                    <a:srgbClr val="FFDFD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3" name="Oval 95"/>
              <p:cNvSpPr>
                <a:spLocks noChangeArrowheads="1"/>
              </p:cNvSpPr>
              <p:nvPr/>
            </p:nvSpPr>
            <p:spPr bwMode="auto">
              <a:xfrm>
                <a:off x="5401" y="2714"/>
                <a:ext cx="125" cy="125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3333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4" name="Oval 96"/>
              <p:cNvSpPr>
                <a:spLocks noChangeArrowheads="1"/>
              </p:cNvSpPr>
              <p:nvPr/>
            </p:nvSpPr>
            <p:spPr bwMode="auto">
              <a:xfrm>
                <a:off x="4941" y="2724"/>
                <a:ext cx="125" cy="125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3333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5" name="Oval 97"/>
              <p:cNvSpPr>
                <a:spLocks noChangeArrowheads="1"/>
              </p:cNvSpPr>
              <p:nvPr/>
            </p:nvSpPr>
            <p:spPr bwMode="auto">
              <a:xfrm>
                <a:off x="4821" y="2884"/>
                <a:ext cx="306" cy="305"/>
              </a:xfrm>
              <a:prstGeom prst="ellipse">
                <a:avLst/>
              </a:prstGeom>
              <a:gradFill rotWithShape="0">
                <a:gsLst>
                  <a:gs pos="0">
                    <a:srgbClr val="FF99CC"/>
                  </a:gs>
                  <a:gs pos="100000">
                    <a:srgbClr val="FFDFD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56" name="Group 98"/>
              <p:cNvGrpSpPr/>
              <p:nvPr/>
            </p:nvGrpSpPr>
            <p:grpSpPr bwMode="auto">
              <a:xfrm>
                <a:off x="5130" y="2704"/>
                <a:ext cx="223" cy="460"/>
                <a:chOff x="771" y="6594"/>
                <a:chExt cx="780" cy="1380"/>
              </a:xfrm>
            </p:grpSpPr>
            <p:sp>
              <p:nvSpPr>
                <p:cNvPr id="157" name="Oval 99"/>
                <p:cNvSpPr>
                  <a:spLocks noChangeArrowheads="1"/>
                </p:cNvSpPr>
                <p:nvPr/>
              </p:nvSpPr>
              <p:spPr bwMode="auto">
                <a:xfrm>
                  <a:off x="1191" y="7494"/>
                  <a:ext cx="360" cy="360"/>
                </a:xfrm>
                <a:prstGeom prst="ellipse">
                  <a:avLst/>
                </a:prstGeom>
                <a:solidFill>
                  <a:srgbClr val="FFC1C1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8" name="Oval 100"/>
                <p:cNvSpPr>
                  <a:spLocks noChangeArrowheads="1"/>
                </p:cNvSpPr>
                <p:nvPr/>
              </p:nvSpPr>
              <p:spPr bwMode="auto">
                <a:xfrm>
                  <a:off x="771" y="7464"/>
                  <a:ext cx="360" cy="360"/>
                </a:xfrm>
                <a:prstGeom prst="ellipse">
                  <a:avLst/>
                </a:prstGeom>
                <a:solidFill>
                  <a:srgbClr val="FFC1C1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9" name="Rectangle 101"/>
                <p:cNvSpPr>
                  <a:spLocks noChangeArrowheads="1"/>
                </p:cNvSpPr>
                <p:nvPr/>
              </p:nvSpPr>
              <p:spPr bwMode="auto">
                <a:xfrm>
                  <a:off x="981" y="6594"/>
                  <a:ext cx="360" cy="1080"/>
                </a:xfrm>
                <a:prstGeom prst="rect">
                  <a:avLst/>
                </a:prstGeom>
                <a:solidFill>
                  <a:srgbClr val="FFC1C1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0" name="Oval 102"/>
                <p:cNvSpPr>
                  <a:spLocks noChangeArrowheads="1"/>
                </p:cNvSpPr>
                <p:nvPr/>
              </p:nvSpPr>
              <p:spPr bwMode="auto">
                <a:xfrm>
                  <a:off x="981" y="7614"/>
                  <a:ext cx="360" cy="360"/>
                </a:xfrm>
                <a:prstGeom prst="ellipse">
                  <a:avLst/>
                </a:prstGeom>
                <a:solidFill>
                  <a:srgbClr val="FFC1C1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</p:grpSp>
      </p:grpSp>
      <p:sp>
        <p:nvSpPr>
          <p:cNvPr id="204" name="Прямоугольник 203"/>
          <p:cNvSpPr/>
          <p:nvPr/>
        </p:nvSpPr>
        <p:spPr>
          <a:xfrm>
            <a:off x="7190004" y="5357826"/>
            <a:ext cx="195399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солдат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Мартино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5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58200" cy="533400"/>
          </a:xfrm>
        </p:spPr>
        <p:txBody>
          <a:bodyPr/>
          <a:lstStyle/>
          <a:p>
            <a:r>
              <a:rPr lang="ru-RU" sz="3200" dirty="0" smtClean="0"/>
              <a:t>Примеры создания  </a:t>
            </a:r>
            <a:r>
              <a:rPr lang="ru-RU" sz="3200" dirty="0"/>
              <a:t>сказочных героев </a:t>
            </a:r>
            <a:r>
              <a:rPr lang="ru-RU" sz="3200" dirty="0" smtClean="0"/>
              <a:t>(возможности </a:t>
            </a:r>
            <a:r>
              <a:rPr lang="en-US" sz="3200" dirty="0" smtClean="0"/>
              <a:t>Writer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Прямоугольник 209"/>
          <p:cNvSpPr/>
          <p:nvPr/>
        </p:nvSpPr>
        <p:spPr>
          <a:xfrm>
            <a:off x="3000364" y="2214554"/>
            <a:ext cx="26432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Тителитури</a:t>
            </a:r>
            <a:endParaRPr lang="ru-RU" sz="3200" dirty="0"/>
          </a:p>
        </p:txBody>
      </p:sp>
      <p:grpSp>
        <p:nvGrpSpPr>
          <p:cNvPr id="211" name="Группа 87"/>
          <p:cNvGrpSpPr/>
          <p:nvPr/>
        </p:nvGrpSpPr>
        <p:grpSpPr bwMode="auto">
          <a:xfrm>
            <a:off x="4786314" y="857232"/>
            <a:ext cx="4071940" cy="5857892"/>
            <a:chOff x="946150" y="2454275"/>
            <a:chExt cx="5334000" cy="6911340"/>
          </a:xfrm>
        </p:grpSpPr>
        <p:sp>
          <p:nvSpPr>
            <p:cNvPr id="212" name="AutoShape 4" descr="Светлый вертикальный"/>
            <p:cNvSpPr>
              <a:spLocks noChangeArrowheads="1"/>
            </p:cNvSpPr>
            <p:nvPr/>
          </p:nvSpPr>
          <p:spPr bwMode="auto">
            <a:xfrm flipV="1">
              <a:off x="2708275" y="2765425"/>
              <a:ext cx="1781175" cy="24003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277 w 21600"/>
                <a:gd name="T13" fmla="*/ 5277 h 21600"/>
                <a:gd name="T14" fmla="*/ 16323 w 21600"/>
                <a:gd name="T15" fmla="*/ 1632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953" y="21600"/>
                  </a:lnTo>
                  <a:lnTo>
                    <a:pt x="14647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tVert">
              <a:fgClr>
                <a:srgbClr val="FFCC00"/>
              </a:fgClr>
              <a:bgClr>
                <a:srgbClr val="FFFF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13" name="Group 5"/>
            <p:cNvGrpSpPr/>
            <p:nvPr/>
          </p:nvGrpSpPr>
          <p:grpSpPr bwMode="auto">
            <a:xfrm>
              <a:off x="946150" y="5394325"/>
              <a:ext cx="5334000" cy="3971290"/>
              <a:chOff x="1371" y="7894"/>
              <a:chExt cx="8400" cy="6254"/>
            </a:xfrm>
          </p:grpSpPr>
          <p:grpSp>
            <p:nvGrpSpPr>
              <p:cNvPr id="287" name="Group 6"/>
              <p:cNvGrpSpPr/>
              <p:nvPr/>
            </p:nvGrpSpPr>
            <p:grpSpPr bwMode="auto">
              <a:xfrm>
                <a:off x="2184" y="7894"/>
                <a:ext cx="6810" cy="6254"/>
                <a:chOff x="2184" y="7894"/>
                <a:chExt cx="6810" cy="6254"/>
              </a:xfrm>
            </p:grpSpPr>
            <p:sp>
              <p:nvSpPr>
                <p:cNvPr id="289" name="Oval 7"/>
                <p:cNvSpPr>
                  <a:spLocks noChangeArrowheads="1"/>
                </p:cNvSpPr>
                <p:nvPr/>
              </p:nvSpPr>
              <p:spPr bwMode="auto">
                <a:xfrm>
                  <a:off x="3629" y="7894"/>
                  <a:ext cx="3794" cy="216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99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99CCFF"/>
                  </a:solidFill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90" name="AutoShape 8"/>
                <p:cNvSpPr>
                  <a:spLocks noChangeArrowheads="1"/>
                </p:cNvSpPr>
                <p:nvPr/>
              </p:nvSpPr>
              <p:spPr bwMode="auto">
                <a:xfrm rot="-5390350">
                  <a:off x="4641" y="7336"/>
                  <a:ext cx="1770" cy="4606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99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99CCFF"/>
                  </a:solidFill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91" name="Oval 9"/>
                <p:cNvSpPr>
                  <a:spLocks noChangeArrowheads="1"/>
                </p:cNvSpPr>
                <p:nvPr/>
              </p:nvSpPr>
              <p:spPr bwMode="auto">
                <a:xfrm rot="1302205" flipH="1">
                  <a:off x="2184" y="8884"/>
                  <a:ext cx="1978" cy="525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99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99CCFF"/>
                  </a:solidFill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92" name="Oval 10"/>
                <p:cNvSpPr>
                  <a:spLocks noChangeArrowheads="1"/>
                </p:cNvSpPr>
                <p:nvPr/>
              </p:nvSpPr>
              <p:spPr bwMode="auto">
                <a:xfrm rot="-1302205">
                  <a:off x="7016" y="8898"/>
                  <a:ext cx="1978" cy="525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99CC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99CCFF"/>
                  </a:solidFill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288" name="AutoShape 11"/>
              <p:cNvSpPr>
                <a:spLocks noChangeArrowheads="1"/>
              </p:cNvSpPr>
              <p:nvPr/>
            </p:nvSpPr>
            <p:spPr bwMode="auto">
              <a:xfrm flipV="1">
                <a:off x="1371" y="8134"/>
                <a:ext cx="8400" cy="5939"/>
              </a:xfrm>
              <a:custGeom>
                <a:avLst/>
                <a:gdLst>
                  <a:gd name="G0" fmla="+- 7710 0 0"/>
                  <a:gd name="G1" fmla="+- 21600 0 7710"/>
                  <a:gd name="G2" fmla="*/ 7710 1 2"/>
                  <a:gd name="G3" fmla="+- 21600 0 G2"/>
                  <a:gd name="G4" fmla="+/ 7710 21600 2"/>
                  <a:gd name="G5" fmla="+/ G1 0 2"/>
                  <a:gd name="G6" fmla="*/ 21600 21600 7710"/>
                  <a:gd name="G7" fmla="*/ G6 1 2"/>
                  <a:gd name="G8" fmla="+- 21600 0 G7"/>
                  <a:gd name="G9" fmla="*/ 21600 1 2"/>
                  <a:gd name="G10" fmla="+- 7710 0 G9"/>
                  <a:gd name="G11" fmla="?: G10 G8 0"/>
                  <a:gd name="G12" fmla="?: G10 G7 21600"/>
                  <a:gd name="T0" fmla="*/ 17745 w 21600"/>
                  <a:gd name="T1" fmla="*/ 10800 h 21600"/>
                  <a:gd name="T2" fmla="*/ 10800 w 21600"/>
                  <a:gd name="T3" fmla="*/ 21600 h 21600"/>
                  <a:gd name="T4" fmla="*/ 3855 w 21600"/>
                  <a:gd name="T5" fmla="*/ 10800 h 21600"/>
                  <a:gd name="T6" fmla="*/ 10800 w 21600"/>
                  <a:gd name="T7" fmla="*/ 0 h 21600"/>
                  <a:gd name="T8" fmla="*/ 5655 w 21600"/>
                  <a:gd name="T9" fmla="*/ 5655 h 21600"/>
                  <a:gd name="T10" fmla="*/ 15945 w 21600"/>
                  <a:gd name="T11" fmla="*/ 159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710" y="21600"/>
                    </a:lnTo>
                    <a:lnTo>
                      <a:pt x="138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214" name="Rectangle 12"/>
            <p:cNvSpPr>
              <a:spLocks noChangeArrowheads="1"/>
            </p:cNvSpPr>
            <p:nvPr/>
          </p:nvSpPr>
          <p:spPr bwMode="auto">
            <a:xfrm>
              <a:off x="3460750" y="3222625"/>
              <a:ext cx="304800" cy="685800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rgbClr val="FFCCCC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5" name="AutoShape 13"/>
            <p:cNvSpPr>
              <a:spLocks noChangeArrowheads="1"/>
            </p:cNvSpPr>
            <p:nvPr/>
          </p:nvSpPr>
          <p:spPr bwMode="auto">
            <a:xfrm>
              <a:off x="2889250" y="3756025"/>
              <a:ext cx="1485900" cy="419100"/>
            </a:xfrm>
            <a:prstGeom prst="roundRect">
              <a:avLst>
                <a:gd name="adj" fmla="val 38889"/>
              </a:avLst>
            </a:prstGeom>
            <a:solidFill>
              <a:srgbClr val="FFCCCC"/>
            </a:solidFill>
            <a:ln w="9525">
              <a:solidFill>
                <a:srgbClr val="FFCCCC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6" name="Oval 14"/>
            <p:cNvSpPr>
              <a:spLocks noChangeArrowheads="1"/>
            </p:cNvSpPr>
            <p:nvPr/>
          </p:nvSpPr>
          <p:spPr bwMode="auto">
            <a:xfrm>
              <a:off x="3594100" y="3984625"/>
              <a:ext cx="685800" cy="626745"/>
            </a:xfrm>
            <a:prstGeom prst="ellipse">
              <a:avLst/>
            </a:prstGeom>
            <a:solidFill>
              <a:srgbClr val="FFDACD"/>
            </a:solidFill>
            <a:ln w="9525">
              <a:solidFill>
                <a:srgbClr val="FFCCCC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7" name="Oval 15"/>
            <p:cNvSpPr>
              <a:spLocks noChangeArrowheads="1"/>
            </p:cNvSpPr>
            <p:nvPr/>
          </p:nvSpPr>
          <p:spPr bwMode="auto">
            <a:xfrm>
              <a:off x="2908300" y="3965575"/>
              <a:ext cx="685800" cy="626745"/>
            </a:xfrm>
            <a:prstGeom prst="ellipse">
              <a:avLst/>
            </a:prstGeom>
            <a:solidFill>
              <a:srgbClr val="FFDACD"/>
            </a:solidFill>
            <a:ln w="9525">
              <a:solidFill>
                <a:srgbClr val="FFCCCC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8" name="Oval 16"/>
            <p:cNvSpPr>
              <a:spLocks noChangeArrowheads="1"/>
            </p:cNvSpPr>
            <p:nvPr/>
          </p:nvSpPr>
          <p:spPr bwMode="auto">
            <a:xfrm rot="-854503">
              <a:off x="4241800" y="3794125"/>
              <a:ext cx="457200" cy="102870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99CCFF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9" name="Oval 17"/>
            <p:cNvSpPr>
              <a:spLocks noChangeArrowheads="1"/>
            </p:cNvSpPr>
            <p:nvPr/>
          </p:nvSpPr>
          <p:spPr bwMode="auto">
            <a:xfrm rot="1151992">
              <a:off x="2413000" y="3813175"/>
              <a:ext cx="457200" cy="102870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99CCFF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0" name="AutoShape 18" descr="Сферы"/>
            <p:cNvSpPr>
              <a:spLocks noChangeArrowheads="1"/>
            </p:cNvSpPr>
            <p:nvPr/>
          </p:nvSpPr>
          <p:spPr bwMode="auto">
            <a:xfrm>
              <a:off x="3060700" y="4270375"/>
              <a:ext cx="1047750" cy="12573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00 w 21600"/>
                <a:gd name="T13" fmla="*/ 4100 h 21600"/>
                <a:gd name="T14" fmla="*/ 17500 w 21600"/>
                <a:gd name="T15" fmla="*/ 175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600" y="21600"/>
                  </a:lnTo>
                  <a:lnTo>
                    <a:pt x="170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1" name="AutoShape 19" descr="Сферы"/>
            <p:cNvSpPr>
              <a:spLocks noChangeArrowheads="1"/>
            </p:cNvSpPr>
            <p:nvPr/>
          </p:nvSpPr>
          <p:spPr bwMode="auto">
            <a:xfrm rot="-5390350">
              <a:off x="3394710" y="3631565"/>
              <a:ext cx="436880" cy="1485900"/>
            </a:xfrm>
            <a:prstGeom prst="roundRect">
              <a:avLst>
                <a:gd name="adj" fmla="val 50000"/>
              </a:avLst>
            </a:pr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2" name="Oval 20"/>
            <p:cNvSpPr>
              <a:spLocks noChangeArrowheads="1"/>
            </p:cNvSpPr>
            <p:nvPr/>
          </p:nvSpPr>
          <p:spPr bwMode="auto">
            <a:xfrm rot="-522681">
              <a:off x="2355850" y="4822825"/>
              <a:ext cx="342900" cy="102870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99CCFF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3" name="Oval 21"/>
            <p:cNvSpPr>
              <a:spLocks noChangeArrowheads="1"/>
            </p:cNvSpPr>
            <p:nvPr/>
          </p:nvSpPr>
          <p:spPr bwMode="auto">
            <a:xfrm rot="451999">
              <a:off x="4394200" y="4765675"/>
              <a:ext cx="342900" cy="102870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99CCFF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4" name="Oval 22"/>
            <p:cNvSpPr>
              <a:spLocks noChangeArrowheads="1"/>
            </p:cNvSpPr>
            <p:nvPr/>
          </p:nvSpPr>
          <p:spPr bwMode="auto">
            <a:xfrm>
              <a:off x="4413250" y="4651375"/>
              <a:ext cx="349250" cy="34925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5" name="Oval 23"/>
            <p:cNvSpPr>
              <a:spLocks noChangeArrowheads="1"/>
            </p:cNvSpPr>
            <p:nvPr/>
          </p:nvSpPr>
          <p:spPr bwMode="auto">
            <a:xfrm>
              <a:off x="2279650" y="4651375"/>
              <a:ext cx="349250" cy="34925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6" name="AutoShape 24"/>
            <p:cNvSpPr>
              <a:spLocks noChangeArrowheads="1"/>
            </p:cNvSpPr>
            <p:nvPr/>
          </p:nvSpPr>
          <p:spPr bwMode="auto">
            <a:xfrm rot="-5308992">
              <a:off x="3455670" y="3599180"/>
              <a:ext cx="314325" cy="571500"/>
            </a:xfrm>
            <a:prstGeom prst="moon">
              <a:avLst>
                <a:gd name="adj" fmla="val 33519"/>
              </a:avLst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7" name="AutoShape 25"/>
            <p:cNvSpPr>
              <a:spLocks noChangeArrowheads="1"/>
            </p:cNvSpPr>
            <p:nvPr/>
          </p:nvSpPr>
          <p:spPr bwMode="auto">
            <a:xfrm>
              <a:off x="3479800" y="3917950"/>
              <a:ext cx="228600" cy="228600"/>
            </a:xfrm>
            <a:prstGeom prst="sun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990099"/>
              </a:solidFill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28" name="Group 28"/>
            <p:cNvGrpSpPr/>
            <p:nvPr/>
          </p:nvGrpSpPr>
          <p:grpSpPr bwMode="auto">
            <a:xfrm rot="854747" flipH="1">
              <a:off x="4126865" y="5705475"/>
              <a:ext cx="381635" cy="626110"/>
              <a:chOff x="1433" y="4624"/>
              <a:chExt cx="822" cy="1046"/>
            </a:xfrm>
          </p:grpSpPr>
          <p:sp>
            <p:nvSpPr>
              <p:cNvPr id="281" name="Oval 29"/>
              <p:cNvSpPr>
                <a:spLocks noChangeArrowheads="1"/>
              </p:cNvSpPr>
              <p:nvPr/>
            </p:nvSpPr>
            <p:spPr bwMode="auto">
              <a:xfrm>
                <a:off x="1433" y="4624"/>
                <a:ext cx="588" cy="573"/>
              </a:xfrm>
              <a:prstGeom prst="ellipse">
                <a:avLst/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2" name="AutoShape 30"/>
              <p:cNvSpPr>
                <a:spLocks noChangeArrowheads="1"/>
              </p:cNvSpPr>
              <p:nvPr/>
            </p:nvSpPr>
            <p:spPr bwMode="auto">
              <a:xfrm rot="-1144652">
                <a:off x="1841" y="5097"/>
                <a:ext cx="153" cy="573"/>
              </a:xfrm>
              <a:prstGeom prst="roundRect">
                <a:avLst>
                  <a:gd name="adj" fmla="val 50000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3" name="AutoShape 31"/>
              <p:cNvSpPr>
                <a:spLocks noChangeArrowheads="1"/>
              </p:cNvSpPr>
              <p:nvPr/>
            </p:nvSpPr>
            <p:spPr bwMode="auto">
              <a:xfrm rot="-1859159">
                <a:off x="1997" y="5020"/>
                <a:ext cx="153" cy="483"/>
              </a:xfrm>
              <a:prstGeom prst="roundRect">
                <a:avLst>
                  <a:gd name="adj" fmla="val 37889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4" name="AutoShape 32"/>
              <p:cNvSpPr>
                <a:spLocks noChangeArrowheads="1"/>
              </p:cNvSpPr>
              <p:nvPr/>
            </p:nvSpPr>
            <p:spPr bwMode="auto">
              <a:xfrm rot="-880438">
                <a:off x="1653" y="5146"/>
                <a:ext cx="153" cy="483"/>
              </a:xfrm>
              <a:prstGeom prst="roundRect">
                <a:avLst>
                  <a:gd name="adj" fmla="val 50000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5" name="AutoShape 33"/>
              <p:cNvSpPr>
                <a:spLocks noChangeArrowheads="1"/>
              </p:cNvSpPr>
              <p:nvPr/>
            </p:nvSpPr>
            <p:spPr bwMode="auto">
              <a:xfrm>
                <a:off x="1448" y="5047"/>
                <a:ext cx="153" cy="335"/>
              </a:xfrm>
              <a:prstGeom prst="roundRect">
                <a:avLst>
                  <a:gd name="adj" fmla="val 50000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6" name="AutoShape 34"/>
              <p:cNvSpPr>
                <a:spLocks noChangeArrowheads="1"/>
              </p:cNvSpPr>
              <p:nvPr/>
            </p:nvSpPr>
            <p:spPr bwMode="auto">
              <a:xfrm rot="-3434098">
                <a:off x="1958" y="4749"/>
                <a:ext cx="208" cy="387"/>
              </a:xfrm>
              <a:prstGeom prst="roundRect">
                <a:avLst>
                  <a:gd name="adj" fmla="val 50000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29" name="Group 35"/>
            <p:cNvGrpSpPr/>
            <p:nvPr/>
          </p:nvGrpSpPr>
          <p:grpSpPr bwMode="auto">
            <a:xfrm rot="-1726747">
              <a:off x="2610485" y="5718175"/>
              <a:ext cx="380365" cy="625475"/>
              <a:chOff x="1433" y="4624"/>
              <a:chExt cx="822" cy="1046"/>
            </a:xfrm>
          </p:grpSpPr>
          <p:sp>
            <p:nvSpPr>
              <p:cNvPr id="275" name="Oval 36"/>
              <p:cNvSpPr>
                <a:spLocks noChangeArrowheads="1"/>
              </p:cNvSpPr>
              <p:nvPr/>
            </p:nvSpPr>
            <p:spPr bwMode="auto">
              <a:xfrm>
                <a:off x="1433" y="4624"/>
                <a:ext cx="588" cy="573"/>
              </a:xfrm>
              <a:prstGeom prst="ellipse">
                <a:avLst/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6" name="AutoShape 37"/>
              <p:cNvSpPr>
                <a:spLocks noChangeArrowheads="1"/>
              </p:cNvSpPr>
              <p:nvPr/>
            </p:nvSpPr>
            <p:spPr bwMode="auto">
              <a:xfrm rot="-1144652">
                <a:off x="1841" y="5097"/>
                <a:ext cx="153" cy="573"/>
              </a:xfrm>
              <a:prstGeom prst="roundRect">
                <a:avLst>
                  <a:gd name="adj" fmla="val 50000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7" name="AutoShape 38"/>
              <p:cNvSpPr>
                <a:spLocks noChangeArrowheads="1"/>
              </p:cNvSpPr>
              <p:nvPr/>
            </p:nvSpPr>
            <p:spPr bwMode="auto">
              <a:xfrm rot="-1859159">
                <a:off x="1997" y="5020"/>
                <a:ext cx="153" cy="483"/>
              </a:xfrm>
              <a:prstGeom prst="roundRect">
                <a:avLst>
                  <a:gd name="adj" fmla="val 37889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8" name="AutoShape 39"/>
              <p:cNvSpPr>
                <a:spLocks noChangeArrowheads="1"/>
              </p:cNvSpPr>
              <p:nvPr/>
            </p:nvSpPr>
            <p:spPr bwMode="auto">
              <a:xfrm rot="-880438">
                <a:off x="1653" y="5146"/>
                <a:ext cx="153" cy="483"/>
              </a:xfrm>
              <a:prstGeom prst="roundRect">
                <a:avLst>
                  <a:gd name="adj" fmla="val 50000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9" name="AutoShape 40"/>
              <p:cNvSpPr>
                <a:spLocks noChangeArrowheads="1"/>
              </p:cNvSpPr>
              <p:nvPr/>
            </p:nvSpPr>
            <p:spPr bwMode="auto">
              <a:xfrm>
                <a:off x="1448" y="5047"/>
                <a:ext cx="153" cy="335"/>
              </a:xfrm>
              <a:prstGeom prst="roundRect">
                <a:avLst>
                  <a:gd name="adj" fmla="val 50000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80" name="AutoShape 41"/>
              <p:cNvSpPr>
                <a:spLocks noChangeArrowheads="1"/>
              </p:cNvSpPr>
              <p:nvPr/>
            </p:nvSpPr>
            <p:spPr bwMode="auto">
              <a:xfrm rot="-3434098">
                <a:off x="1958" y="4749"/>
                <a:ext cx="208" cy="387"/>
              </a:xfrm>
              <a:prstGeom prst="roundRect">
                <a:avLst>
                  <a:gd name="adj" fmla="val 50000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30" name="AutoShape 42"/>
            <p:cNvSpPr>
              <a:spLocks noChangeArrowheads="1"/>
            </p:cNvSpPr>
            <p:nvPr/>
          </p:nvSpPr>
          <p:spPr bwMode="auto">
            <a:xfrm rot="20832897" flipV="1">
              <a:off x="2222500" y="5035313"/>
              <a:ext cx="685800" cy="812725"/>
            </a:xfrm>
            <a:custGeom>
              <a:avLst/>
              <a:gdLst>
                <a:gd name="G0" fmla="+- 4974 0 0"/>
                <a:gd name="G1" fmla="+- 21600 0 4974"/>
                <a:gd name="G2" fmla="*/ 4974 1 2"/>
                <a:gd name="G3" fmla="+- 21600 0 G2"/>
                <a:gd name="G4" fmla="+/ 4974 21600 2"/>
                <a:gd name="G5" fmla="+/ G1 0 2"/>
                <a:gd name="G6" fmla="*/ 21600 21600 4974"/>
                <a:gd name="G7" fmla="*/ G6 1 2"/>
                <a:gd name="G8" fmla="+- 21600 0 G7"/>
                <a:gd name="G9" fmla="*/ 21600 1 2"/>
                <a:gd name="G10" fmla="+- 4974 0 G9"/>
                <a:gd name="G11" fmla="?: G10 G8 0"/>
                <a:gd name="G12" fmla="?: G10 G7 21600"/>
                <a:gd name="T0" fmla="*/ 19113 w 21600"/>
                <a:gd name="T1" fmla="*/ 10800 h 21600"/>
                <a:gd name="T2" fmla="*/ 10800 w 21600"/>
                <a:gd name="T3" fmla="*/ 21600 h 21600"/>
                <a:gd name="T4" fmla="*/ 2487 w 21600"/>
                <a:gd name="T5" fmla="*/ 10800 h 21600"/>
                <a:gd name="T6" fmla="*/ 10800 w 21600"/>
                <a:gd name="T7" fmla="*/ 0 h 21600"/>
                <a:gd name="T8" fmla="*/ 4287 w 21600"/>
                <a:gd name="T9" fmla="*/ 4287 h 21600"/>
                <a:gd name="T10" fmla="*/ 17313 w 21600"/>
                <a:gd name="T11" fmla="*/ 173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974" y="21600"/>
                  </a:lnTo>
                  <a:lnTo>
                    <a:pt x="1662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1" name="AutoShape 43"/>
            <p:cNvSpPr>
              <a:spLocks noChangeArrowheads="1"/>
            </p:cNvSpPr>
            <p:nvPr/>
          </p:nvSpPr>
          <p:spPr bwMode="auto">
            <a:xfrm rot="956334" flipV="1">
              <a:off x="4191000" y="5152777"/>
              <a:ext cx="685800" cy="685737"/>
            </a:xfrm>
            <a:custGeom>
              <a:avLst/>
              <a:gdLst>
                <a:gd name="G0" fmla="+- 3680 0 0"/>
                <a:gd name="G1" fmla="+- 21600 0 3680"/>
                <a:gd name="G2" fmla="*/ 3680 1 2"/>
                <a:gd name="G3" fmla="+- 21600 0 G2"/>
                <a:gd name="G4" fmla="+/ 3680 21600 2"/>
                <a:gd name="G5" fmla="+/ G1 0 2"/>
                <a:gd name="G6" fmla="*/ 21600 21600 3680"/>
                <a:gd name="G7" fmla="*/ G6 1 2"/>
                <a:gd name="G8" fmla="+- 21600 0 G7"/>
                <a:gd name="G9" fmla="*/ 21600 1 2"/>
                <a:gd name="G10" fmla="+- 3680 0 G9"/>
                <a:gd name="G11" fmla="?: G10 G8 0"/>
                <a:gd name="G12" fmla="?: G10 G7 21600"/>
                <a:gd name="T0" fmla="*/ 19760 w 21600"/>
                <a:gd name="T1" fmla="*/ 10800 h 21600"/>
                <a:gd name="T2" fmla="*/ 10800 w 21600"/>
                <a:gd name="T3" fmla="*/ 21600 h 21600"/>
                <a:gd name="T4" fmla="*/ 1840 w 21600"/>
                <a:gd name="T5" fmla="*/ 10800 h 21600"/>
                <a:gd name="T6" fmla="*/ 10800 w 21600"/>
                <a:gd name="T7" fmla="*/ 0 h 21600"/>
                <a:gd name="T8" fmla="*/ 3640 w 21600"/>
                <a:gd name="T9" fmla="*/ 3640 h 21600"/>
                <a:gd name="T10" fmla="*/ 17960 w 21600"/>
                <a:gd name="T11" fmla="*/ 1796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680" y="21600"/>
                  </a:lnTo>
                  <a:lnTo>
                    <a:pt x="1792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2" name="Oval 44"/>
            <p:cNvSpPr>
              <a:spLocks noChangeArrowheads="1"/>
            </p:cNvSpPr>
            <p:nvPr/>
          </p:nvSpPr>
          <p:spPr bwMode="auto">
            <a:xfrm>
              <a:off x="2641600" y="3736975"/>
              <a:ext cx="457200" cy="45720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99CCFF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3" name="Oval 45"/>
            <p:cNvSpPr>
              <a:spLocks noChangeArrowheads="1"/>
            </p:cNvSpPr>
            <p:nvPr/>
          </p:nvSpPr>
          <p:spPr bwMode="auto">
            <a:xfrm>
              <a:off x="4038600" y="3743325"/>
              <a:ext cx="457200" cy="457200"/>
            </a:xfrm>
            <a:prstGeom prst="ellipse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99CCFF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4" name="Rectangle 46" descr="Сферы"/>
            <p:cNvSpPr>
              <a:spLocks noChangeArrowheads="1"/>
            </p:cNvSpPr>
            <p:nvPr/>
          </p:nvSpPr>
          <p:spPr bwMode="auto">
            <a:xfrm>
              <a:off x="2974975" y="3765550"/>
              <a:ext cx="228600" cy="457200"/>
            </a:xfrm>
            <a:prstGeom prst="rect">
              <a:avLst/>
            </a:pr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5" name="Rectangle 47" descr="Сферы"/>
            <p:cNvSpPr>
              <a:spLocks noChangeArrowheads="1"/>
            </p:cNvSpPr>
            <p:nvPr/>
          </p:nvSpPr>
          <p:spPr bwMode="auto">
            <a:xfrm>
              <a:off x="4032250" y="3765550"/>
              <a:ext cx="228600" cy="457200"/>
            </a:xfrm>
            <a:prstGeom prst="rect">
              <a:avLst/>
            </a:pr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6" name="AutoShape 48"/>
            <p:cNvSpPr>
              <a:spLocks noChangeArrowheads="1"/>
            </p:cNvSpPr>
            <p:nvPr/>
          </p:nvSpPr>
          <p:spPr bwMode="auto">
            <a:xfrm flipV="1">
              <a:off x="3251200" y="5527675"/>
              <a:ext cx="685800" cy="37719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50000">
                  <a:srgbClr val="FFFFFF"/>
                </a:gs>
                <a:gs pos="100000">
                  <a:srgbClr val="99CCFF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7" name="AutoShape 49" descr="Сферы"/>
            <p:cNvSpPr>
              <a:spLocks noChangeArrowheads="1"/>
            </p:cNvSpPr>
            <p:nvPr/>
          </p:nvSpPr>
          <p:spPr bwMode="auto">
            <a:xfrm rot="233925">
              <a:off x="3098800" y="5514975"/>
              <a:ext cx="342900" cy="3771900"/>
            </a:xfrm>
            <a:prstGeom prst="parallelogram">
              <a:avLst>
                <a:gd name="adj" fmla="val 25000"/>
              </a:avLst>
            </a:pr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8" name="AutoShape 50" descr="Сферы"/>
            <p:cNvSpPr>
              <a:spLocks noChangeArrowheads="1"/>
            </p:cNvSpPr>
            <p:nvPr/>
          </p:nvSpPr>
          <p:spPr bwMode="auto">
            <a:xfrm rot="21366075" flipH="1">
              <a:off x="3721100" y="5514975"/>
              <a:ext cx="342900" cy="3771900"/>
            </a:xfrm>
            <a:prstGeom prst="parallelogram">
              <a:avLst>
                <a:gd name="adj" fmla="val 25000"/>
              </a:avLst>
            </a:pr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39" name="Group 51"/>
            <p:cNvGrpSpPr/>
            <p:nvPr/>
          </p:nvGrpSpPr>
          <p:grpSpPr bwMode="auto">
            <a:xfrm>
              <a:off x="2908305" y="3089276"/>
              <a:ext cx="546101" cy="2036446"/>
              <a:chOff x="4229" y="4361"/>
              <a:chExt cx="892" cy="3167"/>
            </a:xfrm>
          </p:grpSpPr>
          <p:sp>
            <p:nvSpPr>
              <p:cNvPr id="273" name="AutoShape 52" descr="Светлый вертикальный"/>
              <p:cNvSpPr>
                <a:spLocks noChangeArrowheads="1"/>
              </p:cNvSpPr>
              <p:nvPr/>
            </p:nvSpPr>
            <p:spPr bwMode="auto">
              <a:xfrm rot="-4572445">
                <a:off x="3689" y="6448"/>
                <a:ext cx="1620" cy="540"/>
              </a:xfrm>
              <a:prstGeom prst="doubleWave">
                <a:avLst>
                  <a:gd name="adj1" fmla="val 10319"/>
                  <a:gd name="adj2" fmla="val 0"/>
                </a:avLst>
              </a:prstGeom>
              <a:pattFill prst="ltVert">
                <a:fgClr>
                  <a:srgbClr val="FFCC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4" name="AutoShape 53" descr="Светлый вертикальный"/>
              <p:cNvSpPr>
                <a:spLocks noChangeArrowheads="1"/>
              </p:cNvSpPr>
              <p:nvPr/>
            </p:nvSpPr>
            <p:spPr bwMode="auto">
              <a:xfrm rot="-4572445">
                <a:off x="4071" y="4931"/>
                <a:ext cx="1620" cy="480"/>
              </a:xfrm>
              <a:prstGeom prst="doubleWave">
                <a:avLst>
                  <a:gd name="adj1" fmla="val 10319"/>
                  <a:gd name="adj2" fmla="val 0"/>
                </a:avLst>
              </a:prstGeom>
              <a:pattFill prst="ltVert">
                <a:fgClr>
                  <a:srgbClr val="FFCC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40" name="Group 54"/>
            <p:cNvGrpSpPr/>
            <p:nvPr/>
          </p:nvGrpSpPr>
          <p:grpSpPr bwMode="auto">
            <a:xfrm flipH="1">
              <a:off x="3822700" y="3203575"/>
              <a:ext cx="566420" cy="2011045"/>
              <a:chOff x="4229" y="4361"/>
              <a:chExt cx="892" cy="3167"/>
            </a:xfrm>
          </p:grpSpPr>
          <p:sp>
            <p:nvSpPr>
              <p:cNvPr id="271" name="AutoShape 55" descr="Светлый вертикальный"/>
              <p:cNvSpPr>
                <a:spLocks noChangeArrowheads="1"/>
              </p:cNvSpPr>
              <p:nvPr/>
            </p:nvSpPr>
            <p:spPr bwMode="auto">
              <a:xfrm rot="-4572445">
                <a:off x="3689" y="6448"/>
                <a:ext cx="1620" cy="540"/>
              </a:xfrm>
              <a:prstGeom prst="doubleWave">
                <a:avLst>
                  <a:gd name="adj1" fmla="val 10319"/>
                  <a:gd name="adj2" fmla="val 0"/>
                </a:avLst>
              </a:prstGeom>
              <a:pattFill prst="ltVert">
                <a:fgClr>
                  <a:srgbClr val="FFCC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72" name="AutoShape 56" descr="Светлый вертикальный"/>
              <p:cNvSpPr>
                <a:spLocks noChangeArrowheads="1"/>
              </p:cNvSpPr>
              <p:nvPr/>
            </p:nvSpPr>
            <p:spPr bwMode="auto">
              <a:xfrm rot="-4572445">
                <a:off x="4071" y="4931"/>
                <a:ext cx="1620" cy="480"/>
              </a:xfrm>
              <a:prstGeom prst="doubleWave">
                <a:avLst>
                  <a:gd name="adj1" fmla="val 10319"/>
                  <a:gd name="adj2" fmla="val 0"/>
                </a:avLst>
              </a:prstGeom>
              <a:pattFill prst="ltVert">
                <a:fgClr>
                  <a:srgbClr val="FFCC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241" name="Group 57"/>
            <p:cNvGrpSpPr/>
            <p:nvPr/>
          </p:nvGrpSpPr>
          <p:grpSpPr bwMode="auto">
            <a:xfrm>
              <a:off x="3183890" y="2454275"/>
              <a:ext cx="854710" cy="1096645"/>
              <a:chOff x="4674" y="4174"/>
              <a:chExt cx="1346" cy="1727"/>
            </a:xfrm>
          </p:grpSpPr>
          <p:grpSp>
            <p:nvGrpSpPr>
              <p:cNvPr id="242" name="Group 58"/>
              <p:cNvGrpSpPr/>
              <p:nvPr/>
            </p:nvGrpSpPr>
            <p:grpSpPr bwMode="auto">
              <a:xfrm>
                <a:off x="4731" y="4174"/>
                <a:ext cx="1245" cy="652"/>
                <a:chOff x="5661" y="2344"/>
                <a:chExt cx="1260" cy="763"/>
              </a:xfrm>
            </p:grpSpPr>
            <p:sp>
              <p:nvSpPr>
                <p:cNvPr id="267" name="AutoShape 59" descr="Сферы"/>
                <p:cNvSpPr>
                  <a:spLocks noChangeArrowheads="1"/>
                </p:cNvSpPr>
                <p:nvPr/>
              </p:nvSpPr>
              <p:spPr bwMode="auto">
                <a:xfrm rot="5462938">
                  <a:off x="5909" y="2096"/>
                  <a:ext cx="763" cy="1260"/>
                </a:xfrm>
                <a:prstGeom prst="moon">
                  <a:avLst>
                    <a:gd name="adj" fmla="val 87500"/>
                  </a:avLst>
                </a:prstGeom>
                <a:pattFill prst="sphere">
                  <a:fgClr>
                    <a:srgbClr val="FF0000"/>
                  </a:fgClr>
                  <a:bgClr>
                    <a:srgbClr val="FFFF00"/>
                  </a:bgClr>
                </a:pattFill>
                <a:ln w="9525">
                  <a:solidFill>
                    <a:srgbClr val="FFFF00"/>
                  </a:solidFill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68" name="Rectangle 60" descr="60%"/>
                <p:cNvSpPr>
                  <a:spLocks noChangeArrowheads="1"/>
                </p:cNvSpPr>
                <p:nvPr/>
              </p:nvSpPr>
              <p:spPr bwMode="auto">
                <a:xfrm>
                  <a:off x="6201" y="2344"/>
                  <a:ext cx="125" cy="720"/>
                </a:xfrm>
                <a:prstGeom prst="rect">
                  <a:avLst/>
                </a:prstGeom>
                <a:pattFill prst="pct60">
                  <a:fgClr>
                    <a:srgbClr val="FFFFFF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69" name="Rectangle 61" descr="60%"/>
                <p:cNvSpPr>
                  <a:spLocks noChangeArrowheads="1"/>
                </p:cNvSpPr>
                <p:nvPr/>
              </p:nvSpPr>
              <p:spPr bwMode="auto">
                <a:xfrm rot="-1028950">
                  <a:off x="6552" y="2390"/>
                  <a:ext cx="125" cy="663"/>
                </a:xfrm>
                <a:prstGeom prst="rect">
                  <a:avLst/>
                </a:prstGeom>
                <a:pattFill prst="pct60">
                  <a:fgClr>
                    <a:srgbClr val="FFFFFF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70" name="Rectangle 62" descr="60%"/>
                <p:cNvSpPr>
                  <a:spLocks noChangeArrowheads="1"/>
                </p:cNvSpPr>
                <p:nvPr/>
              </p:nvSpPr>
              <p:spPr bwMode="auto">
                <a:xfrm rot="534674">
                  <a:off x="5845" y="2404"/>
                  <a:ext cx="125" cy="663"/>
                </a:xfrm>
                <a:prstGeom prst="rect">
                  <a:avLst/>
                </a:prstGeom>
                <a:pattFill prst="pct60">
                  <a:fgClr>
                    <a:srgbClr val="FFFFFF"/>
                  </a:fgClr>
                  <a:bgClr>
                    <a:srgbClr val="FFCC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243" name="Group 63"/>
              <p:cNvGrpSpPr/>
              <p:nvPr/>
            </p:nvGrpSpPr>
            <p:grpSpPr bwMode="auto">
              <a:xfrm>
                <a:off x="4781" y="4614"/>
                <a:ext cx="1120" cy="1287"/>
                <a:chOff x="7421" y="4144"/>
                <a:chExt cx="1120" cy="1287"/>
              </a:xfrm>
            </p:grpSpPr>
            <p:sp>
              <p:nvSpPr>
                <p:cNvPr id="253" name="Oval 64"/>
                <p:cNvSpPr>
                  <a:spLocks noChangeArrowheads="1"/>
                </p:cNvSpPr>
                <p:nvPr/>
              </p:nvSpPr>
              <p:spPr bwMode="auto">
                <a:xfrm>
                  <a:off x="8181" y="4554"/>
                  <a:ext cx="360" cy="329"/>
                </a:xfrm>
                <a:prstGeom prst="ellipse">
                  <a:avLst/>
                </a:prstGeom>
                <a:solidFill>
                  <a:srgbClr val="FFDACD"/>
                </a:solidFill>
                <a:ln w="9525">
                  <a:solidFill>
                    <a:srgbClr val="FFCCCC"/>
                  </a:solidFill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54" name="Oval 65"/>
                <p:cNvSpPr>
                  <a:spLocks noChangeArrowheads="1"/>
                </p:cNvSpPr>
                <p:nvPr/>
              </p:nvSpPr>
              <p:spPr bwMode="auto">
                <a:xfrm>
                  <a:off x="7421" y="4574"/>
                  <a:ext cx="360" cy="329"/>
                </a:xfrm>
                <a:prstGeom prst="ellipse">
                  <a:avLst/>
                </a:prstGeom>
                <a:solidFill>
                  <a:srgbClr val="FFDACD"/>
                </a:solidFill>
                <a:ln w="9525">
                  <a:solidFill>
                    <a:srgbClr val="FFCCCC"/>
                  </a:solidFill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grpSp>
              <p:nvGrpSpPr>
                <p:cNvPr id="255" name="Group 66"/>
                <p:cNvGrpSpPr/>
                <p:nvPr/>
              </p:nvGrpSpPr>
              <p:grpSpPr bwMode="auto">
                <a:xfrm>
                  <a:off x="7461" y="4144"/>
                  <a:ext cx="1040" cy="1287"/>
                  <a:chOff x="5058" y="3783"/>
                  <a:chExt cx="1040" cy="1287"/>
                </a:xfrm>
              </p:grpSpPr>
              <p:sp>
                <p:nvSpPr>
                  <p:cNvPr id="256" name="AutoShape 67"/>
                  <p:cNvSpPr>
                    <a:spLocks noChangeArrowheads="1"/>
                  </p:cNvSpPr>
                  <p:nvPr/>
                </p:nvSpPr>
                <p:spPr bwMode="auto">
                  <a:xfrm rot="-5357692">
                    <a:off x="4934" y="3907"/>
                    <a:ext cx="1287" cy="104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DACD"/>
                  </a:solidFill>
                  <a:ln w="9525">
                    <a:solidFill>
                      <a:srgbClr val="FFCCCC"/>
                    </a:solidFill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257" name="AutoShape 68"/>
                  <p:cNvSpPr>
                    <a:spLocks noChangeArrowheads="1"/>
                  </p:cNvSpPr>
                  <p:nvPr/>
                </p:nvSpPr>
                <p:spPr bwMode="auto">
                  <a:xfrm rot="5526404">
                    <a:off x="5284" y="4092"/>
                    <a:ext cx="96" cy="323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FFFF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258" name="AutoShape 69"/>
                  <p:cNvSpPr>
                    <a:spLocks noChangeArrowheads="1"/>
                  </p:cNvSpPr>
                  <p:nvPr/>
                </p:nvSpPr>
                <p:spPr bwMode="auto">
                  <a:xfrm rot="5526404">
                    <a:off x="5729" y="4092"/>
                    <a:ext cx="96" cy="323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FFFF00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grpSp>
                <p:nvGrpSpPr>
                  <p:cNvPr id="259" name="Group 70"/>
                  <p:cNvGrpSpPr/>
                  <p:nvPr/>
                </p:nvGrpSpPr>
                <p:grpSpPr bwMode="auto">
                  <a:xfrm>
                    <a:off x="5631" y="4304"/>
                    <a:ext cx="290" cy="150"/>
                    <a:chOff x="5731" y="4354"/>
                    <a:chExt cx="290" cy="150"/>
                  </a:xfrm>
                </p:grpSpPr>
                <p:sp>
                  <p:nvSpPr>
                    <p:cNvPr id="264" name="AutoShape 71"/>
                    <p:cNvSpPr>
                      <a:spLocks noChangeArrowheads="1"/>
                    </p:cNvSpPr>
                    <p:nvPr/>
                  </p:nvSpPr>
                  <p:spPr bwMode="auto">
                    <a:xfrm rot="5350562">
                      <a:off x="5801" y="4284"/>
                      <a:ext cx="150" cy="290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265" name="Oval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842" y="4378"/>
                      <a:ext cx="148" cy="99"/>
                    </a:xfrm>
                    <a:prstGeom prst="ellipse">
                      <a:avLst/>
                    </a:prstGeom>
                    <a:solidFill>
                      <a:srgbClr val="3366FF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266" name="Oval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901" y="4401"/>
                      <a:ext cx="64" cy="57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</p:grpSp>
              <p:grpSp>
                <p:nvGrpSpPr>
                  <p:cNvPr id="260" name="Group 74"/>
                  <p:cNvGrpSpPr/>
                  <p:nvPr/>
                </p:nvGrpSpPr>
                <p:grpSpPr bwMode="auto">
                  <a:xfrm>
                    <a:off x="5208" y="4308"/>
                    <a:ext cx="290" cy="147"/>
                    <a:chOff x="5168" y="4348"/>
                    <a:chExt cx="290" cy="147"/>
                  </a:xfrm>
                </p:grpSpPr>
                <p:sp>
                  <p:nvSpPr>
                    <p:cNvPr id="261" name="AutoShape 75"/>
                    <p:cNvSpPr>
                      <a:spLocks noChangeArrowheads="1"/>
                    </p:cNvSpPr>
                    <p:nvPr/>
                  </p:nvSpPr>
                  <p:spPr bwMode="auto">
                    <a:xfrm rot="5350562">
                      <a:off x="5239" y="4277"/>
                      <a:ext cx="147" cy="290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262" name="Oval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78" y="4371"/>
                      <a:ext cx="149" cy="97"/>
                    </a:xfrm>
                    <a:prstGeom prst="ellipse">
                      <a:avLst/>
                    </a:prstGeom>
                    <a:solidFill>
                      <a:srgbClr val="3366FF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263" name="Oval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34" y="4401"/>
                      <a:ext cx="64" cy="57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</p:grpSp>
            </p:grpSp>
          </p:grpSp>
          <p:sp>
            <p:nvSpPr>
              <p:cNvPr id="244" name="AutoShape 78" descr="Светлый вертикальный"/>
              <p:cNvSpPr>
                <a:spLocks noChangeArrowheads="1"/>
              </p:cNvSpPr>
              <p:nvPr/>
            </p:nvSpPr>
            <p:spPr bwMode="auto">
              <a:xfrm rot="6887206">
                <a:off x="5456" y="4405"/>
                <a:ext cx="408" cy="720"/>
              </a:xfrm>
              <a:prstGeom prst="moon">
                <a:avLst>
                  <a:gd name="adj" fmla="val 87500"/>
                </a:avLst>
              </a:prstGeom>
              <a:pattFill prst="ltVert">
                <a:fgClr>
                  <a:srgbClr val="FFCC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5" name="AutoShape 79" descr="Светлый вертикальный"/>
              <p:cNvSpPr>
                <a:spLocks noChangeArrowheads="1"/>
              </p:cNvSpPr>
              <p:nvPr/>
            </p:nvSpPr>
            <p:spPr bwMode="auto">
              <a:xfrm rot="4428376">
                <a:off x="4869" y="4244"/>
                <a:ext cx="510" cy="900"/>
              </a:xfrm>
              <a:prstGeom prst="moon">
                <a:avLst>
                  <a:gd name="adj" fmla="val 87500"/>
                </a:avLst>
              </a:prstGeom>
              <a:pattFill prst="ltVert">
                <a:fgClr>
                  <a:srgbClr val="FFCC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6" name="AutoShape 80"/>
              <p:cNvSpPr>
                <a:spLocks noChangeArrowheads="1"/>
              </p:cNvSpPr>
              <p:nvPr/>
            </p:nvSpPr>
            <p:spPr bwMode="auto">
              <a:xfrm>
                <a:off x="5296" y="5168"/>
                <a:ext cx="57" cy="314"/>
              </a:xfrm>
              <a:prstGeom prst="roundRect">
                <a:avLst>
                  <a:gd name="adj" fmla="val 16667"/>
                </a:avLst>
              </a:prstGeom>
              <a:solidFill>
                <a:srgbClr val="FFC1C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7" name="Oval 81"/>
              <p:cNvSpPr>
                <a:spLocks noChangeArrowheads="1"/>
              </p:cNvSpPr>
              <p:nvPr/>
            </p:nvSpPr>
            <p:spPr bwMode="auto">
              <a:xfrm>
                <a:off x="5330" y="5386"/>
                <a:ext cx="108" cy="91"/>
              </a:xfrm>
              <a:prstGeom prst="ellipse">
                <a:avLst/>
              </a:prstGeom>
              <a:solidFill>
                <a:srgbClr val="FFC1C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8" name="Oval 82"/>
              <p:cNvSpPr>
                <a:spLocks noChangeArrowheads="1"/>
              </p:cNvSpPr>
              <p:nvPr/>
            </p:nvSpPr>
            <p:spPr bwMode="auto">
              <a:xfrm>
                <a:off x="5217" y="5382"/>
                <a:ext cx="108" cy="91"/>
              </a:xfrm>
              <a:prstGeom prst="ellipse">
                <a:avLst/>
              </a:prstGeom>
              <a:solidFill>
                <a:srgbClr val="FFC1C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49" name="Oval 83"/>
              <p:cNvSpPr>
                <a:spLocks noChangeArrowheads="1"/>
              </p:cNvSpPr>
              <p:nvPr/>
            </p:nvSpPr>
            <p:spPr bwMode="auto">
              <a:xfrm>
                <a:off x="5273" y="5388"/>
                <a:ext cx="96" cy="113"/>
              </a:xfrm>
              <a:prstGeom prst="ellipse">
                <a:avLst/>
              </a:prstGeom>
              <a:solidFill>
                <a:srgbClr val="FFDFDF"/>
              </a:solidFill>
              <a:ln w="9525">
                <a:solidFill>
                  <a:srgbClr val="FFC1C1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0" name="AutoShape 84"/>
              <p:cNvSpPr>
                <a:spLocks noChangeArrowheads="1"/>
              </p:cNvSpPr>
              <p:nvPr/>
            </p:nvSpPr>
            <p:spPr bwMode="auto">
              <a:xfrm rot="-5522530">
                <a:off x="5247" y="5492"/>
                <a:ext cx="180" cy="227"/>
              </a:xfrm>
              <a:prstGeom prst="moon">
                <a:avLst>
                  <a:gd name="adj" fmla="val 50000"/>
                </a:avLst>
              </a:prstGeom>
              <a:solidFill>
                <a:srgbClr val="FF99CC"/>
              </a:solidFill>
              <a:ln w="9525">
                <a:solidFill>
                  <a:srgbClr val="FFC1C1"/>
                </a:solidFill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1" name="Oval 85"/>
              <p:cNvSpPr>
                <a:spLocks noChangeArrowheads="1"/>
              </p:cNvSpPr>
              <p:nvPr/>
            </p:nvSpPr>
            <p:spPr bwMode="auto">
              <a:xfrm>
                <a:off x="5473" y="5289"/>
                <a:ext cx="249" cy="228"/>
              </a:xfrm>
              <a:prstGeom prst="ellipse">
                <a:avLst/>
              </a:prstGeom>
              <a:gradFill rotWithShape="0">
                <a:gsLst>
                  <a:gs pos="0">
                    <a:srgbClr val="FF99CC"/>
                  </a:gs>
                  <a:gs pos="100000">
                    <a:srgbClr val="FFDACD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52" name="Oval 86"/>
              <p:cNvSpPr>
                <a:spLocks noChangeArrowheads="1"/>
              </p:cNvSpPr>
              <p:nvPr/>
            </p:nvSpPr>
            <p:spPr bwMode="auto">
              <a:xfrm>
                <a:off x="4953" y="5296"/>
                <a:ext cx="249" cy="228"/>
              </a:xfrm>
              <a:prstGeom prst="ellipse">
                <a:avLst/>
              </a:prstGeom>
              <a:gradFill rotWithShape="0">
                <a:gsLst>
                  <a:gs pos="0">
                    <a:srgbClr val="FF99CC"/>
                  </a:gs>
                  <a:gs pos="100000">
                    <a:srgbClr val="FFDACD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</p:grpSp>
      <p:grpSp>
        <p:nvGrpSpPr>
          <p:cNvPr id="3" name="Group 4"/>
          <p:cNvGrpSpPr/>
          <p:nvPr/>
        </p:nvGrpSpPr>
        <p:grpSpPr bwMode="auto">
          <a:xfrm>
            <a:off x="0" y="857232"/>
            <a:ext cx="5270496" cy="5767382"/>
            <a:chOff x="2241" y="4144"/>
            <a:chExt cx="8190" cy="8929"/>
          </a:xfrm>
        </p:grpSpPr>
        <p:grpSp>
          <p:nvGrpSpPr>
            <p:cNvPr id="4" name="Group 5"/>
            <p:cNvGrpSpPr/>
            <p:nvPr/>
          </p:nvGrpSpPr>
          <p:grpSpPr bwMode="auto">
            <a:xfrm>
              <a:off x="5141" y="6350"/>
              <a:ext cx="900" cy="627"/>
              <a:chOff x="4581" y="4299"/>
              <a:chExt cx="900" cy="630"/>
            </a:xfrm>
          </p:grpSpPr>
          <p:sp>
            <p:nvSpPr>
              <p:cNvPr id="208" name="AutoShape 6"/>
              <p:cNvSpPr>
                <a:spLocks noChangeArrowheads="1"/>
              </p:cNvSpPr>
              <p:nvPr/>
            </p:nvSpPr>
            <p:spPr bwMode="auto">
              <a:xfrm rot="8395023">
                <a:off x="4581" y="4569"/>
                <a:ext cx="720" cy="360"/>
              </a:xfrm>
              <a:prstGeom prst="rtTriangle">
                <a:avLst/>
              </a:prstGeom>
              <a:solidFill>
                <a:srgbClr val="008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209" name="Rectangle 7"/>
              <p:cNvSpPr>
                <a:spLocks noChangeArrowheads="1"/>
              </p:cNvSpPr>
              <p:nvPr/>
            </p:nvSpPr>
            <p:spPr bwMode="auto">
              <a:xfrm rot="-2106270">
                <a:off x="4941" y="4299"/>
                <a:ext cx="540" cy="360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 rot="-1399440">
              <a:off x="5676" y="6340"/>
              <a:ext cx="720" cy="716"/>
            </a:xfrm>
            <a:prstGeom prst="rect">
              <a:avLst/>
            </a:prstGeom>
            <a:solidFill>
              <a:srgbClr val="FF996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" name="AutoShape 9"/>
            <p:cNvSpPr>
              <a:spLocks noChangeArrowheads="1"/>
            </p:cNvSpPr>
            <p:nvPr/>
          </p:nvSpPr>
          <p:spPr bwMode="auto">
            <a:xfrm rot="5750130">
              <a:off x="2812" y="7215"/>
              <a:ext cx="537" cy="18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 rot="3867131">
              <a:off x="2612" y="7433"/>
              <a:ext cx="781" cy="624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 rot="-3728546">
              <a:off x="4306" y="7065"/>
              <a:ext cx="537" cy="540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 rot="-6456178">
              <a:off x="3816" y="6929"/>
              <a:ext cx="563" cy="1260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 rot="-5815633">
              <a:off x="3561" y="7200"/>
              <a:ext cx="536" cy="1080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 rot="-3728546">
              <a:off x="3064" y="7572"/>
              <a:ext cx="479" cy="482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 rot="-899660">
              <a:off x="5842" y="10791"/>
              <a:ext cx="360" cy="1073"/>
            </a:xfrm>
            <a:prstGeom prst="ellipse">
              <a:avLst/>
            </a:prstGeom>
            <a:solidFill>
              <a:srgbClr val="99CC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 rot="-238117">
              <a:off x="5661" y="10211"/>
              <a:ext cx="540" cy="1073"/>
            </a:xfrm>
            <a:prstGeom prst="ellipse">
              <a:avLst/>
            </a:prstGeom>
            <a:solidFill>
              <a:srgbClr val="99CC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 rot="-899660">
              <a:off x="5542" y="9979"/>
              <a:ext cx="480" cy="1610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 rot="-1385853">
              <a:off x="4935" y="8608"/>
              <a:ext cx="900" cy="1788"/>
            </a:xfrm>
            <a:prstGeom prst="ellipse">
              <a:avLst/>
            </a:prstGeom>
            <a:solidFill>
              <a:srgbClr val="99CC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4791" y="7676"/>
              <a:ext cx="2520" cy="1968"/>
            </a:xfrm>
            <a:prstGeom prst="ellipse">
              <a:avLst/>
            </a:prstGeom>
            <a:solidFill>
              <a:srgbClr val="8080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301" y="10032"/>
              <a:ext cx="540" cy="536"/>
            </a:xfrm>
            <a:prstGeom prst="ellipse">
              <a:avLst/>
            </a:prstGeom>
            <a:gradFill rotWithShape="0">
              <a:gsLst>
                <a:gs pos="0">
                  <a:srgbClr val="99CC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 rot="-1097362">
              <a:off x="6351" y="8720"/>
              <a:ext cx="900" cy="1610"/>
            </a:xfrm>
            <a:prstGeom prst="ellipse">
              <a:avLst/>
            </a:prstGeom>
            <a:solidFill>
              <a:srgbClr val="99CC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auto">
            <a:xfrm rot="9390541">
              <a:off x="5288" y="8247"/>
              <a:ext cx="2610" cy="10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50 w 21600"/>
                <a:gd name="T13" fmla="*/ 3646 h 21600"/>
                <a:gd name="T14" fmla="*/ 17950 w 21600"/>
                <a:gd name="T15" fmla="*/ 1795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96" y="21600"/>
                  </a:lnTo>
                  <a:lnTo>
                    <a:pt x="1790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" name="AutoShape 23"/>
            <p:cNvSpPr>
              <a:spLocks noChangeArrowheads="1"/>
            </p:cNvSpPr>
            <p:nvPr/>
          </p:nvSpPr>
          <p:spPr bwMode="auto">
            <a:xfrm rot="10590725" flipH="1">
              <a:off x="4791" y="8571"/>
              <a:ext cx="1260" cy="1252"/>
            </a:xfrm>
            <a:prstGeom prst="rtTriangl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BFEC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1" name="AutoShape 24"/>
            <p:cNvSpPr>
              <a:spLocks noChangeArrowheads="1"/>
            </p:cNvSpPr>
            <p:nvPr/>
          </p:nvSpPr>
          <p:spPr bwMode="auto">
            <a:xfrm rot="-1464007">
              <a:off x="5271" y="7974"/>
              <a:ext cx="1620" cy="1432"/>
            </a:xfrm>
            <a:prstGeom prst="rtTriangl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 rot="6548182">
              <a:off x="2690" y="7427"/>
              <a:ext cx="781" cy="624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 rot="-501061">
              <a:off x="7101" y="10091"/>
              <a:ext cx="540" cy="1074"/>
            </a:xfrm>
            <a:prstGeom prst="ellipse">
              <a:avLst/>
            </a:prstGeom>
            <a:solidFill>
              <a:srgbClr val="99CC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 rot="-1061743">
              <a:off x="6801" y="10091"/>
              <a:ext cx="540" cy="1074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 rot="-1286335">
              <a:off x="7041" y="10032"/>
              <a:ext cx="480" cy="1610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6801" y="9793"/>
              <a:ext cx="540" cy="537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7" name="Group 30"/>
            <p:cNvGrpSpPr/>
            <p:nvPr/>
          </p:nvGrpSpPr>
          <p:grpSpPr bwMode="auto">
            <a:xfrm>
              <a:off x="7152" y="11420"/>
              <a:ext cx="3279" cy="1482"/>
              <a:chOff x="6252" y="9694"/>
              <a:chExt cx="3279" cy="1490"/>
            </a:xfrm>
          </p:grpSpPr>
          <p:sp>
            <p:nvSpPr>
              <p:cNvPr id="196" name="AutoShape 31" descr="Сферы"/>
              <p:cNvSpPr>
                <a:spLocks noChangeArrowheads="1"/>
              </p:cNvSpPr>
              <p:nvPr/>
            </p:nvSpPr>
            <p:spPr bwMode="auto">
              <a:xfrm rot="20804013" flipV="1">
                <a:off x="6292" y="9694"/>
                <a:ext cx="810" cy="72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7 w 21600"/>
                  <a:gd name="T13" fmla="*/ 4500 h 21600"/>
                  <a:gd name="T14" fmla="*/ 17093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97" name="Oval 32" descr="Сферы"/>
              <p:cNvSpPr>
                <a:spLocks noChangeArrowheads="1"/>
              </p:cNvSpPr>
              <p:nvPr/>
            </p:nvSpPr>
            <p:spPr bwMode="auto">
              <a:xfrm rot="2401057">
                <a:off x="6471" y="10284"/>
                <a:ext cx="1260" cy="360"/>
              </a:xfrm>
              <a:prstGeom prst="ellipse">
                <a:avLst/>
              </a:pr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98" name="Oval 33" descr="Сферы"/>
              <p:cNvSpPr>
                <a:spLocks noChangeArrowheads="1"/>
              </p:cNvSpPr>
              <p:nvPr/>
            </p:nvSpPr>
            <p:spPr bwMode="auto">
              <a:xfrm rot="1686400">
                <a:off x="6252" y="10319"/>
                <a:ext cx="1260" cy="450"/>
              </a:xfrm>
              <a:prstGeom prst="ellipse">
                <a:avLst/>
              </a:pr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99" name="AutoShape 34" descr="Сферы"/>
              <p:cNvSpPr>
                <a:spLocks noChangeArrowheads="1"/>
              </p:cNvSpPr>
              <p:nvPr/>
            </p:nvSpPr>
            <p:spPr bwMode="auto">
              <a:xfrm rot="-896870" flipH="1" flipV="1">
                <a:off x="7131" y="10494"/>
                <a:ext cx="720" cy="36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200" name="Group 35" descr="Сферы"/>
              <p:cNvGrpSpPr/>
              <p:nvPr/>
            </p:nvGrpSpPr>
            <p:grpSpPr bwMode="auto">
              <a:xfrm flipH="1">
                <a:off x="7101" y="9774"/>
                <a:ext cx="2430" cy="1410"/>
                <a:chOff x="1341" y="9954"/>
                <a:chExt cx="2430" cy="1410"/>
              </a:xfrm>
            </p:grpSpPr>
            <p:sp>
              <p:nvSpPr>
                <p:cNvPr id="201" name="AutoShape 36" descr="Сферы"/>
                <p:cNvSpPr>
                  <a:spLocks noChangeArrowheads="1"/>
                </p:cNvSpPr>
                <p:nvPr/>
              </p:nvSpPr>
              <p:spPr bwMode="auto">
                <a:xfrm rot="-1111795">
                  <a:off x="2781" y="9954"/>
                  <a:ext cx="180" cy="720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02" name="AutoShape 37" descr="Сферы"/>
                <p:cNvSpPr>
                  <a:spLocks noChangeArrowheads="1"/>
                </p:cNvSpPr>
                <p:nvPr/>
              </p:nvSpPr>
              <p:spPr bwMode="auto">
                <a:xfrm rot="-3347928">
                  <a:off x="2961" y="10164"/>
                  <a:ext cx="540" cy="1080"/>
                </a:xfrm>
                <a:prstGeom prst="moon">
                  <a:avLst>
                    <a:gd name="adj" fmla="val 42583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03" name="AutoShape 38" descr="Сферы"/>
                <p:cNvSpPr>
                  <a:spLocks noChangeArrowheads="1"/>
                </p:cNvSpPr>
                <p:nvPr/>
              </p:nvSpPr>
              <p:spPr bwMode="auto">
                <a:xfrm rot="4678562">
                  <a:off x="2531" y="9833"/>
                  <a:ext cx="180" cy="493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04" name="AutoShape 39" descr="Сферы"/>
                <p:cNvSpPr>
                  <a:spLocks noChangeArrowheads="1"/>
                </p:cNvSpPr>
                <p:nvPr/>
              </p:nvSpPr>
              <p:spPr bwMode="auto">
                <a:xfrm>
                  <a:off x="2331" y="10044"/>
                  <a:ext cx="180" cy="720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05" name="AutoShape 40" descr="Сферы"/>
                <p:cNvSpPr>
                  <a:spLocks noChangeArrowheads="1"/>
                </p:cNvSpPr>
                <p:nvPr/>
              </p:nvSpPr>
              <p:spPr bwMode="auto">
                <a:xfrm rot="1689420">
                  <a:off x="2241" y="10644"/>
                  <a:ext cx="125" cy="720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06" name="AutoShape 41" descr="Сферы"/>
                <p:cNvSpPr>
                  <a:spLocks noChangeArrowheads="1"/>
                </p:cNvSpPr>
                <p:nvPr/>
              </p:nvSpPr>
              <p:spPr bwMode="auto">
                <a:xfrm rot="7349858">
                  <a:off x="1865" y="10823"/>
                  <a:ext cx="125" cy="607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207" name="Oval 42" descr="Сферы"/>
                <p:cNvSpPr>
                  <a:spLocks noChangeArrowheads="1"/>
                </p:cNvSpPr>
                <p:nvPr/>
              </p:nvSpPr>
              <p:spPr bwMode="auto">
                <a:xfrm>
                  <a:off x="1341" y="10674"/>
                  <a:ext cx="540" cy="540"/>
                </a:xfrm>
                <a:prstGeom prst="ellipse">
                  <a:avLst/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</p:grpSp>
        <p:grpSp>
          <p:nvGrpSpPr>
            <p:cNvPr id="28" name="Group 43"/>
            <p:cNvGrpSpPr/>
            <p:nvPr/>
          </p:nvGrpSpPr>
          <p:grpSpPr bwMode="auto">
            <a:xfrm>
              <a:off x="2241" y="11580"/>
              <a:ext cx="4316" cy="1493"/>
              <a:chOff x="1341" y="9862"/>
              <a:chExt cx="4316" cy="1502"/>
            </a:xfrm>
          </p:grpSpPr>
          <p:sp>
            <p:nvSpPr>
              <p:cNvPr id="183" name="AutoShape 44" descr="Сферы"/>
              <p:cNvSpPr>
                <a:spLocks noChangeArrowheads="1"/>
              </p:cNvSpPr>
              <p:nvPr/>
            </p:nvSpPr>
            <p:spPr bwMode="auto">
              <a:xfrm rot="10297231">
                <a:off x="2961" y="10314"/>
                <a:ext cx="1800" cy="72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8 w 21600"/>
                  <a:gd name="T13" fmla="*/ 0 h 21600"/>
                  <a:gd name="T14" fmla="*/ 21492 w 21600"/>
                  <a:gd name="T15" fmla="*/ 1134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6889" y="10254"/>
                    </a:moveTo>
                    <a:cubicBezTo>
                      <a:pt x="7162" y="8303"/>
                      <a:pt x="8830" y="6851"/>
                      <a:pt x="10800" y="6852"/>
                    </a:cubicBezTo>
                    <a:cubicBezTo>
                      <a:pt x="12769" y="6852"/>
                      <a:pt x="14437" y="8303"/>
                      <a:pt x="14710" y="10254"/>
                    </a:cubicBezTo>
                    <a:lnTo>
                      <a:pt x="21496" y="9306"/>
                    </a:lnTo>
                    <a:cubicBezTo>
                      <a:pt x="20751" y="3970"/>
                      <a:pt x="16187" y="-1"/>
                      <a:pt x="10799" y="0"/>
                    </a:cubicBezTo>
                    <a:cubicBezTo>
                      <a:pt x="5412" y="0"/>
                      <a:pt x="848" y="3970"/>
                      <a:pt x="103" y="9306"/>
                    </a:cubicBezTo>
                    <a:close/>
                  </a:path>
                </a:pathLst>
              </a:cu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4" name="Oval 45" descr="Сферы"/>
              <p:cNvSpPr>
                <a:spLocks noChangeArrowheads="1"/>
              </p:cNvSpPr>
              <p:nvPr/>
            </p:nvSpPr>
            <p:spPr bwMode="auto">
              <a:xfrm rot="642304">
                <a:off x="5090" y="9959"/>
                <a:ext cx="567" cy="450"/>
              </a:xfrm>
              <a:prstGeom prst="ellipse">
                <a:avLst/>
              </a:pr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5" name="Oval 46" descr="Сферы"/>
              <p:cNvSpPr>
                <a:spLocks noChangeArrowheads="1"/>
              </p:cNvSpPr>
              <p:nvPr/>
            </p:nvSpPr>
            <p:spPr bwMode="auto">
              <a:xfrm rot="-1667975">
                <a:off x="4071" y="10434"/>
                <a:ext cx="1260" cy="360"/>
              </a:xfrm>
              <a:prstGeom prst="ellipse">
                <a:avLst/>
              </a:pr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6" name="Rectangle 47" descr="Сферы"/>
              <p:cNvSpPr>
                <a:spLocks noChangeArrowheads="1"/>
              </p:cNvSpPr>
              <p:nvPr/>
            </p:nvSpPr>
            <p:spPr bwMode="auto">
              <a:xfrm rot="-1578325">
                <a:off x="4521" y="10194"/>
                <a:ext cx="900" cy="360"/>
              </a:xfrm>
              <a:prstGeom prst="rect">
                <a:avLst/>
              </a:pr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87" name="Group 48" descr="Сферы"/>
              <p:cNvGrpSpPr/>
              <p:nvPr/>
            </p:nvGrpSpPr>
            <p:grpSpPr bwMode="auto">
              <a:xfrm>
                <a:off x="1341" y="9954"/>
                <a:ext cx="2430" cy="1410"/>
                <a:chOff x="1341" y="9954"/>
                <a:chExt cx="2430" cy="1410"/>
              </a:xfrm>
            </p:grpSpPr>
            <p:sp>
              <p:nvSpPr>
                <p:cNvPr id="189" name="AutoShape 49" descr="Сферы"/>
                <p:cNvSpPr>
                  <a:spLocks noChangeArrowheads="1"/>
                </p:cNvSpPr>
                <p:nvPr/>
              </p:nvSpPr>
              <p:spPr bwMode="auto">
                <a:xfrm rot="-1111795">
                  <a:off x="2781" y="9954"/>
                  <a:ext cx="180" cy="720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0" name="AutoShape 50" descr="Сферы"/>
                <p:cNvSpPr>
                  <a:spLocks noChangeArrowheads="1"/>
                </p:cNvSpPr>
                <p:nvPr/>
              </p:nvSpPr>
              <p:spPr bwMode="auto">
                <a:xfrm rot="-3347928">
                  <a:off x="2961" y="10164"/>
                  <a:ext cx="540" cy="1080"/>
                </a:xfrm>
                <a:prstGeom prst="moon">
                  <a:avLst>
                    <a:gd name="adj" fmla="val 42583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1" name="AutoShape 51" descr="Сферы"/>
                <p:cNvSpPr>
                  <a:spLocks noChangeArrowheads="1"/>
                </p:cNvSpPr>
                <p:nvPr/>
              </p:nvSpPr>
              <p:spPr bwMode="auto">
                <a:xfrm rot="4678562">
                  <a:off x="2531" y="9833"/>
                  <a:ext cx="180" cy="493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2" name="AutoShape 52" descr="Сферы"/>
                <p:cNvSpPr>
                  <a:spLocks noChangeArrowheads="1"/>
                </p:cNvSpPr>
                <p:nvPr/>
              </p:nvSpPr>
              <p:spPr bwMode="auto">
                <a:xfrm>
                  <a:off x="2331" y="10044"/>
                  <a:ext cx="180" cy="720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3" name="AutoShape 53" descr="Сферы"/>
                <p:cNvSpPr>
                  <a:spLocks noChangeArrowheads="1"/>
                </p:cNvSpPr>
                <p:nvPr/>
              </p:nvSpPr>
              <p:spPr bwMode="auto">
                <a:xfrm rot="1689420">
                  <a:off x="2241" y="10644"/>
                  <a:ext cx="125" cy="720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4" name="AutoShape 54" descr="Сферы"/>
                <p:cNvSpPr>
                  <a:spLocks noChangeArrowheads="1"/>
                </p:cNvSpPr>
                <p:nvPr/>
              </p:nvSpPr>
              <p:spPr bwMode="auto">
                <a:xfrm rot="7349858">
                  <a:off x="1865" y="10823"/>
                  <a:ext cx="125" cy="607"/>
                </a:xfrm>
                <a:prstGeom prst="roundRect">
                  <a:avLst>
                    <a:gd name="adj" fmla="val 50000"/>
                  </a:avLst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95" name="Oval 55" descr="Сферы"/>
                <p:cNvSpPr>
                  <a:spLocks noChangeArrowheads="1"/>
                </p:cNvSpPr>
                <p:nvPr/>
              </p:nvSpPr>
              <p:spPr bwMode="auto">
                <a:xfrm>
                  <a:off x="1341" y="10674"/>
                  <a:ext cx="540" cy="540"/>
                </a:xfrm>
                <a:prstGeom prst="ellipse">
                  <a:avLst/>
                </a:prstGeom>
                <a:pattFill prst="sphere">
                  <a:fgClr>
                    <a:srgbClr val="FF9900"/>
                  </a:fgClr>
                  <a:bgClr>
                    <a:srgbClr val="FFFF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88" name="AutoShape 56" descr="Сферы"/>
              <p:cNvSpPr>
                <a:spLocks noChangeArrowheads="1"/>
              </p:cNvSpPr>
              <p:nvPr/>
            </p:nvSpPr>
            <p:spPr bwMode="auto">
              <a:xfrm rot="8742328" flipV="1">
                <a:off x="4659" y="9862"/>
                <a:ext cx="720" cy="33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020 w 21600"/>
                  <a:gd name="T13" fmla="*/ 3998 h 21600"/>
                  <a:gd name="T14" fmla="*/ 17580 w 21600"/>
                  <a:gd name="T15" fmla="*/ 176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420" y="21600"/>
                    </a:lnTo>
                    <a:lnTo>
                      <a:pt x="1718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sphere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9" name="AutoShape 57"/>
            <p:cNvSpPr>
              <a:spLocks noChangeArrowheads="1"/>
            </p:cNvSpPr>
            <p:nvPr/>
          </p:nvSpPr>
          <p:spPr bwMode="auto">
            <a:xfrm rot="10046115">
              <a:off x="4589" y="7407"/>
              <a:ext cx="2544" cy="14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13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765" y="13083"/>
                  </a:moveTo>
                  <a:cubicBezTo>
                    <a:pt x="3525" y="12346"/>
                    <a:pt x="3404" y="11575"/>
                    <a:pt x="3404" y="10800"/>
                  </a:cubicBezTo>
                  <a:cubicBezTo>
                    <a:pt x="3404" y="6715"/>
                    <a:pt x="6715" y="3404"/>
                    <a:pt x="10800" y="3404"/>
                  </a:cubicBezTo>
                  <a:cubicBezTo>
                    <a:pt x="14884" y="3404"/>
                    <a:pt x="18196" y="6715"/>
                    <a:pt x="18196" y="10800"/>
                  </a:cubicBezTo>
                  <a:cubicBezTo>
                    <a:pt x="18196" y="11575"/>
                    <a:pt x="18074" y="12346"/>
                    <a:pt x="17834" y="13083"/>
                  </a:cubicBezTo>
                  <a:lnTo>
                    <a:pt x="21072" y="14134"/>
                  </a:lnTo>
                  <a:cubicBezTo>
                    <a:pt x="21421" y="13057"/>
                    <a:pt x="21600" y="1193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932"/>
                    <a:pt x="178" y="13057"/>
                    <a:pt x="527" y="14134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0" name="Oval 58"/>
            <p:cNvSpPr>
              <a:spLocks noChangeArrowheads="1"/>
            </p:cNvSpPr>
            <p:nvPr/>
          </p:nvSpPr>
          <p:spPr bwMode="auto">
            <a:xfrm rot="740884">
              <a:off x="4516" y="6757"/>
              <a:ext cx="1828" cy="2057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BFEC00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1" name="Oval 59"/>
            <p:cNvSpPr>
              <a:spLocks noChangeArrowheads="1"/>
            </p:cNvSpPr>
            <p:nvPr/>
          </p:nvSpPr>
          <p:spPr bwMode="auto">
            <a:xfrm rot="740884">
              <a:off x="5061" y="6782"/>
              <a:ext cx="1980" cy="1789"/>
            </a:xfrm>
            <a:prstGeom prst="ellipse">
              <a:avLst/>
            </a:prstGeom>
            <a:solidFill>
              <a:srgbClr val="99CC00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32" name="Group 60"/>
            <p:cNvGrpSpPr/>
            <p:nvPr/>
          </p:nvGrpSpPr>
          <p:grpSpPr bwMode="auto">
            <a:xfrm rot="1069784">
              <a:off x="4851" y="8571"/>
              <a:ext cx="900" cy="536"/>
              <a:chOff x="1341" y="7614"/>
              <a:chExt cx="2160" cy="2340"/>
            </a:xfrm>
          </p:grpSpPr>
          <p:sp>
            <p:nvSpPr>
              <p:cNvPr id="181" name="AutoShape 61"/>
              <p:cNvSpPr>
                <a:spLocks noChangeArrowheads="1"/>
              </p:cNvSpPr>
              <p:nvPr/>
            </p:nvSpPr>
            <p:spPr bwMode="auto">
              <a:xfrm>
                <a:off x="1341" y="7614"/>
                <a:ext cx="2160" cy="2340"/>
              </a:xfrm>
              <a:prstGeom prst="bevel">
                <a:avLst>
                  <a:gd name="adj" fmla="val 23611"/>
                </a:avLst>
              </a:prstGeom>
              <a:solidFill>
                <a:srgbClr val="FFFF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82" name="Rectangle 62"/>
              <p:cNvSpPr>
                <a:spLocks noChangeArrowheads="1"/>
              </p:cNvSpPr>
              <p:nvPr/>
            </p:nvSpPr>
            <p:spPr bwMode="auto">
              <a:xfrm>
                <a:off x="1839" y="8064"/>
                <a:ext cx="1152" cy="146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33" name="Oval 63"/>
            <p:cNvSpPr>
              <a:spLocks noChangeArrowheads="1"/>
            </p:cNvSpPr>
            <p:nvPr/>
          </p:nvSpPr>
          <p:spPr bwMode="auto">
            <a:xfrm rot="164370">
              <a:off x="4851" y="6781"/>
              <a:ext cx="1980" cy="1968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4" name="Oval 64"/>
            <p:cNvSpPr>
              <a:spLocks noChangeArrowheads="1"/>
            </p:cNvSpPr>
            <p:nvPr/>
          </p:nvSpPr>
          <p:spPr bwMode="auto">
            <a:xfrm>
              <a:off x="6231" y="6624"/>
              <a:ext cx="540" cy="536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5" name="Oval 65"/>
            <p:cNvSpPr>
              <a:spLocks noChangeArrowheads="1"/>
            </p:cNvSpPr>
            <p:nvPr/>
          </p:nvSpPr>
          <p:spPr bwMode="auto">
            <a:xfrm>
              <a:off x="6051" y="6713"/>
              <a:ext cx="595" cy="592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6" name="Oval 66"/>
            <p:cNvSpPr>
              <a:spLocks noChangeArrowheads="1"/>
            </p:cNvSpPr>
            <p:nvPr/>
          </p:nvSpPr>
          <p:spPr bwMode="auto">
            <a:xfrm rot="-1082943">
              <a:off x="5451" y="6931"/>
              <a:ext cx="1080" cy="537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7" name="AutoShape 67"/>
            <p:cNvSpPr>
              <a:spLocks noChangeArrowheads="1"/>
            </p:cNvSpPr>
            <p:nvPr/>
          </p:nvSpPr>
          <p:spPr bwMode="auto">
            <a:xfrm rot="-5610809">
              <a:off x="5279" y="7154"/>
              <a:ext cx="913" cy="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57 w 21600"/>
                <a:gd name="T13" fmla="*/ 2940 h 21600"/>
                <a:gd name="T14" fmla="*/ 18643 w 21600"/>
                <a:gd name="T15" fmla="*/ 186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14" y="21600"/>
                  </a:lnTo>
                  <a:lnTo>
                    <a:pt x="1928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8" name="AutoShape 68"/>
            <p:cNvSpPr>
              <a:spLocks noChangeArrowheads="1"/>
            </p:cNvSpPr>
            <p:nvPr/>
          </p:nvSpPr>
          <p:spPr bwMode="auto">
            <a:xfrm>
              <a:off x="4791" y="6877"/>
              <a:ext cx="900" cy="53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9CC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9" name="AutoShape 69"/>
            <p:cNvSpPr>
              <a:spLocks noChangeArrowheads="1"/>
            </p:cNvSpPr>
            <p:nvPr/>
          </p:nvSpPr>
          <p:spPr bwMode="auto">
            <a:xfrm flipV="1">
              <a:off x="5016" y="6698"/>
              <a:ext cx="900" cy="117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6 w 21600"/>
                <a:gd name="T13" fmla="*/ 0 h 21600"/>
                <a:gd name="T14" fmla="*/ 21504 w 21600"/>
                <a:gd name="T15" fmla="*/ 1162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07" y="9897"/>
                  </a:moveTo>
                  <a:cubicBezTo>
                    <a:pt x="5055" y="6822"/>
                    <a:pt x="7692" y="4541"/>
                    <a:pt x="10800" y="4542"/>
                  </a:cubicBezTo>
                  <a:cubicBezTo>
                    <a:pt x="13907" y="4542"/>
                    <a:pt x="16544" y="6822"/>
                    <a:pt x="16992" y="9897"/>
                  </a:cubicBezTo>
                  <a:lnTo>
                    <a:pt x="21486" y="9241"/>
                  </a:lnTo>
                  <a:cubicBezTo>
                    <a:pt x="20713" y="3935"/>
                    <a:pt x="16162" y="-1"/>
                    <a:pt x="10799" y="0"/>
                  </a:cubicBezTo>
                  <a:cubicBezTo>
                    <a:pt x="5437" y="0"/>
                    <a:pt x="886" y="3935"/>
                    <a:pt x="113" y="9241"/>
                  </a:cubicBezTo>
                  <a:close/>
                </a:path>
              </a:pathLst>
            </a:custGeom>
            <a:solidFill>
              <a:srgbClr val="99CC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0" name="AutoShape 70"/>
            <p:cNvSpPr>
              <a:spLocks noChangeArrowheads="1"/>
            </p:cNvSpPr>
            <p:nvPr/>
          </p:nvSpPr>
          <p:spPr bwMode="auto">
            <a:xfrm rot="15662192" flipV="1">
              <a:off x="5063" y="6896"/>
              <a:ext cx="895" cy="9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904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6719" y="11279"/>
                  </a:moveTo>
                  <a:cubicBezTo>
                    <a:pt x="6700" y="11120"/>
                    <a:pt x="6691" y="10960"/>
                    <a:pt x="6691" y="10800"/>
                  </a:cubicBezTo>
                  <a:cubicBezTo>
                    <a:pt x="6691" y="8530"/>
                    <a:pt x="8530" y="6691"/>
                    <a:pt x="10800" y="6691"/>
                  </a:cubicBezTo>
                  <a:cubicBezTo>
                    <a:pt x="13069" y="6691"/>
                    <a:pt x="14909" y="8530"/>
                    <a:pt x="14909" y="10800"/>
                  </a:cubicBezTo>
                  <a:cubicBezTo>
                    <a:pt x="14909" y="10960"/>
                    <a:pt x="14899" y="11120"/>
                    <a:pt x="14880" y="11279"/>
                  </a:cubicBezTo>
                  <a:lnTo>
                    <a:pt x="21526" y="12061"/>
                  </a:lnTo>
                  <a:cubicBezTo>
                    <a:pt x="21575" y="11642"/>
                    <a:pt x="21600" y="11221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221"/>
                    <a:pt x="24" y="11642"/>
                    <a:pt x="73" y="12061"/>
                  </a:cubicBezTo>
                  <a:close/>
                </a:path>
              </a:pathLst>
            </a:custGeom>
            <a:solidFill>
              <a:srgbClr val="99CC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1" name="AutoShape 71"/>
            <p:cNvSpPr>
              <a:spLocks noChangeArrowheads="1"/>
            </p:cNvSpPr>
            <p:nvPr/>
          </p:nvSpPr>
          <p:spPr bwMode="auto">
            <a:xfrm rot="-6555164">
              <a:off x="3103" y="7424"/>
              <a:ext cx="536" cy="180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2" name="AutoShape 72"/>
            <p:cNvSpPr>
              <a:spLocks noChangeArrowheads="1"/>
            </p:cNvSpPr>
            <p:nvPr/>
          </p:nvSpPr>
          <p:spPr bwMode="auto">
            <a:xfrm rot="4529940">
              <a:off x="2565" y="7388"/>
              <a:ext cx="310" cy="12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3" name="AutoShape 73"/>
            <p:cNvSpPr>
              <a:spLocks noChangeArrowheads="1"/>
            </p:cNvSpPr>
            <p:nvPr/>
          </p:nvSpPr>
          <p:spPr bwMode="auto">
            <a:xfrm rot="5696534">
              <a:off x="3233" y="7768"/>
              <a:ext cx="423" cy="18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4" name="AutoShape 74"/>
            <p:cNvSpPr>
              <a:spLocks noChangeArrowheads="1"/>
            </p:cNvSpPr>
            <p:nvPr/>
          </p:nvSpPr>
          <p:spPr bwMode="auto">
            <a:xfrm rot="5750130">
              <a:off x="3022" y="7250"/>
              <a:ext cx="537" cy="18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5" name="AutoShape 75"/>
            <p:cNvSpPr>
              <a:spLocks noChangeArrowheads="1"/>
            </p:cNvSpPr>
            <p:nvPr/>
          </p:nvSpPr>
          <p:spPr bwMode="auto">
            <a:xfrm rot="-5483337">
              <a:off x="3152" y="7165"/>
              <a:ext cx="367" cy="18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6" name="AutoShape 76"/>
            <p:cNvSpPr>
              <a:spLocks noChangeArrowheads="1"/>
            </p:cNvSpPr>
            <p:nvPr/>
          </p:nvSpPr>
          <p:spPr bwMode="auto">
            <a:xfrm rot="-4806069">
              <a:off x="3137" y="7448"/>
              <a:ext cx="367" cy="18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7" name="AutoShape 77"/>
            <p:cNvSpPr>
              <a:spLocks noChangeArrowheads="1"/>
            </p:cNvSpPr>
            <p:nvPr/>
          </p:nvSpPr>
          <p:spPr bwMode="auto">
            <a:xfrm rot="4218303">
              <a:off x="2489" y="7221"/>
              <a:ext cx="337" cy="1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8" name="AutoShape 78"/>
            <p:cNvSpPr>
              <a:spLocks noChangeArrowheads="1"/>
            </p:cNvSpPr>
            <p:nvPr/>
          </p:nvSpPr>
          <p:spPr bwMode="auto">
            <a:xfrm rot="3167195">
              <a:off x="2446" y="7085"/>
              <a:ext cx="282" cy="1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49" name="AutoShape 79"/>
            <p:cNvSpPr>
              <a:spLocks noChangeArrowheads="1"/>
            </p:cNvSpPr>
            <p:nvPr/>
          </p:nvSpPr>
          <p:spPr bwMode="auto">
            <a:xfrm rot="-6999084">
              <a:off x="2968" y="7076"/>
              <a:ext cx="310" cy="18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0" name="AutoShape 80"/>
            <p:cNvSpPr>
              <a:spLocks noChangeArrowheads="1"/>
            </p:cNvSpPr>
            <p:nvPr/>
          </p:nvSpPr>
          <p:spPr bwMode="auto">
            <a:xfrm rot="-5656972">
              <a:off x="2978" y="7248"/>
              <a:ext cx="367" cy="18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1" name="AutoShape 81"/>
            <p:cNvSpPr>
              <a:spLocks noChangeArrowheads="1"/>
            </p:cNvSpPr>
            <p:nvPr/>
          </p:nvSpPr>
          <p:spPr bwMode="auto">
            <a:xfrm rot="4537007">
              <a:off x="2738" y="7308"/>
              <a:ext cx="281" cy="1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2" name="AutoShape 82"/>
            <p:cNvSpPr>
              <a:spLocks noChangeArrowheads="1"/>
            </p:cNvSpPr>
            <p:nvPr/>
          </p:nvSpPr>
          <p:spPr bwMode="auto">
            <a:xfrm rot="4537007">
              <a:off x="2693" y="7129"/>
              <a:ext cx="281" cy="1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3" name="AutoShape 83"/>
            <p:cNvSpPr>
              <a:spLocks noChangeArrowheads="1"/>
            </p:cNvSpPr>
            <p:nvPr/>
          </p:nvSpPr>
          <p:spPr bwMode="auto">
            <a:xfrm rot="4537007">
              <a:off x="2739" y="7014"/>
              <a:ext cx="178" cy="1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54" name="AutoShape 84"/>
            <p:cNvSpPr>
              <a:spLocks noChangeArrowheads="1"/>
            </p:cNvSpPr>
            <p:nvPr/>
          </p:nvSpPr>
          <p:spPr bwMode="auto">
            <a:xfrm rot="3000341">
              <a:off x="3180" y="7833"/>
              <a:ext cx="422" cy="180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55" name="Group 85"/>
            <p:cNvGrpSpPr/>
            <p:nvPr/>
          </p:nvGrpSpPr>
          <p:grpSpPr bwMode="auto">
            <a:xfrm>
              <a:off x="2436" y="6830"/>
              <a:ext cx="958" cy="1002"/>
              <a:chOff x="1506" y="4697"/>
              <a:chExt cx="958" cy="1010"/>
            </a:xfrm>
          </p:grpSpPr>
          <p:sp>
            <p:nvSpPr>
              <p:cNvPr id="167" name="AutoShape 86"/>
              <p:cNvSpPr>
                <a:spLocks noChangeArrowheads="1"/>
              </p:cNvSpPr>
              <p:nvPr/>
            </p:nvSpPr>
            <p:spPr bwMode="auto">
              <a:xfrm rot="13305878" flipV="1">
                <a:off x="2195" y="5582"/>
                <a:ext cx="248" cy="125"/>
              </a:xfrm>
              <a:prstGeom prst="homePlate">
                <a:avLst>
                  <a:gd name="adj" fmla="val 71644"/>
                </a:avLst>
              </a:prstGeom>
              <a:solidFill>
                <a:srgbClr val="CC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68" name="Group 87"/>
              <p:cNvGrpSpPr/>
              <p:nvPr/>
            </p:nvGrpSpPr>
            <p:grpSpPr bwMode="auto">
              <a:xfrm>
                <a:off x="1506" y="4697"/>
                <a:ext cx="958" cy="983"/>
                <a:chOff x="1506" y="4697"/>
                <a:chExt cx="958" cy="983"/>
              </a:xfrm>
            </p:grpSpPr>
            <p:grpSp>
              <p:nvGrpSpPr>
                <p:cNvPr id="169" name="Group 88"/>
                <p:cNvGrpSpPr/>
                <p:nvPr/>
              </p:nvGrpSpPr>
              <p:grpSpPr bwMode="auto">
                <a:xfrm>
                  <a:off x="1506" y="4697"/>
                  <a:ext cx="419" cy="299"/>
                  <a:chOff x="1506" y="4697"/>
                  <a:chExt cx="419" cy="299"/>
                </a:xfrm>
              </p:grpSpPr>
              <p:grpSp>
                <p:nvGrpSpPr>
                  <p:cNvPr id="175" name="Group 89"/>
                  <p:cNvGrpSpPr/>
                  <p:nvPr/>
                </p:nvGrpSpPr>
                <p:grpSpPr bwMode="auto">
                  <a:xfrm rot="-6212831">
                    <a:off x="1747" y="4750"/>
                    <a:ext cx="232" cy="125"/>
                    <a:chOff x="2151" y="7074"/>
                    <a:chExt cx="630" cy="180"/>
                  </a:xfrm>
                </p:grpSpPr>
                <p:sp>
                  <p:nvSpPr>
                    <p:cNvPr id="179" name="AutoShape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41" y="7074"/>
                      <a:ext cx="540" cy="180"/>
                    </a:xfrm>
                    <a:prstGeom prst="homePlate">
                      <a:avLst>
                        <a:gd name="adj" fmla="val 108333"/>
                      </a:avLst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80" name="Oval 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1" y="7074"/>
                      <a:ext cx="180" cy="180"/>
                    </a:xfrm>
                    <a:prstGeom prst="ellipse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</p:grpSp>
              <p:grpSp>
                <p:nvGrpSpPr>
                  <p:cNvPr id="176" name="Group 92"/>
                  <p:cNvGrpSpPr/>
                  <p:nvPr/>
                </p:nvGrpSpPr>
                <p:grpSpPr bwMode="auto">
                  <a:xfrm rot="-6835573">
                    <a:off x="1453" y="4817"/>
                    <a:ext cx="232" cy="125"/>
                    <a:chOff x="2151" y="7074"/>
                    <a:chExt cx="630" cy="180"/>
                  </a:xfrm>
                </p:grpSpPr>
                <p:sp>
                  <p:nvSpPr>
                    <p:cNvPr id="177" name="AutoShape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41" y="7074"/>
                      <a:ext cx="540" cy="180"/>
                    </a:xfrm>
                    <a:prstGeom prst="homePlate">
                      <a:avLst>
                        <a:gd name="adj" fmla="val 108333"/>
                      </a:avLst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  <p:sp>
                  <p:nvSpPr>
                    <p:cNvPr id="178" name="Oval 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1" y="7074"/>
                      <a:ext cx="180" cy="180"/>
                    </a:xfrm>
                    <a:prstGeom prst="ellipse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anose="020F0502020204030204" charset="0"/>
                      </a:endParaRPr>
                    </a:p>
                  </p:txBody>
                </p:sp>
              </p:grpSp>
            </p:grpSp>
            <p:grpSp>
              <p:nvGrpSpPr>
                <p:cNvPr id="170" name="Group 95"/>
                <p:cNvGrpSpPr/>
                <p:nvPr/>
              </p:nvGrpSpPr>
              <p:grpSpPr bwMode="auto">
                <a:xfrm>
                  <a:off x="2185" y="5259"/>
                  <a:ext cx="279" cy="421"/>
                  <a:chOff x="2185" y="5259"/>
                  <a:chExt cx="279" cy="421"/>
                </a:xfrm>
              </p:grpSpPr>
              <p:sp>
                <p:nvSpPr>
                  <p:cNvPr id="171" name="Oval 96"/>
                  <p:cNvSpPr>
                    <a:spLocks noChangeArrowheads="1"/>
                  </p:cNvSpPr>
                  <p:nvPr/>
                </p:nvSpPr>
                <p:spPr bwMode="auto">
                  <a:xfrm rot="5267234">
                    <a:off x="2356" y="5371"/>
                    <a:ext cx="83" cy="125"/>
                  </a:xfrm>
                  <a:prstGeom prst="ellipse">
                    <a:avLst/>
                  </a:prstGeom>
                  <a:solidFill>
                    <a:srgbClr val="CCFFFF"/>
                  </a:solid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2" name="Oval 97"/>
                  <p:cNvSpPr>
                    <a:spLocks noChangeArrowheads="1"/>
                  </p:cNvSpPr>
                  <p:nvPr/>
                </p:nvSpPr>
                <p:spPr bwMode="auto">
                  <a:xfrm rot="5065300">
                    <a:off x="2206" y="5238"/>
                    <a:ext cx="83" cy="125"/>
                  </a:xfrm>
                  <a:prstGeom prst="ellipse">
                    <a:avLst/>
                  </a:prstGeom>
                  <a:solidFill>
                    <a:srgbClr val="CCFFFF"/>
                  </a:solid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3" name="AutoShape 98"/>
                  <p:cNvSpPr>
                    <a:spLocks noChangeArrowheads="1"/>
                  </p:cNvSpPr>
                  <p:nvPr/>
                </p:nvSpPr>
                <p:spPr bwMode="auto">
                  <a:xfrm rot="5267234">
                    <a:off x="2278" y="5493"/>
                    <a:ext cx="248" cy="125"/>
                  </a:xfrm>
                  <a:prstGeom prst="homePlate">
                    <a:avLst>
                      <a:gd name="adj" fmla="val 71644"/>
                    </a:avLst>
                  </a:prstGeom>
                  <a:solidFill>
                    <a:srgbClr val="CCFF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  <p:sp>
                <p:nvSpPr>
                  <p:cNvPr id="174" name="AutoShape 99"/>
                  <p:cNvSpPr>
                    <a:spLocks noChangeArrowheads="1"/>
                  </p:cNvSpPr>
                  <p:nvPr/>
                </p:nvSpPr>
                <p:spPr bwMode="auto">
                  <a:xfrm rot="5065300">
                    <a:off x="2136" y="5360"/>
                    <a:ext cx="248" cy="125"/>
                  </a:xfrm>
                  <a:prstGeom prst="homePlate">
                    <a:avLst>
                      <a:gd name="adj" fmla="val 71644"/>
                    </a:avLst>
                  </a:prstGeom>
                  <a:solidFill>
                    <a:srgbClr val="CCFFFF"/>
                  </a:soli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ru-RU">
                      <a:latin typeface="Calibri" panose="020F0502020204030204" charset="0"/>
                    </a:endParaRPr>
                  </a:p>
                </p:txBody>
              </p:sp>
            </p:grpSp>
          </p:grpSp>
        </p:grpSp>
        <p:grpSp>
          <p:nvGrpSpPr>
            <p:cNvPr id="56" name="Group 100"/>
            <p:cNvGrpSpPr/>
            <p:nvPr/>
          </p:nvGrpSpPr>
          <p:grpSpPr bwMode="auto">
            <a:xfrm>
              <a:off x="3276" y="8010"/>
              <a:ext cx="546" cy="537"/>
              <a:chOff x="2346" y="5874"/>
              <a:chExt cx="546" cy="540"/>
            </a:xfrm>
          </p:grpSpPr>
          <p:sp>
            <p:nvSpPr>
              <p:cNvPr id="165" name="Oval 101"/>
              <p:cNvSpPr>
                <a:spLocks noChangeArrowheads="1"/>
              </p:cNvSpPr>
              <p:nvPr/>
            </p:nvSpPr>
            <p:spPr bwMode="auto">
              <a:xfrm>
                <a:off x="2352" y="5874"/>
                <a:ext cx="540" cy="540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66" name="AutoShape 102"/>
              <p:cNvSpPr>
                <a:spLocks noChangeArrowheads="1"/>
              </p:cNvSpPr>
              <p:nvPr/>
            </p:nvSpPr>
            <p:spPr bwMode="auto">
              <a:xfrm>
                <a:off x="2346" y="5874"/>
                <a:ext cx="540" cy="540"/>
              </a:xfrm>
              <a:prstGeom prst="sun">
                <a:avLst>
                  <a:gd name="adj" fmla="val 25000"/>
                </a:avLst>
              </a:prstGeom>
              <a:solidFill>
                <a:srgbClr val="FFFF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57" name="Group 103"/>
            <p:cNvGrpSpPr/>
            <p:nvPr/>
          </p:nvGrpSpPr>
          <p:grpSpPr bwMode="auto">
            <a:xfrm>
              <a:off x="5511" y="6437"/>
              <a:ext cx="900" cy="627"/>
              <a:chOff x="4581" y="4299"/>
              <a:chExt cx="900" cy="630"/>
            </a:xfrm>
          </p:grpSpPr>
          <p:sp>
            <p:nvSpPr>
              <p:cNvPr id="163" name="AutoShape 104"/>
              <p:cNvSpPr>
                <a:spLocks noChangeArrowheads="1"/>
              </p:cNvSpPr>
              <p:nvPr/>
            </p:nvSpPr>
            <p:spPr bwMode="auto">
              <a:xfrm rot="8395023">
                <a:off x="4581" y="4569"/>
                <a:ext cx="720" cy="360"/>
              </a:xfrm>
              <a:prstGeom prst="rtTriangle">
                <a:avLst/>
              </a:prstGeom>
              <a:solidFill>
                <a:srgbClr val="008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64" name="Rectangle 105"/>
              <p:cNvSpPr>
                <a:spLocks noChangeArrowheads="1"/>
              </p:cNvSpPr>
              <p:nvPr/>
            </p:nvSpPr>
            <p:spPr bwMode="auto">
              <a:xfrm rot="-2106270">
                <a:off x="4941" y="4299"/>
                <a:ext cx="540" cy="360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58" name="Group 106"/>
            <p:cNvGrpSpPr/>
            <p:nvPr/>
          </p:nvGrpSpPr>
          <p:grpSpPr bwMode="auto">
            <a:xfrm>
              <a:off x="3221" y="5853"/>
              <a:ext cx="2481" cy="1804"/>
              <a:chOff x="2310" y="3699"/>
              <a:chExt cx="2481" cy="1815"/>
            </a:xfrm>
          </p:grpSpPr>
          <p:sp>
            <p:nvSpPr>
              <p:cNvPr id="141" name="Oval 107"/>
              <p:cNvSpPr>
                <a:spLocks noChangeArrowheads="1"/>
              </p:cNvSpPr>
              <p:nvPr/>
            </p:nvSpPr>
            <p:spPr bwMode="auto">
              <a:xfrm rot="-2727632">
                <a:off x="3899" y="4156"/>
                <a:ext cx="463" cy="126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2" name="Oval 108"/>
              <p:cNvSpPr>
                <a:spLocks noChangeArrowheads="1"/>
              </p:cNvSpPr>
              <p:nvPr/>
            </p:nvSpPr>
            <p:spPr bwMode="auto">
              <a:xfrm rot="-2087087">
                <a:off x="3678" y="4287"/>
                <a:ext cx="540" cy="108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3" name="AutoShape 109"/>
              <p:cNvSpPr>
                <a:spLocks noChangeArrowheads="1"/>
              </p:cNvSpPr>
              <p:nvPr/>
            </p:nvSpPr>
            <p:spPr bwMode="auto">
              <a:xfrm rot="8489290">
                <a:off x="3096" y="4263"/>
                <a:ext cx="425" cy="18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44" name="Group 110"/>
              <p:cNvGrpSpPr/>
              <p:nvPr/>
            </p:nvGrpSpPr>
            <p:grpSpPr bwMode="auto">
              <a:xfrm flipV="1">
                <a:off x="2391" y="3888"/>
                <a:ext cx="1086" cy="219"/>
                <a:chOff x="2310" y="3975"/>
                <a:chExt cx="1086" cy="219"/>
              </a:xfrm>
            </p:grpSpPr>
            <p:sp>
              <p:nvSpPr>
                <p:cNvPr id="159" name="AutoShape 111"/>
                <p:cNvSpPr>
                  <a:spLocks noChangeArrowheads="1"/>
                </p:cNvSpPr>
                <p:nvPr/>
              </p:nvSpPr>
              <p:spPr bwMode="auto">
                <a:xfrm rot="1334689">
                  <a:off x="2856" y="3999"/>
                  <a:ext cx="540" cy="1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0" name="AutoShape 112"/>
                <p:cNvSpPr>
                  <a:spLocks noChangeArrowheads="1"/>
                </p:cNvSpPr>
                <p:nvPr/>
              </p:nvSpPr>
              <p:spPr bwMode="auto">
                <a:xfrm rot="-1219457">
                  <a:off x="2621" y="3983"/>
                  <a:ext cx="369" cy="1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1" name="AutoShape 113"/>
                <p:cNvSpPr>
                  <a:spLocks noChangeArrowheads="1"/>
                </p:cNvSpPr>
                <p:nvPr/>
              </p:nvSpPr>
              <p:spPr bwMode="auto">
                <a:xfrm rot="683865">
                  <a:off x="2421" y="4014"/>
                  <a:ext cx="369" cy="1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62" name="AutoShape 114"/>
                <p:cNvSpPr>
                  <a:spLocks noChangeArrowheads="1"/>
                </p:cNvSpPr>
                <p:nvPr/>
              </p:nvSpPr>
              <p:spPr bwMode="auto">
                <a:xfrm rot="4936597" flipV="1">
                  <a:off x="2398" y="3887"/>
                  <a:ext cx="96" cy="272"/>
                </a:xfrm>
                <a:prstGeom prst="moon">
                  <a:avLst>
                    <a:gd name="adj" fmla="val 50000"/>
                  </a:avLst>
                </a:prstGeom>
                <a:solidFill>
                  <a:srgbClr val="CCFFFF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45" name="Oval 115"/>
              <p:cNvSpPr>
                <a:spLocks noChangeArrowheads="1"/>
              </p:cNvSpPr>
              <p:nvPr/>
            </p:nvSpPr>
            <p:spPr bwMode="auto">
              <a:xfrm>
                <a:off x="3411" y="4113"/>
                <a:ext cx="482" cy="482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6" name="Oval 116"/>
              <p:cNvSpPr>
                <a:spLocks noChangeArrowheads="1"/>
              </p:cNvSpPr>
              <p:nvPr/>
            </p:nvSpPr>
            <p:spPr bwMode="auto">
              <a:xfrm rot="-3852576">
                <a:off x="3171" y="4008"/>
                <a:ext cx="360" cy="54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7" name="Oval 117"/>
              <p:cNvSpPr>
                <a:spLocks noChangeArrowheads="1"/>
              </p:cNvSpPr>
              <p:nvPr/>
            </p:nvSpPr>
            <p:spPr bwMode="auto">
              <a:xfrm rot="-2725779">
                <a:off x="3269" y="3743"/>
                <a:ext cx="360" cy="72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8" name="Oval 118"/>
              <p:cNvSpPr>
                <a:spLocks noChangeArrowheads="1"/>
              </p:cNvSpPr>
              <p:nvPr/>
            </p:nvSpPr>
            <p:spPr bwMode="auto">
              <a:xfrm rot="-1461387">
                <a:off x="3066" y="3828"/>
                <a:ext cx="360" cy="54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49" name="Group 119"/>
              <p:cNvGrpSpPr/>
              <p:nvPr/>
            </p:nvGrpSpPr>
            <p:grpSpPr bwMode="auto">
              <a:xfrm>
                <a:off x="2310" y="3699"/>
                <a:ext cx="1086" cy="219"/>
                <a:chOff x="2310" y="3975"/>
                <a:chExt cx="1086" cy="219"/>
              </a:xfrm>
            </p:grpSpPr>
            <p:sp>
              <p:nvSpPr>
                <p:cNvPr id="155" name="AutoShape 120"/>
                <p:cNvSpPr>
                  <a:spLocks noChangeArrowheads="1"/>
                </p:cNvSpPr>
                <p:nvPr/>
              </p:nvSpPr>
              <p:spPr bwMode="auto">
                <a:xfrm rot="1334689">
                  <a:off x="2856" y="3999"/>
                  <a:ext cx="540" cy="1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6" name="AutoShape 121"/>
                <p:cNvSpPr>
                  <a:spLocks noChangeArrowheads="1"/>
                </p:cNvSpPr>
                <p:nvPr/>
              </p:nvSpPr>
              <p:spPr bwMode="auto">
                <a:xfrm rot="-1219457">
                  <a:off x="2621" y="3983"/>
                  <a:ext cx="369" cy="1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7" name="AutoShape 122"/>
                <p:cNvSpPr>
                  <a:spLocks noChangeArrowheads="1"/>
                </p:cNvSpPr>
                <p:nvPr/>
              </p:nvSpPr>
              <p:spPr bwMode="auto">
                <a:xfrm rot="683865">
                  <a:off x="2421" y="4014"/>
                  <a:ext cx="369" cy="1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58" name="AutoShape 123"/>
                <p:cNvSpPr>
                  <a:spLocks noChangeArrowheads="1"/>
                </p:cNvSpPr>
                <p:nvPr/>
              </p:nvSpPr>
              <p:spPr bwMode="auto">
                <a:xfrm rot="4936597" flipV="1">
                  <a:off x="2398" y="3887"/>
                  <a:ext cx="96" cy="272"/>
                </a:xfrm>
                <a:prstGeom prst="moon">
                  <a:avLst>
                    <a:gd name="adj" fmla="val 50000"/>
                  </a:avLst>
                </a:prstGeom>
                <a:solidFill>
                  <a:srgbClr val="CCFFFF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50" name="AutoShape 124"/>
              <p:cNvSpPr>
                <a:spLocks noChangeArrowheads="1"/>
              </p:cNvSpPr>
              <p:nvPr/>
            </p:nvSpPr>
            <p:spPr bwMode="auto">
              <a:xfrm rot="-2140240">
                <a:off x="2778" y="3851"/>
                <a:ext cx="482" cy="18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1" name="AutoShape 125"/>
              <p:cNvSpPr>
                <a:spLocks noChangeArrowheads="1"/>
              </p:cNvSpPr>
              <p:nvPr/>
            </p:nvSpPr>
            <p:spPr bwMode="auto">
              <a:xfrm rot="-2359150">
                <a:off x="2726" y="3967"/>
                <a:ext cx="539" cy="18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2" name="AutoShape 126"/>
              <p:cNvSpPr>
                <a:spLocks noChangeArrowheads="1"/>
              </p:cNvSpPr>
              <p:nvPr/>
            </p:nvSpPr>
            <p:spPr bwMode="auto">
              <a:xfrm rot="-8448612">
                <a:off x="2905" y="4272"/>
                <a:ext cx="369" cy="18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3" name="AutoShape 127"/>
              <p:cNvSpPr>
                <a:spLocks noChangeArrowheads="1"/>
              </p:cNvSpPr>
              <p:nvPr/>
            </p:nvSpPr>
            <p:spPr bwMode="auto">
              <a:xfrm rot="8489290">
                <a:off x="2851" y="4085"/>
                <a:ext cx="425" cy="18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54" name="Oval 128"/>
              <p:cNvSpPr>
                <a:spLocks noChangeArrowheads="1"/>
              </p:cNvSpPr>
              <p:nvPr/>
            </p:nvSpPr>
            <p:spPr bwMode="auto">
              <a:xfrm>
                <a:off x="4251" y="4974"/>
                <a:ext cx="540" cy="54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59" name="Group 129"/>
            <p:cNvGrpSpPr/>
            <p:nvPr/>
          </p:nvGrpSpPr>
          <p:grpSpPr bwMode="auto">
            <a:xfrm>
              <a:off x="6211" y="5078"/>
              <a:ext cx="430" cy="746"/>
              <a:chOff x="5051" y="2964"/>
              <a:chExt cx="430" cy="750"/>
            </a:xfrm>
          </p:grpSpPr>
          <p:sp>
            <p:nvSpPr>
              <p:cNvPr id="139" name="AutoShape 130"/>
              <p:cNvSpPr>
                <a:spLocks noChangeArrowheads="1"/>
              </p:cNvSpPr>
              <p:nvPr/>
            </p:nvSpPr>
            <p:spPr bwMode="auto">
              <a:xfrm rot="-4250511">
                <a:off x="4871" y="3144"/>
                <a:ext cx="720" cy="360"/>
              </a:xfrm>
              <a:prstGeom prst="lightningBolt">
                <a:avLst/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0" name="AutoShape 131"/>
              <p:cNvSpPr>
                <a:spLocks noChangeArrowheads="1"/>
              </p:cNvSpPr>
              <p:nvPr/>
            </p:nvSpPr>
            <p:spPr bwMode="auto">
              <a:xfrm rot="7223552">
                <a:off x="4941" y="3174"/>
                <a:ext cx="720" cy="360"/>
              </a:xfrm>
              <a:prstGeom prst="lightningBolt">
                <a:avLst/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60" name="Group 132"/>
            <p:cNvGrpSpPr/>
            <p:nvPr/>
          </p:nvGrpSpPr>
          <p:grpSpPr bwMode="auto">
            <a:xfrm>
              <a:off x="4513" y="5204"/>
              <a:ext cx="2128" cy="1538"/>
              <a:chOff x="3583" y="3044"/>
              <a:chExt cx="2128" cy="1546"/>
            </a:xfrm>
          </p:grpSpPr>
          <p:sp>
            <p:nvSpPr>
              <p:cNvPr id="100" name="AutoShape 133"/>
              <p:cNvSpPr>
                <a:spLocks noChangeArrowheads="1"/>
              </p:cNvSpPr>
              <p:nvPr/>
            </p:nvSpPr>
            <p:spPr bwMode="auto">
              <a:xfrm rot="-10452432">
                <a:off x="4251" y="3064"/>
                <a:ext cx="720" cy="360"/>
              </a:xfrm>
              <a:prstGeom prst="lightningBolt">
                <a:avLst/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01" name="Group 134"/>
              <p:cNvGrpSpPr/>
              <p:nvPr/>
            </p:nvGrpSpPr>
            <p:grpSpPr bwMode="auto">
              <a:xfrm flipV="1">
                <a:off x="5071" y="3464"/>
                <a:ext cx="430" cy="750"/>
                <a:chOff x="5051" y="2964"/>
                <a:chExt cx="430" cy="750"/>
              </a:xfrm>
            </p:grpSpPr>
            <p:sp>
              <p:nvSpPr>
                <p:cNvPr id="137" name="AutoShape 135"/>
                <p:cNvSpPr>
                  <a:spLocks noChangeArrowheads="1"/>
                </p:cNvSpPr>
                <p:nvPr/>
              </p:nvSpPr>
              <p:spPr bwMode="auto">
                <a:xfrm rot="-4250511">
                  <a:off x="4871" y="3144"/>
                  <a:ext cx="720" cy="360"/>
                </a:xfrm>
                <a:prstGeom prst="lightningBol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38" name="AutoShape 136"/>
                <p:cNvSpPr>
                  <a:spLocks noChangeArrowheads="1"/>
                </p:cNvSpPr>
                <p:nvPr/>
              </p:nvSpPr>
              <p:spPr bwMode="auto">
                <a:xfrm rot="7223552">
                  <a:off x="4941" y="3174"/>
                  <a:ext cx="720" cy="360"/>
                </a:xfrm>
                <a:prstGeom prst="lightningBol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02" name="Group 137"/>
              <p:cNvGrpSpPr/>
              <p:nvPr/>
            </p:nvGrpSpPr>
            <p:grpSpPr bwMode="auto">
              <a:xfrm>
                <a:off x="5231" y="3294"/>
                <a:ext cx="430" cy="750"/>
                <a:chOff x="5051" y="2964"/>
                <a:chExt cx="430" cy="750"/>
              </a:xfrm>
            </p:grpSpPr>
            <p:sp>
              <p:nvSpPr>
                <p:cNvPr id="135" name="AutoShape 138"/>
                <p:cNvSpPr>
                  <a:spLocks noChangeArrowheads="1"/>
                </p:cNvSpPr>
                <p:nvPr/>
              </p:nvSpPr>
              <p:spPr bwMode="auto">
                <a:xfrm rot="-4250511">
                  <a:off x="4871" y="3144"/>
                  <a:ext cx="720" cy="360"/>
                </a:xfrm>
                <a:prstGeom prst="lightningBol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36" name="AutoShape 139"/>
                <p:cNvSpPr>
                  <a:spLocks noChangeArrowheads="1"/>
                </p:cNvSpPr>
                <p:nvPr/>
              </p:nvSpPr>
              <p:spPr bwMode="auto">
                <a:xfrm rot="7223552">
                  <a:off x="4941" y="3174"/>
                  <a:ext cx="720" cy="360"/>
                </a:xfrm>
                <a:prstGeom prst="lightningBol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03" name="Group 140"/>
              <p:cNvGrpSpPr/>
              <p:nvPr/>
            </p:nvGrpSpPr>
            <p:grpSpPr bwMode="auto">
              <a:xfrm flipV="1">
                <a:off x="5211" y="3364"/>
                <a:ext cx="430" cy="750"/>
                <a:chOff x="5051" y="2964"/>
                <a:chExt cx="430" cy="750"/>
              </a:xfrm>
            </p:grpSpPr>
            <p:sp>
              <p:nvSpPr>
                <p:cNvPr id="133" name="AutoShape 141"/>
                <p:cNvSpPr>
                  <a:spLocks noChangeArrowheads="1"/>
                </p:cNvSpPr>
                <p:nvPr/>
              </p:nvSpPr>
              <p:spPr bwMode="auto">
                <a:xfrm rot="-4250511">
                  <a:off x="4871" y="3144"/>
                  <a:ext cx="720" cy="360"/>
                </a:xfrm>
                <a:prstGeom prst="lightningBol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34" name="AutoShape 142"/>
                <p:cNvSpPr>
                  <a:spLocks noChangeArrowheads="1"/>
                </p:cNvSpPr>
                <p:nvPr/>
              </p:nvSpPr>
              <p:spPr bwMode="auto">
                <a:xfrm rot="7223552">
                  <a:off x="4941" y="3174"/>
                  <a:ext cx="720" cy="360"/>
                </a:xfrm>
                <a:prstGeom prst="lightningBol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104" name="Group 143"/>
              <p:cNvGrpSpPr/>
              <p:nvPr/>
            </p:nvGrpSpPr>
            <p:grpSpPr bwMode="auto">
              <a:xfrm>
                <a:off x="5281" y="3094"/>
                <a:ext cx="430" cy="750"/>
                <a:chOff x="5051" y="2964"/>
                <a:chExt cx="430" cy="750"/>
              </a:xfrm>
            </p:grpSpPr>
            <p:sp>
              <p:nvSpPr>
                <p:cNvPr id="131" name="AutoShape 144"/>
                <p:cNvSpPr>
                  <a:spLocks noChangeArrowheads="1"/>
                </p:cNvSpPr>
                <p:nvPr/>
              </p:nvSpPr>
              <p:spPr bwMode="auto">
                <a:xfrm rot="-4250511">
                  <a:off x="4871" y="3144"/>
                  <a:ext cx="720" cy="360"/>
                </a:xfrm>
                <a:prstGeom prst="lightningBol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32" name="AutoShape 145"/>
                <p:cNvSpPr>
                  <a:spLocks noChangeArrowheads="1"/>
                </p:cNvSpPr>
                <p:nvPr/>
              </p:nvSpPr>
              <p:spPr bwMode="auto">
                <a:xfrm rot="7223552">
                  <a:off x="4941" y="3174"/>
                  <a:ext cx="720" cy="360"/>
                </a:xfrm>
                <a:prstGeom prst="lightningBolt">
                  <a:avLst/>
                </a:prstGeom>
                <a:solidFill>
                  <a:srgbClr val="9966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05" name="Rectangle 146"/>
              <p:cNvSpPr>
                <a:spLocks noChangeArrowheads="1"/>
              </p:cNvSpPr>
              <p:nvPr/>
            </p:nvSpPr>
            <p:spPr bwMode="auto">
              <a:xfrm rot="-1179801">
                <a:off x="4320" y="4200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06" name="Group 147"/>
              <p:cNvGrpSpPr/>
              <p:nvPr/>
            </p:nvGrpSpPr>
            <p:grpSpPr bwMode="auto">
              <a:xfrm rot="18889467" flipV="1">
                <a:off x="4173" y="3963"/>
                <a:ext cx="384" cy="306"/>
                <a:chOff x="4221" y="4272"/>
                <a:chExt cx="384" cy="306"/>
              </a:xfrm>
            </p:grpSpPr>
            <p:sp>
              <p:nvSpPr>
                <p:cNvPr id="129" name="Oval 148"/>
                <p:cNvSpPr>
                  <a:spLocks noChangeArrowheads="1"/>
                </p:cNvSpPr>
                <p:nvPr/>
              </p:nvSpPr>
              <p:spPr bwMode="auto">
                <a:xfrm rot="-1694902">
                  <a:off x="4221" y="4281"/>
                  <a:ext cx="306" cy="79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30" name="Oval 149"/>
                <p:cNvSpPr>
                  <a:spLocks noChangeArrowheads="1"/>
                </p:cNvSpPr>
                <p:nvPr/>
              </p:nvSpPr>
              <p:spPr bwMode="auto">
                <a:xfrm>
                  <a:off x="4299" y="4272"/>
                  <a:ext cx="306" cy="306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07" name="Oval 150"/>
              <p:cNvSpPr>
                <a:spLocks noChangeArrowheads="1"/>
              </p:cNvSpPr>
              <p:nvPr/>
            </p:nvSpPr>
            <p:spPr bwMode="auto">
              <a:xfrm rot="-2983065">
                <a:off x="3978" y="3704"/>
                <a:ext cx="496" cy="408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8" name="Oval 151"/>
              <p:cNvSpPr>
                <a:spLocks noChangeArrowheads="1"/>
              </p:cNvSpPr>
              <p:nvPr/>
            </p:nvSpPr>
            <p:spPr bwMode="auto">
              <a:xfrm rot="-2666896">
                <a:off x="3807" y="3810"/>
                <a:ext cx="540" cy="18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09" name="Oval 152"/>
              <p:cNvSpPr>
                <a:spLocks noChangeArrowheads="1"/>
              </p:cNvSpPr>
              <p:nvPr/>
            </p:nvSpPr>
            <p:spPr bwMode="auto">
              <a:xfrm>
                <a:off x="4446" y="3354"/>
                <a:ext cx="930" cy="1035"/>
              </a:xfrm>
              <a:prstGeom prst="ellipse">
                <a:avLst/>
              </a:prstGeom>
              <a:solidFill>
                <a:srgbClr val="FF9966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0" name="Oval 153"/>
              <p:cNvSpPr>
                <a:spLocks noChangeArrowheads="1"/>
              </p:cNvSpPr>
              <p:nvPr/>
            </p:nvSpPr>
            <p:spPr bwMode="auto">
              <a:xfrm rot="-1065807">
                <a:off x="3875" y="3792"/>
                <a:ext cx="720" cy="360"/>
              </a:xfrm>
              <a:prstGeom prst="ellipse">
                <a:avLst/>
              </a:prstGeom>
              <a:solidFill>
                <a:srgbClr val="F6BD78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1" name="Oval 154"/>
              <p:cNvSpPr>
                <a:spLocks noChangeArrowheads="1"/>
              </p:cNvSpPr>
              <p:nvPr/>
            </p:nvSpPr>
            <p:spPr bwMode="auto">
              <a:xfrm rot="-868553">
                <a:off x="4678" y="3201"/>
                <a:ext cx="720" cy="720"/>
              </a:xfrm>
              <a:prstGeom prst="ellipse">
                <a:avLst/>
              </a:prstGeom>
              <a:solidFill>
                <a:srgbClr val="F6BD78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2" name="Oval 155"/>
              <p:cNvSpPr>
                <a:spLocks noChangeArrowheads="1"/>
              </p:cNvSpPr>
              <p:nvPr/>
            </p:nvSpPr>
            <p:spPr bwMode="auto">
              <a:xfrm>
                <a:off x="4290" y="3459"/>
                <a:ext cx="306" cy="306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3" name="Oval 156"/>
              <p:cNvSpPr>
                <a:spLocks noChangeArrowheads="1"/>
              </p:cNvSpPr>
              <p:nvPr/>
            </p:nvSpPr>
            <p:spPr bwMode="auto">
              <a:xfrm rot="-2646529">
                <a:off x="3583" y="3888"/>
                <a:ext cx="930" cy="179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4" name="Oval 157"/>
              <p:cNvSpPr>
                <a:spLocks noChangeArrowheads="1"/>
              </p:cNvSpPr>
              <p:nvPr/>
            </p:nvSpPr>
            <p:spPr bwMode="auto">
              <a:xfrm>
                <a:off x="4449" y="4230"/>
                <a:ext cx="306" cy="306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5" name="Oval 158"/>
              <p:cNvSpPr>
                <a:spLocks noChangeArrowheads="1"/>
              </p:cNvSpPr>
              <p:nvPr/>
            </p:nvSpPr>
            <p:spPr bwMode="auto">
              <a:xfrm>
                <a:off x="4311" y="3489"/>
                <a:ext cx="1049" cy="1035"/>
              </a:xfrm>
              <a:prstGeom prst="ellipse">
                <a:avLst/>
              </a:prstGeom>
              <a:solidFill>
                <a:srgbClr val="F6BD78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6" name="Oval 159"/>
              <p:cNvSpPr>
                <a:spLocks noChangeArrowheads="1"/>
              </p:cNvSpPr>
              <p:nvPr/>
            </p:nvSpPr>
            <p:spPr bwMode="auto">
              <a:xfrm rot="-868553">
                <a:off x="4461" y="3204"/>
                <a:ext cx="720" cy="36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7" name="Oval 160"/>
              <p:cNvSpPr>
                <a:spLocks noChangeArrowheads="1"/>
              </p:cNvSpPr>
              <p:nvPr/>
            </p:nvSpPr>
            <p:spPr bwMode="auto">
              <a:xfrm>
                <a:off x="4383" y="3645"/>
                <a:ext cx="306" cy="306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18" name="AutoShape 161"/>
              <p:cNvSpPr>
                <a:spLocks noChangeArrowheads="1"/>
              </p:cNvSpPr>
              <p:nvPr/>
            </p:nvSpPr>
            <p:spPr bwMode="auto">
              <a:xfrm rot="-4054896">
                <a:off x="4422" y="3675"/>
                <a:ext cx="180" cy="306"/>
              </a:xfrm>
              <a:prstGeom prst="moon">
                <a:avLst>
                  <a:gd name="adj" fmla="val 87500"/>
                </a:avLst>
              </a:prstGeom>
              <a:solidFill>
                <a:srgbClr val="CC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119" name="Group 162"/>
              <p:cNvGrpSpPr/>
              <p:nvPr/>
            </p:nvGrpSpPr>
            <p:grpSpPr bwMode="auto">
              <a:xfrm rot="973910">
                <a:off x="4242" y="4284"/>
                <a:ext cx="384" cy="306"/>
                <a:chOff x="4221" y="4272"/>
                <a:chExt cx="384" cy="306"/>
              </a:xfrm>
            </p:grpSpPr>
            <p:sp>
              <p:nvSpPr>
                <p:cNvPr id="127" name="Oval 163"/>
                <p:cNvSpPr>
                  <a:spLocks noChangeArrowheads="1"/>
                </p:cNvSpPr>
                <p:nvPr/>
              </p:nvSpPr>
              <p:spPr bwMode="auto">
                <a:xfrm rot="-1694902">
                  <a:off x="4221" y="4281"/>
                  <a:ext cx="306" cy="79"/>
                </a:xfrm>
                <a:prstGeom prst="ellipse">
                  <a:avLst/>
                </a:prstGeom>
                <a:solidFill>
                  <a:srgbClr val="F6BD78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128" name="Oval 164"/>
                <p:cNvSpPr>
                  <a:spLocks noChangeArrowheads="1"/>
                </p:cNvSpPr>
                <p:nvPr/>
              </p:nvSpPr>
              <p:spPr bwMode="auto">
                <a:xfrm>
                  <a:off x="4299" y="4272"/>
                  <a:ext cx="306" cy="306"/>
                </a:xfrm>
                <a:prstGeom prst="ellipse">
                  <a:avLst/>
                </a:prstGeom>
                <a:solidFill>
                  <a:srgbClr val="F6BD78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120" name="Oval 165"/>
              <p:cNvSpPr>
                <a:spLocks noChangeArrowheads="1"/>
              </p:cNvSpPr>
              <p:nvPr/>
            </p:nvSpPr>
            <p:spPr bwMode="auto">
              <a:xfrm rot="-9182613">
                <a:off x="4341" y="3537"/>
                <a:ext cx="540" cy="180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1" name="AutoShape 166"/>
              <p:cNvSpPr>
                <a:spLocks noChangeArrowheads="1"/>
              </p:cNvSpPr>
              <p:nvPr/>
            </p:nvSpPr>
            <p:spPr bwMode="auto">
              <a:xfrm rot="1863811">
                <a:off x="4381" y="3729"/>
                <a:ext cx="125" cy="1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93 w 21600"/>
                  <a:gd name="T13" fmla="*/ 4493 h 21600"/>
                  <a:gd name="T14" fmla="*/ 17107 w 21600"/>
                  <a:gd name="T15" fmla="*/ 171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9966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2" name="Oval 167"/>
              <p:cNvSpPr>
                <a:spLocks noChangeArrowheads="1"/>
              </p:cNvSpPr>
              <p:nvPr/>
            </p:nvSpPr>
            <p:spPr bwMode="auto">
              <a:xfrm rot="660454">
                <a:off x="4287" y="3609"/>
                <a:ext cx="125" cy="306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3" name="Oval 168"/>
              <p:cNvSpPr>
                <a:spLocks noChangeArrowheads="1"/>
              </p:cNvSpPr>
              <p:nvPr/>
            </p:nvSpPr>
            <p:spPr bwMode="auto">
              <a:xfrm rot="-1930023">
                <a:off x="3707" y="3860"/>
                <a:ext cx="720" cy="238"/>
              </a:xfrm>
              <a:prstGeom prst="ellipse">
                <a:avLst/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4" name="Oval 169"/>
              <p:cNvSpPr>
                <a:spLocks noChangeArrowheads="1"/>
              </p:cNvSpPr>
              <p:nvPr/>
            </p:nvSpPr>
            <p:spPr bwMode="auto">
              <a:xfrm>
                <a:off x="4419" y="3732"/>
                <a:ext cx="57" cy="5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5" name="Oval 170"/>
              <p:cNvSpPr>
                <a:spLocks noChangeArrowheads="1"/>
              </p:cNvSpPr>
              <p:nvPr/>
            </p:nvSpPr>
            <p:spPr bwMode="auto">
              <a:xfrm rot="-868553">
                <a:off x="4416" y="3909"/>
                <a:ext cx="720" cy="540"/>
              </a:xfrm>
              <a:prstGeom prst="ellipse">
                <a:avLst/>
              </a:prstGeom>
              <a:gradFill rotWithShape="0">
                <a:gsLst>
                  <a:gs pos="0">
                    <a:srgbClr val="FFCCCC"/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6" name="AutoShape 171"/>
              <p:cNvSpPr>
                <a:spLocks noChangeArrowheads="1"/>
              </p:cNvSpPr>
              <p:nvPr/>
            </p:nvSpPr>
            <p:spPr bwMode="auto">
              <a:xfrm rot="-2897230">
                <a:off x="4941" y="3224"/>
                <a:ext cx="720" cy="360"/>
              </a:xfrm>
              <a:prstGeom prst="lightningBolt">
                <a:avLst/>
              </a:prstGeom>
              <a:solidFill>
                <a:srgbClr val="9966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61" name="AutoShape 172"/>
            <p:cNvSpPr>
              <a:spLocks noChangeArrowheads="1"/>
            </p:cNvSpPr>
            <p:nvPr/>
          </p:nvSpPr>
          <p:spPr bwMode="auto">
            <a:xfrm rot="-2897230">
              <a:off x="5873" y="5266"/>
              <a:ext cx="716" cy="360"/>
            </a:xfrm>
            <a:prstGeom prst="lightningBolt">
              <a:avLst/>
            </a:prstGeom>
            <a:solidFill>
              <a:srgbClr val="9966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62" name="Group 173"/>
            <p:cNvGrpSpPr/>
            <p:nvPr/>
          </p:nvGrpSpPr>
          <p:grpSpPr bwMode="auto">
            <a:xfrm>
              <a:off x="3340" y="6010"/>
              <a:ext cx="511" cy="2121"/>
              <a:chOff x="2420" y="3901"/>
              <a:chExt cx="511" cy="2135"/>
            </a:xfrm>
          </p:grpSpPr>
          <p:grpSp>
            <p:nvGrpSpPr>
              <p:cNvPr id="95" name="Group 174"/>
              <p:cNvGrpSpPr/>
              <p:nvPr/>
            </p:nvGrpSpPr>
            <p:grpSpPr bwMode="auto">
              <a:xfrm>
                <a:off x="2420" y="3939"/>
                <a:ext cx="511" cy="2097"/>
                <a:chOff x="2420" y="3939"/>
                <a:chExt cx="511" cy="2097"/>
              </a:xfrm>
            </p:grpSpPr>
            <p:sp>
              <p:nvSpPr>
                <p:cNvPr id="98" name="AutoShape 175"/>
                <p:cNvSpPr>
                  <a:spLocks noChangeArrowheads="1"/>
                </p:cNvSpPr>
                <p:nvPr/>
              </p:nvSpPr>
              <p:spPr bwMode="auto">
                <a:xfrm rot="-5144783">
                  <a:off x="2046" y="5150"/>
                  <a:ext cx="1260" cy="511"/>
                </a:xfrm>
                <a:prstGeom prst="moon">
                  <a:avLst>
                    <a:gd name="adj" fmla="val 20741"/>
                  </a:avLst>
                </a:prstGeom>
                <a:solidFill>
                  <a:srgbClr val="FFFF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99" name="Rectangle 176"/>
                <p:cNvSpPr>
                  <a:spLocks noChangeArrowheads="1"/>
                </p:cNvSpPr>
                <p:nvPr/>
              </p:nvSpPr>
              <p:spPr bwMode="auto">
                <a:xfrm>
                  <a:off x="2466" y="3939"/>
                  <a:ext cx="57" cy="1610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96" name="Rectangle 177"/>
              <p:cNvSpPr>
                <a:spLocks noChangeArrowheads="1"/>
              </p:cNvSpPr>
              <p:nvPr/>
            </p:nvSpPr>
            <p:spPr bwMode="auto">
              <a:xfrm rot="-655656">
                <a:off x="2765" y="3901"/>
                <a:ext cx="57" cy="1185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7" name="Rectangle 178"/>
              <p:cNvSpPr>
                <a:spLocks noChangeArrowheads="1"/>
              </p:cNvSpPr>
              <p:nvPr/>
            </p:nvSpPr>
            <p:spPr bwMode="auto">
              <a:xfrm rot="184416">
                <a:off x="2860" y="5010"/>
                <a:ext cx="57" cy="448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63" name="AutoShape 179"/>
            <p:cNvSpPr>
              <a:spLocks noChangeArrowheads="1"/>
            </p:cNvSpPr>
            <p:nvPr/>
          </p:nvSpPr>
          <p:spPr bwMode="auto">
            <a:xfrm rot="-4307858">
              <a:off x="6043" y="4282"/>
              <a:ext cx="536" cy="360"/>
            </a:xfrm>
            <a:prstGeom prst="homePlate">
              <a:avLst>
                <a:gd name="adj" fmla="val 76740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4" name="AutoShape 180"/>
            <p:cNvSpPr>
              <a:spLocks noChangeArrowheads="1"/>
            </p:cNvSpPr>
            <p:nvPr/>
          </p:nvSpPr>
          <p:spPr bwMode="auto">
            <a:xfrm rot="-10147217">
              <a:off x="5731" y="4591"/>
              <a:ext cx="850" cy="7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93 w 21600"/>
                <a:gd name="T13" fmla="*/ 4188 h 21600"/>
                <a:gd name="T14" fmla="*/ 17407 w 21600"/>
                <a:gd name="T15" fmla="*/ 174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779" y="21600"/>
                  </a:lnTo>
                  <a:lnTo>
                    <a:pt x="1682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5" name="Oval 181"/>
            <p:cNvSpPr>
              <a:spLocks noChangeArrowheads="1"/>
            </p:cNvSpPr>
            <p:nvPr/>
          </p:nvSpPr>
          <p:spPr bwMode="auto">
            <a:xfrm>
              <a:off x="5931" y="4422"/>
              <a:ext cx="540" cy="493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99CC00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66" name="Group 182"/>
            <p:cNvGrpSpPr/>
            <p:nvPr/>
          </p:nvGrpSpPr>
          <p:grpSpPr bwMode="auto">
            <a:xfrm>
              <a:off x="4611" y="4147"/>
              <a:ext cx="3420" cy="5863"/>
              <a:chOff x="3681" y="1984"/>
              <a:chExt cx="3420" cy="5894"/>
            </a:xfrm>
          </p:grpSpPr>
          <p:sp>
            <p:nvSpPr>
              <p:cNvPr id="81" name="Oval 183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3681" y="7518"/>
                <a:ext cx="360" cy="360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2" name="Oval 184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4581" y="7518"/>
                <a:ext cx="360" cy="360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3" name="Oval 185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5841" y="6894"/>
                <a:ext cx="360" cy="360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4" name="Oval 186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6741" y="6353"/>
                <a:ext cx="360" cy="360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5" name="Oval 187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5471" y="198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6" name="Oval 188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5251" y="239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7" name="Oval 189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4941" y="239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8" name="Oval 190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5541" y="235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9" name="Oval 191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4001" y="547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0" name="Oval 192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4041" y="587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1" name="Oval 193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4221" y="619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2" name="Oval 194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4761" y="707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3" name="Oval 195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3861" y="707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4" name="Oval 196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4531" y="4634"/>
                <a:ext cx="136" cy="136"/>
              </a:xfrm>
              <a:prstGeom prst="ellipse">
                <a:avLst/>
              </a:prstGeom>
              <a:pattFill prst="lgConfetti">
                <a:fgClr>
                  <a:srgbClr val="FF9900"/>
                </a:fgClr>
                <a:bgClr>
                  <a:srgbClr val="FFFF00"/>
                </a:bgClr>
              </a:patt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67" name="Rectangle 197"/>
            <p:cNvSpPr>
              <a:spLocks noChangeArrowheads="1"/>
            </p:cNvSpPr>
            <p:nvPr/>
          </p:nvSpPr>
          <p:spPr bwMode="auto">
            <a:xfrm rot="1051879">
              <a:off x="5621" y="5158"/>
              <a:ext cx="900" cy="358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8" name="Rectangle 198"/>
            <p:cNvSpPr>
              <a:spLocks noChangeArrowheads="1"/>
            </p:cNvSpPr>
            <p:nvPr/>
          </p:nvSpPr>
          <p:spPr bwMode="auto">
            <a:xfrm rot="1051879">
              <a:off x="5609" y="5193"/>
              <a:ext cx="900" cy="247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69" name="Group 199"/>
            <p:cNvGrpSpPr/>
            <p:nvPr/>
          </p:nvGrpSpPr>
          <p:grpSpPr bwMode="auto">
            <a:xfrm rot="364932">
              <a:off x="5601" y="5068"/>
              <a:ext cx="385" cy="330"/>
              <a:chOff x="1341" y="7614"/>
              <a:chExt cx="2160" cy="2340"/>
            </a:xfrm>
          </p:grpSpPr>
          <p:sp>
            <p:nvSpPr>
              <p:cNvPr id="79" name="AutoShape 200"/>
              <p:cNvSpPr>
                <a:spLocks noChangeArrowheads="1"/>
              </p:cNvSpPr>
              <p:nvPr/>
            </p:nvSpPr>
            <p:spPr bwMode="auto">
              <a:xfrm>
                <a:off x="1341" y="7614"/>
                <a:ext cx="2160" cy="2340"/>
              </a:xfrm>
              <a:prstGeom prst="bevel">
                <a:avLst>
                  <a:gd name="adj" fmla="val 23611"/>
                </a:avLst>
              </a:prstGeom>
              <a:solidFill>
                <a:srgbClr val="FFFF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0" name="Rectangle 201"/>
              <p:cNvSpPr>
                <a:spLocks noChangeArrowheads="1"/>
              </p:cNvSpPr>
              <p:nvPr/>
            </p:nvSpPr>
            <p:spPr bwMode="auto">
              <a:xfrm>
                <a:off x="1839" y="8064"/>
                <a:ext cx="1152" cy="146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70" name="AutoShape 202"/>
            <p:cNvSpPr>
              <a:spLocks noChangeArrowheads="1"/>
            </p:cNvSpPr>
            <p:nvPr/>
          </p:nvSpPr>
          <p:spPr bwMode="auto">
            <a:xfrm rot="-3333495">
              <a:off x="5853" y="5356"/>
              <a:ext cx="715" cy="360"/>
            </a:xfrm>
            <a:prstGeom prst="lightningBolt">
              <a:avLst/>
            </a:prstGeom>
            <a:solidFill>
              <a:srgbClr val="CC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1" name="AutoShape 203"/>
            <p:cNvSpPr>
              <a:spLocks noChangeArrowheads="1"/>
            </p:cNvSpPr>
            <p:nvPr/>
          </p:nvSpPr>
          <p:spPr bwMode="auto">
            <a:xfrm rot="-3333495">
              <a:off x="5853" y="5455"/>
              <a:ext cx="716" cy="360"/>
            </a:xfrm>
            <a:prstGeom prst="lightningBolt">
              <a:avLst/>
            </a:prstGeom>
            <a:solidFill>
              <a:srgbClr val="CC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2" name="AutoShape 204"/>
            <p:cNvSpPr>
              <a:spLocks noChangeArrowheads="1"/>
            </p:cNvSpPr>
            <p:nvPr/>
          </p:nvSpPr>
          <p:spPr bwMode="auto">
            <a:xfrm rot="-3333495">
              <a:off x="5983" y="5425"/>
              <a:ext cx="716" cy="360"/>
            </a:xfrm>
            <a:prstGeom prst="lightningBolt">
              <a:avLst/>
            </a:prstGeom>
            <a:solidFill>
              <a:srgbClr val="CC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3" name="AutoShape 205"/>
            <p:cNvSpPr>
              <a:spLocks noChangeArrowheads="1"/>
            </p:cNvSpPr>
            <p:nvPr/>
          </p:nvSpPr>
          <p:spPr bwMode="auto">
            <a:xfrm rot="-3333495">
              <a:off x="5983" y="5525"/>
              <a:ext cx="715" cy="360"/>
            </a:xfrm>
            <a:prstGeom prst="lightningBolt">
              <a:avLst/>
            </a:prstGeom>
            <a:solidFill>
              <a:srgbClr val="CC990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4" name="Freeform 206"/>
            <p:cNvSpPr/>
            <p:nvPr/>
          </p:nvSpPr>
          <p:spPr bwMode="auto">
            <a:xfrm rot="447545">
              <a:off x="4807" y="7414"/>
              <a:ext cx="420" cy="1089"/>
            </a:xfrm>
            <a:custGeom>
              <a:avLst/>
              <a:gdLst>
                <a:gd name="T0" fmla="*/ 60 w 420"/>
                <a:gd name="T1" fmla="*/ 0 h 1260"/>
                <a:gd name="T2" fmla="*/ 60 w 420"/>
                <a:gd name="T3" fmla="*/ 261 h 1260"/>
                <a:gd name="T4" fmla="*/ 420 w 420"/>
                <a:gd name="T5" fmla="*/ 608 h 1260"/>
                <a:gd name="T6" fmla="*/ 0 60000 65536"/>
                <a:gd name="T7" fmla="*/ 0 60000 65536"/>
                <a:gd name="T8" fmla="*/ 0 60000 65536"/>
                <a:gd name="T9" fmla="*/ 0 w 420"/>
                <a:gd name="T10" fmla="*/ 0 h 1260"/>
                <a:gd name="T11" fmla="*/ 420 w 420"/>
                <a:gd name="T12" fmla="*/ 1260 h 12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" h="1260">
                  <a:moveTo>
                    <a:pt x="60" y="0"/>
                  </a:moveTo>
                  <a:cubicBezTo>
                    <a:pt x="30" y="165"/>
                    <a:pt x="0" y="330"/>
                    <a:pt x="60" y="540"/>
                  </a:cubicBezTo>
                  <a:cubicBezTo>
                    <a:pt x="120" y="750"/>
                    <a:pt x="360" y="1140"/>
                    <a:pt x="420" y="12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5" name="Oval 207"/>
            <p:cNvSpPr>
              <a:spLocks noChangeArrowheads="1"/>
            </p:cNvSpPr>
            <p:nvPr/>
          </p:nvSpPr>
          <p:spPr bwMode="auto">
            <a:xfrm rot="4975700">
              <a:off x="5852" y="5742"/>
              <a:ext cx="369" cy="249"/>
            </a:xfrm>
            <a:prstGeom prst="ellipse">
              <a:avLst/>
            </a:prstGeom>
            <a:solidFill>
              <a:srgbClr val="E7B16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6" name="Oval 208"/>
            <p:cNvSpPr>
              <a:spLocks noChangeArrowheads="1"/>
            </p:cNvSpPr>
            <p:nvPr/>
          </p:nvSpPr>
          <p:spPr bwMode="auto">
            <a:xfrm rot="1195035">
              <a:off x="6020" y="5590"/>
              <a:ext cx="249" cy="249"/>
            </a:xfrm>
            <a:prstGeom prst="ellipse">
              <a:avLst/>
            </a:prstGeom>
            <a:solidFill>
              <a:srgbClr val="E7B16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7" name="Oval 209"/>
            <p:cNvSpPr>
              <a:spLocks noChangeArrowheads="1"/>
            </p:cNvSpPr>
            <p:nvPr/>
          </p:nvSpPr>
          <p:spPr bwMode="auto">
            <a:xfrm rot="9688460">
              <a:off x="5980" y="5629"/>
              <a:ext cx="493" cy="249"/>
            </a:xfrm>
            <a:prstGeom prst="ellipse">
              <a:avLst/>
            </a:prstGeom>
            <a:solidFill>
              <a:srgbClr val="E7B16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78" name="AutoShape 210"/>
            <p:cNvSpPr>
              <a:spLocks noChangeArrowheads="1"/>
            </p:cNvSpPr>
            <p:nvPr/>
          </p:nvSpPr>
          <p:spPr bwMode="auto">
            <a:xfrm rot="10907091" flipH="1">
              <a:off x="6118" y="5554"/>
              <a:ext cx="540" cy="360"/>
            </a:xfrm>
            <a:prstGeom prst="rtTriangle">
              <a:avLst/>
            </a:prstGeom>
            <a:solidFill>
              <a:srgbClr val="E7B16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</p:grpSp>
      <p:sp>
        <p:nvSpPr>
          <p:cNvPr id="293" name="Прямоугольник 292"/>
          <p:cNvSpPr/>
          <p:nvPr/>
        </p:nvSpPr>
        <p:spPr>
          <a:xfrm>
            <a:off x="4429124" y="1142984"/>
            <a:ext cx="22145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Золушка</a:t>
            </a:r>
            <a:endParaRPr lang="ru-RU" sz="3200" dirty="0"/>
          </a:p>
        </p:txBody>
      </p:sp>
      <p:sp>
        <p:nvSpPr>
          <p:cNvPr id="294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58200" cy="533400"/>
          </a:xfrm>
        </p:spPr>
        <p:txBody>
          <a:bodyPr/>
          <a:lstStyle/>
          <a:p>
            <a:r>
              <a:rPr lang="ru-RU" sz="3200" dirty="0" smtClean="0"/>
              <a:t>Примеры создания  </a:t>
            </a:r>
            <a:r>
              <a:rPr lang="ru-RU" sz="3200" dirty="0"/>
              <a:t>сказочных героев </a:t>
            </a:r>
            <a:r>
              <a:rPr lang="ru-RU" sz="3200" dirty="0" smtClean="0"/>
              <a:t>(возможности </a:t>
            </a:r>
            <a:r>
              <a:rPr lang="en-US" sz="3200" dirty="0" smtClean="0"/>
              <a:t>Writer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/>
          <p:nvPr/>
        </p:nvGrpSpPr>
        <p:grpSpPr bwMode="auto">
          <a:xfrm>
            <a:off x="357158" y="504819"/>
            <a:ext cx="2786082" cy="6353181"/>
            <a:chOff x="6381" y="2344"/>
            <a:chExt cx="4268" cy="11809"/>
          </a:xfrm>
        </p:grpSpPr>
        <p:grpSp>
          <p:nvGrpSpPr>
            <p:cNvPr id="4" name="Group 5"/>
            <p:cNvGrpSpPr/>
            <p:nvPr/>
          </p:nvGrpSpPr>
          <p:grpSpPr bwMode="auto">
            <a:xfrm>
              <a:off x="7455" y="5008"/>
              <a:ext cx="2040" cy="2642"/>
              <a:chOff x="7455" y="5008"/>
              <a:chExt cx="2040" cy="2642"/>
            </a:xfrm>
          </p:grpSpPr>
          <p:sp>
            <p:nvSpPr>
              <p:cNvPr id="89" name="AutoShape 6"/>
              <p:cNvSpPr>
                <a:spLocks noChangeArrowheads="1"/>
              </p:cNvSpPr>
              <p:nvPr/>
            </p:nvSpPr>
            <p:spPr bwMode="auto">
              <a:xfrm>
                <a:off x="7602" y="6737"/>
                <a:ext cx="1766" cy="9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20 w 21600"/>
                  <a:gd name="T13" fmla="*/ 2508 h 21600"/>
                  <a:gd name="T14" fmla="*/ 19080 w 21600"/>
                  <a:gd name="T15" fmla="*/ 1909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438" y="21600"/>
                    </a:lnTo>
                    <a:lnTo>
                      <a:pt x="2016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90" name="AutoShape 7"/>
              <p:cNvSpPr>
                <a:spLocks noChangeArrowheads="1"/>
              </p:cNvSpPr>
              <p:nvPr/>
            </p:nvSpPr>
            <p:spPr bwMode="auto">
              <a:xfrm>
                <a:off x="7455" y="5008"/>
                <a:ext cx="2040" cy="2282"/>
              </a:xfrm>
              <a:prstGeom prst="roundRect">
                <a:avLst>
                  <a:gd name="adj" fmla="val 24185"/>
                </a:avLst>
              </a:prstGeom>
              <a:solidFill>
                <a:srgbClr val="CC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5" name="AutoShape 8" descr="Сферы"/>
            <p:cNvSpPr>
              <a:spLocks noChangeArrowheads="1"/>
            </p:cNvSpPr>
            <p:nvPr/>
          </p:nvSpPr>
          <p:spPr bwMode="auto">
            <a:xfrm>
              <a:off x="7746" y="5014"/>
              <a:ext cx="1500" cy="540"/>
            </a:xfrm>
            <a:prstGeom prst="roundRect">
              <a:avLst>
                <a:gd name="adj" fmla="val 24185"/>
              </a:avLst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 rot="-327132">
              <a:off x="6381" y="6484"/>
              <a:ext cx="796" cy="1656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7" name="Group 10"/>
            <p:cNvGrpSpPr/>
            <p:nvPr/>
          </p:nvGrpSpPr>
          <p:grpSpPr bwMode="auto">
            <a:xfrm rot="10800000" flipH="1" flipV="1">
              <a:off x="6509" y="7988"/>
              <a:ext cx="742" cy="1112"/>
              <a:chOff x="8901" y="5274"/>
              <a:chExt cx="1637" cy="1920"/>
            </a:xfrm>
          </p:grpSpPr>
          <p:sp>
            <p:nvSpPr>
              <p:cNvPr id="82" name="Oval 11"/>
              <p:cNvSpPr>
                <a:spLocks noChangeArrowheads="1"/>
              </p:cNvSpPr>
              <p:nvPr/>
            </p:nvSpPr>
            <p:spPr bwMode="auto">
              <a:xfrm>
                <a:off x="9261" y="5274"/>
                <a:ext cx="1080" cy="1100"/>
              </a:xfrm>
              <a:prstGeom prst="ellipse">
                <a:avLst/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3" name="AutoShape 12"/>
              <p:cNvSpPr>
                <a:spLocks noChangeArrowheads="1"/>
              </p:cNvSpPr>
              <p:nvPr/>
            </p:nvSpPr>
            <p:spPr bwMode="auto">
              <a:xfrm rot="-831612">
                <a:off x="10001" y="6094"/>
                <a:ext cx="360" cy="900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4" name="AutoShape 13"/>
              <p:cNvSpPr>
                <a:spLocks noChangeArrowheads="1"/>
              </p:cNvSpPr>
              <p:nvPr/>
            </p:nvSpPr>
            <p:spPr bwMode="auto">
              <a:xfrm rot="-557723">
                <a:off x="9641" y="6114"/>
                <a:ext cx="360" cy="1080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5" name="AutoShape 14"/>
              <p:cNvSpPr>
                <a:spLocks noChangeArrowheads="1"/>
              </p:cNvSpPr>
              <p:nvPr/>
            </p:nvSpPr>
            <p:spPr bwMode="auto">
              <a:xfrm rot="234987">
                <a:off x="9241" y="6114"/>
                <a:ext cx="360" cy="900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6" name="AutoShape 15"/>
              <p:cNvSpPr>
                <a:spLocks noChangeArrowheads="1"/>
              </p:cNvSpPr>
              <p:nvPr/>
            </p:nvSpPr>
            <p:spPr bwMode="auto">
              <a:xfrm rot="-1801638">
                <a:off x="10232" y="5784"/>
                <a:ext cx="306" cy="675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7" name="AutoShape 16"/>
              <p:cNvSpPr>
                <a:spLocks noChangeArrowheads="1"/>
              </p:cNvSpPr>
              <p:nvPr/>
            </p:nvSpPr>
            <p:spPr bwMode="auto">
              <a:xfrm rot="740370">
                <a:off x="8901" y="5914"/>
                <a:ext cx="360" cy="675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8" name="AutoShape 17"/>
              <p:cNvSpPr>
                <a:spLocks noChangeArrowheads="1"/>
              </p:cNvSpPr>
              <p:nvPr/>
            </p:nvSpPr>
            <p:spPr bwMode="auto">
              <a:xfrm rot="2928224">
                <a:off x="9061" y="5654"/>
                <a:ext cx="378" cy="495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grpSp>
          <p:nvGrpSpPr>
            <p:cNvPr id="8" name="Group 18"/>
            <p:cNvGrpSpPr/>
            <p:nvPr/>
          </p:nvGrpSpPr>
          <p:grpSpPr bwMode="auto">
            <a:xfrm rot="21438842" flipH="1">
              <a:off x="9793" y="7967"/>
              <a:ext cx="746" cy="1114"/>
              <a:chOff x="8901" y="5274"/>
              <a:chExt cx="1637" cy="1920"/>
            </a:xfrm>
          </p:grpSpPr>
          <p:sp>
            <p:nvSpPr>
              <p:cNvPr id="75" name="Oval 19"/>
              <p:cNvSpPr>
                <a:spLocks noChangeArrowheads="1"/>
              </p:cNvSpPr>
              <p:nvPr/>
            </p:nvSpPr>
            <p:spPr bwMode="auto">
              <a:xfrm>
                <a:off x="9261" y="5274"/>
                <a:ext cx="1080" cy="1100"/>
              </a:xfrm>
              <a:prstGeom prst="ellipse">
                <a:avLst/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6" name="AutoShape 20"/>
              <p:cNvSpPr>
                <a:spLocks noChangeArrowheads="1"/>
              </p:cNvSpPr>
              <p:nvPr/>
            </p:nvSpPr>
            <p:spPr bwMode="auto">
              <a:xfrm rot="-831612">
                <a:off x="10001" y="6094"/>
                <a:ext cx="360" cy="900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7" name="AutoShape 21"/>
              <p:cNvSpPr>
                <a:spLocks noChangeArrowheads="1"/>
              </p:cNvSpPr>
              <p:nvPr/>
            </p:nvSpPr>
            <p:spPr bwMode="auto">
              <a:xfrm rot="-557723">
                <a:off x="9641" y="6114"/>
                <a:ext cx="360" cy="1080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8" name="AutoShape 22"/>
              <p:cNvSpPr>
                <a:spLocks noChangeArrowheads="1"/>
              </p:cNvSpPr>
              <p:nvPr/>
            </p:nvSpPr>
            <p:spPr bwMode="auto">
              <a:xfrm rot="234987">
                <a:off x="9241" y="6114"/>
                <a:ext cx="360" cy="900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9" name="AutoShape 23"/>
              <p:cNvSpPr>
                <a:spLocks noChangeArrowheads="1"/>
              </p:cNvSpPr>
              <p:nvPr/>
            </p:nvSpPr>
            <p:spPr bwMode="auto">
              <a:xfrm rot="-1801638">
                <a:off x="10232" y="5784"/>
                <a:ext cx="306" cy="675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0" name="AutoShape 24"/>
              <p:cNvSpPr>
                <a:spLocks noChangeArrowheads="1"/>
              </p:cNvSpPr>
              <p:nvPr/>
            </p:nvSpPr>
            <p:spPr bwMode="auto">
              <a:xfrm rot="740370">
                <a:off x="8901" y="5914"/>
                <a:ext cx="360" cy="675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81" name="AutoShape 25"/>
              <p:cNvSpPr>
                <a:spLocks noChangeArrowheads="1"/>
              </p:cNvSpPr>
              <p:nvPr/>
            </p:nvSpPr>
            <p:spPr bwMode="auto">
              <a:xfrm rot="2928224">
                <a:off x="9061" y="5654"/>
                <a:ext cx="378" cy="495"/>
              </a:xfrm>
              <a:prstGeom prst="roundRect">
                <a:avLst>
                  <a:gd name="adj" fmla="val 50000"/>
                </a:avLst>
              </a:prstGeom>
              <a:solidFill>
                <a:srgbClr val="F8D4D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9" name="Oval 26" descr="Темный вертикальный"/>
            <p:cNvSpPr>
              <a:spLocks noChangeArrowheads="1"/>
            </p:cNvSpPr>
            <p:nvPr/>
          </p:nvSpPr>
          <p:spPr bwMode="auto">
            <a:xfrm rot="-360448">
              <a:off x="8624" y="8407"/>
              <a:ext cx="974" cy="2936"/>
            </a:xfrm>
            <a:prstGeom prst="ellipse">
              <a:avLst/>
            </a:prstGeom>
            <a:pattFill prst="dkVert">
              <a:fgClr>
                <a:srgbClr val="333399"/>
              </a:fgClr>
              <a:bgClr>
                <a:srgbClr val="00CCFF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" name="Oval 27" descr="Темный вертикальный"/>
            <p:cNvSpPr>
              <a:spLocks noChangeArrowheads="1"/>
            </p:cNvSpPr>
            <p:nvPr/>
          </p:nvSpPr>
          <p:spPr bwMode="auto">
            <a:xfrm rot="711891">
              <a:off x="7273" y="8627"/>
              <a:ext cx="966" cy="2696"/>
            </a:xfrm>
            <a:prstGeom prst="ellipse">
              <a:avLst/>
            </a:prstGeom>
            <a:pattFill prst="dkVert">
              <a:fgClr>
                <a:srgbClr val="333399"/>
              </a:fgClr>
              <a:bgClr>
                <a:srgbClr val="00CCFF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1" name="AutoShape 28"/>
            <p:cNvSpPr>
              <a:spLocks noChangeArrowheads="1"/>
            </p:cNvSpPr>
            <p:nvPr/>
          </p:nvSpPr>
          <p:spPr bwMode="auto">
            <a:xfrm rot="-10765831">
              <a:off x="7101" y="7564"/>
              <a:ext cx="2855" cy="270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22 w 21600"/>
                <a:gd name="T13" fmla="*/ 3725 h 21600"/>
                <a:gd name="T14" fmla="*/ 17878 w 21600"/>
                <a:gd name="T15" fmla="*/ 178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846" y="21600"/>
                  </a:lnTo>
                  <a:lnTo>
                    <a:pt x="1775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2" name="AutoShape 29" descr="Темный вертикальный"/>
            <p:cNvSpPr>
              <a:spLocks noChangeArrowheads="1"/>
            </p:cNvSpPr>
            <p:nvPr/>
          </p:nvSpPr>
          <p:spPr bwMode="auto">
            <a:xfrm rot="-10765831">
              <a:off x="7643" y="3424"/>
              <a:ext cx="1800" cy="1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408 w 21600"/>
                <a:gd name="T13" fmla="*/ 3411 h 21600"/>
                <a:gd name="T14" fmla="*/ 18192 w 21600"/>
                <a:gd name="T15" fmla="*/ 1818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219" y="21600"/>
                  </a:lnTo>
                  <a:lnTo>
                    <a:pt x="18381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kVert">
              <a:fgClr>
                <a:srgbClr val="FF9900"/>
              </a:fgClr>
              <a:bgClr>
                <a:srgbClr val="9966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3" name="Oval 30"/>
            <p:cNvSpPr>
              <a:spLocks noChangeArrowheads="1"/>
            </p:cNvSpPr>
            <p:nvPr/>
          </p:nvSpPr>
          <p:spPr bwMode="auto">
            <a:xfrm rot="1413925">
              <a:off x="6501" y="5044"/>
              <a:ext cx="780" cy="1656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4" name="Oval 31"/>
            <p:cNvSpPr>
              <a:spLocks noChangeArrowheads="1"/>
            </p:cNvSpPr>
            <p:nvPr/>
          </p:nvSpPr>
          <p:spPr bwMode="auto">
            <a:xfrm>
              <a:off x="6921" y="4851"/>
              <a:ext cx="825" cy="913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5" name="Oval 32"/>
            <p:cNvSpPr>
              <a:spLocks noChangeArrowheads="1"/>
            </p:cNvSpPr>
            <p:nvPr/>
          </p:nvSpPr>
          <p:spPr bwMode="auto">
            <a:xfrm>
              <a:off x="6424" y="6124"/>
              <a:ext cx="643" cy="730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6" name="Rectangle 33" descr="Сферы"/>
            <p:cNvSpPr>
              <a:spLocks noChangeArrowheads="1"/>
            </p:cNvSpPr>
            <p:nvPr/>
          </p:nvSpPr>
          <p:spPr bwMode="auto">
            <a:xfrm>
              <a:off x="7583" y="7498"/>
              <a:ext cx="1780" cy="183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7" name="Oval 34" descr="Темный вертикальный"/>
            <p:cNvSpPr>
              <a:spLocks noChangeArrowheads="1"/>
            </p:cNvSpPr>
            <p:nvPr/>
          </p:nvSpPr>
          <p:spPr bwMode="auto">
            <a:xfrm>
              <a:off x="8869" y="10761"/>
              <a:ext cx="782" cy="823"/>
            </a:xfrm>
            <a:prstGeom prst="ellipse">
              <a:avLst/>
            </a:prstGeom>
            <a:pattFill prst="dkVert">
              <a:fgClr>
                <a:srgbClr val="333399"/>
              </a:fgClr>
              <a:bgClr>
                <a:srgbClr val="00CCFF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8" name="AutoShape 35" descr="Сферы"/>
            <p:cNvSpPr>
              <a:spLocks noChangeArrowheads="1"/>
            </p:cNvSpPr>
            <p:nvPr/>
          </p:nvSpPr>
          <p:spPr bwMode="auto">
            <a:xfrm>
              <a:off x="7948" y="5008"/>
              <a:ext cx="1182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430 w 21600"/>
                <a:gd name="T13" fmla="*/ 2423 h 21600"/>
                <a:gd name="T14" fmla="*/ 19170 w 21600"/>
                <a:gd name="T15" fmla="*/ 191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246" y="21600"/>
                  </a:lnTo>
                  <a:lnTo>
                    <a:pt x="20354" y="21600"/>
                  </a:lnTo>
                  <a:lnTo>
                    <a:pt x="21600" y="0"/>
                  </a:lnTo>
                  <a:close/>
                </a:path>
              </a:pathLst>
            </a:cu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9" name="AutoShape 36" descr="Сферы"/>
            <p:cNvSpPr>
              <a:spLocks noChangeArrowheads="1"/>
            </p:cNvSpPr>
            <p:nvPr/>
          </p:nvSpPr>
          <p:spPr bwMode="auto">
            <a:xfrm>
              <a:off x="8011" y="5000"/>
              <a:ext cx="1046" cy="76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46 w 21600"/>
                <a:gd name="T13" fmla="*/ 2742 h 21600"/>
                <a:gd name="T14" fmla="*/ 18854 w 21600"/>
                <a:gd name="T15" fmla="*/ 188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11" y="21600"/>
                  </a:lnTo>
                  <a:lnTo>
                    <a:pt x="19689" y="21600"/>
                  </a:lnTo>
                  <a:lnTo>
                    <a:pt x="21600" y="0"/>
                  </a:lnTo>
                  <a:close/>
                </a:path>
              </a:pathLst>
            </a:custGeom>
            <a:pattFill prst="sphere">
              <a:fgClr>
                <a:srgbClr val="FF9900"/>
              </a:fgClr>
              <a:bgClr>
                <a:srgbClr val="FFFF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0" name="Oval 37" descr="Темный вертикальный"/>
            <p:cNvSpPr>
              <a:spLocks noChangeArrowheads="1"/>
            </p:cNvSpPr>
            <p:nvPr/>
          </p:nvSpPr>
          <p:spPr bwMode="auto">
            <a:xfrm>
              <a:off x="7108" y="10764"/>
              <a:ext cx="782" cy="940"/>
            </a:xfrm>
            <a:prstGeom prst="ellipse">
              <a:avLst/>
            </a:prstGeom>
            <a:pattFill prst="dkVert">
              <a:fgClr>
                <a:srgbClr val="333399"/>
              </a:fgClr>
              <a:bgClr>
                <a:srgbClr val="00CCFF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21" name="Group 38"/>
            <p:cNvGrpSpPr/>
            <p:nvPr/>
          </p:nvGrpSpPr>
          <p:grpSpPr bwMode="auto">
            <a:xfrm>
              <a:off x="6383" y="11526"/>
              <a:ext cx="4268" cy="2629"/>
              <a:chOff x="3348" y="13600"/>
              <a:chExt cx="5304" cy="2653"/>
            </a:xfrm>
          </p:grpSpPr>
          <p:sp>
            <p:nvSpPr>
              <p:cNvPr id="65" name="AutoShape 39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4312" y="13835"/>
                <a:ext cx="1034" cy="214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262 w 21600"/>
                  <a:gd name="T13" fmla="*/ 4264 h 21600"/>
                  <a:gd name="T14" fmla="*/ 17338 w 21600"/>
                  <a:gd name="T15" fmla="*/ 1733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930" y="21600"/>
                    </a:lnTo>
                    <a:lnTo>
                      <a:pt x="166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66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6" name="AutoShape 40" descr="Крупное конфетти"/>
              <p:cNvSpPr>
                <a:spLocks noChangeArrowheads="1"/>
              </p:cNvSpPr>
              <p:nvPr/>
            </p:nvSpPr>
            <p:spPr bwMode="auto">
              <a:xfrm rot="-291762">
                <a:off x="6739" y="13600"/>
                <a:ext cx="982" cy="214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453 w 21600"/>
                  <a:gd name="T13" fmla="*/ 3459 h 21600"/>
                  <a:gd name="T14" fmla="*/ 18147 w 21600"/>
                  <a:gd name="T15" fmla="*/ 18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326" y="21600"/>
                    </a:lnTo>
                    <a:lnTo>
                      <a:pt x="1827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66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grpSp>
            <p:nvGrpSpPr>
              <p:cNvPr id="67" name="Group 41"/>
              <p:cNvGrpSpPr/>
              <p:nvPr/>
            </p:nvGrpSpPr>
            <p:grpSpPr bwMode="auto">
              <a:xfrm rot="808709">
                <a:off x="6977" y="15367"/>
                <a:ext cx="1675" cy="688"/>
                <a:chOff x="7037" y="15247"/>
                <a:chExt cx="1675" cy="688"/>
              </a:xfrm>
            </p:grpSpPr>
            <p:sp>
              <p:nvSpPr>
                <p:cNvPr id="73" name="Oval 42" descr="Крупное конфетти"/>
                <p:cNvSpPr>
                  <a:spLocks noChangeArrowheads="1"/>
                </p:cNvSpPr>
                <p:nvPr/>
              </p:nvSpPr>
              <p:spPr bwMode="auto">
                <a:xfrm rot="-4317017">
                  <a:off x="7445" y="14894"/>
                  <a:ext cx="618" cy="1434"/>
                </a:xfrm>
                <a:prstGeom prst="ellipse">
                  <a:avLst/>
                </a:prstGeom>
                <a:pattFill prst="lgConfetti">
                  <a:fgClr>
                    <a:srgbClr val="800000"/>
                  </a:fgClr>
                  <a:bgClr>
                    <a:srgbClr val="FF66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74" name="AutoShape 43" descr="Крупное конфетти"/>
                <p:cNvSpPr>
                  <a:spLocks noChangeArrowheads="1"/>
                </p:cNvSpPr>
                <p:nvPr/>
              </p:nvSpPr>
              <p:spPr bwMode="auto">
                <a:xfrm rot="-4129180">
                  <a:off x="7619" y="14842"/>
                  <a:ext cx="688" cy="1498"/>
                </a:xfrm>
                <a:prstGeom prst="moon">
                  <a:avLst>
                    <a:gd name="adj" fmla="val 58657"/>
                  </a:avLst>
                </a:prstGeom>
                <a:pattFill prst="lgConfetti">
                  <a:fgClr>
                    <a:srgbClr val="800000"/>
                  </a:fgClr>
                  <a:bgClr>
                    <a:srgbClr val="FF66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grpSp>
            <p:nvGrpSpPr>
              <p:cNvPr id="68" name="Group 44"/>
              <p:cNvGrpSpPr/>
              <p:nvPr/>
            </p:nvGrpSpPr>
            <p:grpSpPr bwMode="auto">
              <a:xfrm flipH="1">
                <a:off x="3348" y="15452"/>
                <a:ext cx="1675" cy="688"/>
                <a:chOff x="7037" y="15247"/>
                <a:chExt cx="1675" cy="688"/>
              </a:xfrm>
            </p:grpSpPr>
            <p:sp>
              <p:nvSpPr>
                <p:cNvPr id="71" name="Oval 45" descr="Крупное конфетти"/>
                <p:cNvSpPr>
                  <a:spLocks noChangeArrowheads="1"/>
                </p:cNvSpPr>
                <p:nvPr/>
              </p:nvSpPr>
              <p:spPr bwMode="auto">
                <a:xfrm rot="-4317017">
                  <a:off x="7445" y="14894"/>
                  <a:ext cx="618" cy="1434"/>
                </a:xfrm>
                <a:prstGeom prst="ellipse">
                  <a:avLst/>
                </a:prstGeom>
                <a:pattFill prst="lgConfetti">
                  <a:fgClr>
                    <a:srgbClr val="800000"/>
                  </a:fgClr>
                  <a:bgClr>
                    <a:srgbClr val="FF6600"/>
                  </a:bgClr>
                </a:patt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  <p:sp>
              <p:nvSpPr>
                <p:cNvPr id="72" name="AutoShape 46" descr="Крупное конфетти"/>
                <p:cNvSpPr>
                  <a:spLocks noChangeArrowheads="1"/>
                </p:cNvSpPr>
                <p:nvPr/>
              </p:nvSpPr>
              <p:spPr bwMode="auto">
                <a:xfrm rot="-4129180">
                  <a:off x="7619" y="14842"/>
                  <a:ext cx="688" cy="1498"/>
                </a:xfrm>
                <a:prstGeom prst="moon">
                  <a:avLst>
                    <a:gd name="adj" fmla="val 58657"/>
                  </a:avLst>
                </a:prstGeom>
                <a:pattFill prst="lgConfetti">
                  <a:fgClr>
                    <a:srgbClr val="800000"/>
                  </a:fgClr>
                  <a:bgClr>
                    <a:srgbClr val="FF6600"/>
                  </a:bgClr>
                </a:pattFill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endParaRPr lang="ru-RU">
                    <a:latin typeface="Calibri" panose="020F0502020204030204" charset="0"/>
                  </a:endParaRPr>
                </a:p>
              </p:txBody>
            </p:sp>
          </p:grpSp>
          <p:sp>
            <p:nvSpPr>
              <p:cNvPr id="69" name="Rectangle 47" descr="Крупное конфетти"/>
              <p:cNvSpPr>
                <a:spLocks noChangeArrowheads="1"/>
              </p:cNvSpPr>
              <p:nvPr/>
            </p:nvSpPr>
            <p:spPr bwMode="auto">
              <a:xfrm rot="-1116056">
                <a:off x="4812" y="15657"/>
                <a:ext cx="378" cy="596"/>
              </a:xfrm>
              <a:prstGeom prst="rect">
                <a:avLst/>
              </a:prstGeom>
              <a:pattFill prst="lgConfetti">
                <a:fgClr>
                  <a:srgbClr val="800000"/>
                </a:fgClr>
                <a:bgClr>
                  <a:srgbClr val="FF66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70" name="Rectangle 48" descr="Крупное конфетти"/>
              <p:cNvSpPr>
                <a:spLocks noChangeArrowheads="1"/>
              </p:cNvSpPr>
              <p:nvPr/>
            </p:nvSpPr>
            <p:spPr bwMode="auto">
              <a:xfrm rot="722514">
                <a:off x="6906" y="15477"/>
                <a:ext cx="378" cy="596"/>
              </a:xfrm>
              <a:prstGeom prst="rect">
                <a:avLst/>
              </a:prstGeom>
              <a:pattFill prst="lgConfetti">
                <a:fgClr>
                  <a:srgbClr val="800000"/>
                </a:fgClr>
                <a:bgClr>
                  <a:srgbClr val="FF66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22" name="Rectangle 49" descr="Сферы"/>
            <p:cNvSpPr>
              <a:spLocks noChangeArrowheads="1"/>
            </p:cNvSpPr>
            <p:nvPr/>
          </p:nvSpPr>
          <p:spPr bwMode="auto">
            <a:xfrm>
              <a:off x="7120" y="11344"/>
              <a:ext cx="881" cy="523"/>
            </a:xfrm>
            <a:prstGeom prst="rect">
              <a:avLst/>
            </a:pr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3" name="Rectangle 50" descr="Сферы"/>
            <p:cNvSpPr>
              <a:spLocks noChangeArrowheads="1"/>
            </p:cNvSpPr>
            <p:nvPr/>
          </p:nvSpPr>
          <p:spPr bwMode="auto">
            <a:xfrm rot="-407972">
              <a:off x="8901" y="11164"/>
              <a:ext cx="880" cy="522"/>
            </a:xfrm>
            <a:prstGeom prst="rect">
              <a:avLst/>
            </a:prstGeom>
            <a:pattFill prst="sphere">
              <a:fgClr>
                <a:srgbClr val="FFFF00"/>
              </a:fgClr>
              <a:bgClr>
                <a:srgbClr val="FF99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4" name="Oval 51"/>
            <p:cNvSpPr>
              <a:spLocks noChangeArrowheads="1"/>
            </p:cNvSpPr>
            <p:nvPr/>
          </p:nvSpPr>
          <p:spPr bwMode="auto">
            <a:xfrm rot="327132" flipH="1">
              <a:off x="9725" y="6484"/>
              <a:ext cx="796" cy="1656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5" name="Oval 52"/>
            <p:cNvSpPr>
              <a:spLocks noChangeArrowheads="1"/>
            </p:cNvSpPr>
            <p:nvPr/>
          </p:nvSpPr>
          <p:spPr bwMode="auto">
            <a:xfrm rot="20186075" flipH="1">
              <a:off x="9561" y="5044"/>
              <a:ext cx="780" cy="1656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6" name="Oval 53"/>
            <p:cNvSpPr>
              <a:spLocks noChangeArrowheads="1"/>
            </p:cNvSpPr>
            <p:nvPr/>
          </p:nvSpPr>
          <p:spPr bwMode="auto">
            <a:xfrm flipH="1">
              <a:off x="9801" y="6304"/>
              <a:ext cx="643" cy="730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7" name="Oval 54"/>
            <p:cNvSpPr>
              <a:spLocks noChangeArrowheads="1"/>
            </p:cNvSpPr>
            <p:nvPr/>
          </p:nvSpPr>
          <p:spPr bwMode="auto">
            <a:xfrm>
              <a:off x="9261" y="4851"/>
              <a:ext cx="826" cy="913"/>
            </a:xfrm>
            <a:prstGeom prst="ellipse">
              <a:avLst/>
            </a:prstGeom>
            <a:solidFill>
              <a:srgbClr val="CCFFFF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8" name="Rectangle 55" descr="Сферы"/>
            <p:cNvSpPr>
              <a:spLocks noChangeArrowheads="1"/>
            </p:cNvSpPr>
            <p:nvPr/>
          </p:nvSpPr>
          <p:spPr bwMode="auto">
            <a:xfrm rot="-379571">
              <a:off x="9801" y="7704"/>
              <a:ext cx="540" cy="416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29" name="Rectangle 56" descr="Сферы"/>
            <p:cNvSpPr>
              <a:spLocks noChangeArrowheads="1"/>
            </p:cNvSpPr>
            <p:nvPr/>
          </p:nvSpPr>
          <p:spPr bwMode="auto">
            <a:xfrm rot="-731898">
              <a:off x="6561" y="7744"/>
              <a:ext cx="538" cy="431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0" name="Rectangle 57" descr="Сферы"/>
            <p:cNvSpPr>
              <a:spLocks noChangeArrowheads="1"/>
            </p:cNvSpPr>
            <p:nvPr/>
          </p:nvSpPr>
          <p:spPr bwMode="auto">
            <a:xfrm rot="-5400000">
              <a:off x="7955" y="8150"/>
              <a:ext cx="1440" cy="204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1" name="Rectangle 58" descr="Сферы"/>
            <p:cNvSpPr>
              <a:spLocks noChangeArrowheads="1"/>
            </p:cNvSpPr>
            <p:nvPr/>
          </p:nvSpPr>
          <p:spPr bwMode="auto">
            <a:xfrm rot="4448438">
              <a:off x="8103" y="8362"/>
              <a:ext cx="1780" cy="183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2" name="AutoShape 59" descr="Сферы"/>
            <p:cNvSpPr>
              <a:spLocks noChangeArrowheads="1"/>
            </p:cNvSpPr>
            <p:nvPr/>
          </p:nvSpPr>
          <p:spPr bwMode="auto">
            <a:xfrm flipV="1">
              <a:off x="7986" y="5824"/>
              <a:ext cx="1110" cy="540"/>
            </a:xfrm>
            <a:prstGeom prst="triangle">
              <a:avLst>
                <a:gd name="adj" fmla="val 50000"/>
              </a:avLst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3" name="AutoShape 60"/>
            <p:cNvSpPr>
              <a:spLocks noChangeArrowheads="1"/>
            </p:cNvSpPr>
            <p:nvPr/>
          </p:nvSpPr>
          <p:spPr bwMode="auto">
            <a:xfrm>
              <a:off x="8216" y="4287"/>
              <a:ext cx="642" cy="912"/>
            </a:xfrm>
            <a:prstGeom prst="roundRect">
              <a:avLst>
                <a:gd name="adj" fmla="val 24185"/>
              </a:avLst>
            </a:prstGeom>
            <a:solidFill>
              <a:srgbClr val="F2C2AA"/>
            </a:solid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4" name="AutoShape 61"/>
            <p:cNvSpPr>
              <a:spLocks noChangeArrowheads="1"/>
            </p:cNvSpPr>
            <p:nvPr/>
          </p:nvSpPr>
          <p:spPr bwMode="auto">
            <a:xfrm>
              <a:off x="8421" y="4774"/>
              <a:ext cx="180" cy="76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60 w 21600"/>
                <a:gd name="T13" fmla="*/ 2742 h 21600"/>
                <a:gd name="T14" fmla="*/ 18840 w 21600"/>
                <a:gd name="T15" fmla="*/ 188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11" y="21600"/>
                  </a:lnTo>
                  <a:lnTo>
                    <a:pt x="196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2C2AA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5" name="AutoShape 62" descr="Сферы"/>
            <p:cNvSpPr>
              <a:spLocks noChangeArrowheads="1"/>
            </p:cNvSpPr>
            <p:nvPr/>
          </p:nvSpPr>
          <p:spPr bwMode="auto">
            <a:xfrm rot="1329326">
              <a:off x="6455" y="5675"/>
              <a:ext cx="833" cy="360"/>
            </a:xfrm>
            <a:prstGeom prst="roundRect">
              <a:avLst>
                <a:gd name="adj" fmla="val 24185"/>
              </a:avLst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6" name="AutoShape 63" descr="Сферы"/>
            <p:cNvSpPr>
              <a:spLocks noChangeArrowheads="1"/>
            </p:cNvSpPr>
            <p:nvPr/>
          </p:nvSpPr>
          <p:spPr bwMode="auto">
            <a:xfrm rot="-1801506">
              <a:off x="9569" y="5704"/>
              <a:ext cx="780" cy="360"/>
            </a:xfrm>
            <a:prstGeom prst="roundRect">
              <a:avLst>
                <a:gd name="adj" fmla="val 24185"/>
              </a:avLst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37" name="Rectangle 64" descr="Сферы"/>
            <p:cNvSpPr>
              <a:spLocks noChangeArrowheads="1"/>
            </p:cNvSpPr>
            <p:nvPr/>
          </p:nvSpPr>
          <p:spPr bwMode="auto">
            <a:xfrm>
              <a:off x="7187" y="9724"/>
              <a:ext cx="2674" cy="360"/>
            </a:xfrm>
            <a:prstGeom prst="rect">
              <a:avLst/>
            </a:prstGeom>
            <a:pattFill prst="sphere">
              <a:fgClr>
                <a:srgbClr val="FF6600"/>
              </a:fgClr>
              <a:bgClr>
                <a:srgbClr val="CC33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38" name="Group 65"/>
            <p:cNvGrpSpPr/>
            <p:nvPr/>
          </p:nvGrpSpPr>
          <p:grpSpPr bwMode="auto">
            <a:xfrm>
              <a:off x="7921" y="3424"/>
              <a:ext cx="1264" cy="1361"/>
              <a:chOff x="8293" y="2423"/>
              <a:chExt cx="1264" cy="1361"/>
            </a:xfrm>
          </p:grpSpPr>
          <p:sp>
            <p:nvSpPr>
              <p:cNvPr id="46" name="AutoShape 66"/>
              <p:cNvSpPr>
                <a:spLocks noChangeArrowheads="1"/>
              </p:cNvSpPr>
              <p:nvPr/>
            </p:nvSpPr>
            <p:spPr bwMode="auto">
              <a:xfrm rot="208480">
                <a:off x="8391" y="2423"/>
                <a:ext cx="1105" cy="437"/>
              </a:xfrm>
              <a:prstGeom prst="roundRect">
                <a:avLst>
                  <a:gd name="adj" fmla="val 39681"/>
                </a:avLst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47" name="AutoShape 67"/>
              <p:cNvSpPr>
                <a:spLocks noChangeArrowheads="1"/>
              </p:cNvSpPr>
              <p:nvPr/>
            </p:nvSpPr>
            <p:spPr bwMode="auto">
              <a:xfrm rot="-5210569">
                <a:off x="8280" y="2588"/>
                <a:ext cx="1277" cy="1115"/>
              </a:xfrm>
              <a:prstGeom prst="moon">
                <a:avLst>
                  <a:gd name="adj" fmla="val 87500"/>
                </a:avLst>
              </a:prstGeom>
              <a:solidFill>
                <a:srgbClr val="FFDFD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48" name="AutoShape 68"/>
              <p:cNvSpPr>
                <a:spLocks noChangeArrowheads="1"/>
              </p:cNvSpPr>
              <p:nvPr/>
            </p:nvSpPr>
            <p:spPr bwMode="auto">
              <a:xfrm rot="10800000">
                <a:off x="8736" y="3302"/>
                <a:ext cx="354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90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9389" y="10966"/>
                    </a:moveTo>
                    <a:cubicBezTo>
                      <a:pt x="9383" y="10911"/>
                      <a:pt x="9380" y="10855"/>
                      <a:pt x="9380" y="10800"/>
                    </a:cubicBezTo>
                    <a:cubicBezTo>
                      <a:pt x="9380" y="10015"/>
                      <a:pt x="10015" y="9380"/>
                      <a:pt x="10800" y="9380"/>
                    </a:cubicBezTo>
                    <a:cubicBezTo>
                      <a:pt x="11584" y="9380"/>
                      <a:pt x="12220" y="10015"/>
                      <a:pt x="12220" y="10800"/>
                    </a:cubicBezTo>
                    <a:cubicBezTo>
                      <a:pt x="12220" y="10855"/>
                      <a:pt x="12216" y="10911"/>
                      <a:pt x="12210" y="10966"/>
                    </a:cubicBezTo>
                    <a:lnTo>
                      <a:pt x="21525" y="12069"/>
                    </a:lnTo>
                    <a:cubicBezTo>
                      <a:pt x="21575" y="11648"/>
                      <a:pt x="21600" y="1122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224"/>
                      <a:pt x="24" y="11648"/>
                      <a:pt x="74" y="12069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49" name="Oval 69"/>
              <p:cNvSpPr>
                <a:spLocks noChangeArrowheads="1"/>
              </p:cNvSpPr>
              <p:nvPr/>
            </p:nvSpPr>
            <p:spPr bwMode="auto">
              <a:xfrm>
                <a:off x="8942" y="3056"/>
                <a:ext cx="128" cy="175"/>
              </a:xfrm>
              <a:prstGeom prst="ellipse">
                <a:avLst/>
              </a:prstGeom>
              <a:solidFill>
                <a:srgbClr val="F2C2AA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0" name="Oval 70"/>
              <p:cNvSpPr>
                <a:spLocks noChangeArrowheads="1"/>
              </p:cNvSpPr>
              <p:nvPr/>
            </p:nvSpPr>
            <p:spPr bwMode="auto">
              <a:xfrm>
                <a:off x="8817" y="3053"/>
                <a:ext cx="127" cy="174"/>
              </a:xfrm>
              <a:prstGeom prst="ellipse">
                <a:avLst/>
              </a:prstGeom>
              <a:solidFill>
                <a:srgbClr val="F2C2AA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1" name="Rectangle 71"/>
              <p:cNvSpPr>
                <a:spLocks noChangeArrowheads="1"/>
              </p:cNvSpPr>
              <p:nvPr/>
            </p:nvSpPr>
            <p:spPr bwMode="auto">
              <a:xfrm>
                <a:off x="8877" y="2752"/>
                <a:ext cx="127" cy="523"/>
              </a:xfrm>
              <a:prstGeom prst="rect">
                <a:avLst/>
              </a:prstGeom>
              <a:solidFill>
                <a:srgbClr val="F2C2A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2" name="Oval 72"/>
              <p:cNvSpPr>
                <a:spLocks noChangeArrowheads="1"/>
              </p:cNvSpPr>
              <p:nvPr/>
            </p:nvSpPr>
            <p:spPr bwMode="auto">
              <a:xfrm>
                <a:off x="8877" y="3131"/>
                <a:ext cx="127" cy="173"/>
              </a:xfrm>
              <a:prstGeom prst="ellipse">
                <a:avLst/>
              </a:prstGeom>
              <a:solidFill>
                <a:srgbClr val="FF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3" name="AutoShape 73"/>
              <p:cNvSpPr>
                <a:spLocks noChangeArrowheads="1"/>
              </p:cNvSpPr>
              <p:nvPr/>
            </p:nvSpPr>
            <p:spPr bwMode="auto">
              <a:xfrm rot="-231953">
                <a:off x="8533" y="2680"/>
                <a:ext cx="356" cy="36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8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138" y="8762"/>
                    </a:moveTo>
                    <a:cubicBezTo>
                      <a:pt x="4062" y="5289"/>
                      <a:pt x="7206" y="2871"/>
                      <a:pt x="10800" y="2872"/>
                    </a:cubicBezTo>
                    <a:cubicBezTo>
                      <a:pt x="14393" y="2872"/>
                      <a:pt x="17537" y="5289"/>
                      <a:pt x="18461" y="8762"/>
                    </a:cubicBezTo>
                    <a:lnTo>
                      <a:pt x="21237" y="8023"/>
                    </a:lnTo>
                    <a:cubicBezTo>
                      <a:pt x="19978" y="3292"/>
                      <a:pt x="15695" y="-1"/>
                      <a:pt x="10799" y="0"/>
                    </a:cubicBezTo>
                    <a:cubicBezTo>
                      <a:pt x="5904" y="0"/>
                      <a:pt x="1621" y="3292"/>
                      <a:pt x="362" y="8023"/>
                    </a:cubicBez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4" name="Rectangle 74"/>
              <p:cNvSpPr>
                <a:spLocks noChangeArrowheads="1"/>
              </p:cNvSpPr>
              <p:nvPr/>
            </p:nvSpPr>
            <p:spPr bwMode="auto">
              <a:xfrm rot="-516130">
                <a:off x="8549" y="2799"/>
                <a:ext cx="293" cy="44"/>
              </a:xfrm>
              <a:prstGeom prst="rect">
                <a:avLst/>
              </a:prstGeom>
              <a:solidFill>
                <a:srgbClr val="FFCCC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5" name="AutoShape 75"/>
              <p:cNvSpPr>
                <a:spLocks noChangeArrowheads="1"/>
              </p:cNvSpPr>
              <p:nvPr/>
            </p:nvSpPr>
            <p:spPr bwMode="auto">
              <a:xfrm rot="5134718">
                <a:off x="8649" y="2652"/>
                <a:ext cx="106" cy="231"/>
              </a:xfrm>
              <a:prstGeom prst="moon">
                <a:avLst>
                  <a:gd name="adj" fmla="val 87500"/>
                </a:avLst>
              </a:prstGeom>
              <a:solidFill>
                <a:srgbClr val="CC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6" name="Oval 76"/>
              <p:cNvSpPr>
                <a:spLocks noChangeArrowheads="1"/>
              </p:cNvSpPr>
              <p:nvPr/>
            </p:nvSpPr>
            <p:spPr bwMode="auto">
              <a:xfrm rot="-207440">
                <a:off x="8654" y="2715"/>
                <a:ext cx="117" cy="106"/>
              </a:xfrm>
              <a:prstGeom prst="ellipse">
                <a:avLst/>
              </a:prstGeom>
              <a:solidFill>
                <a:srgbClr val="3366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7" name="AutoShape 77"/>
              <p:cNvSpPr>
                <a:spLocks noChangeArrowheads="1"/>
              </p:cNvSpPr>
              <p:nvPr/>
            </p:nvSpPr>
            <p:spPr bwMode="auto">
              <a:xfrm rot="1114994">
                <a:off x="9005" y="2696"/>
                <a:ext cx="356" cy="36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08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138" y="8762"/>
                    </a:moveTo>
                    <a:cubicBezTo>
                      <a:pt x="4062" y="5289"/>
                      <a:pt x="7206" y="2871"/>
                      <a:pt x="10800" y="2872"/>
                    </a:cubicBezTo>
                    <a:cubicBezTo>
                      <a:pt x="14393" y="2872"/>
                      <a:pt x="17537" y="5289"/>
                      <a:pt x="18461" y="8762"/>
                    </a:cubicBezTo>
                    <a:lnTo>
                      <a:pt x="21237" y="8023"/>
                    </a:lnTo>
                    <a:cubicBezTo>
                      <a:pt x="19978" y="3292"/>
                      <a:pt x="15695" y="-1"/>
                      <a:pt x="10799" y="0"/>
                    </a:cubicBezTo>
                    <a:cubicBezTo>
                      <a:pt x="5904" y="0"/>
                      <a:pt x="1621" y="3292"/>
                      <a:pt x="362" y="8023"/>
                    </a:cubicBezTo>
                    <a:close/>
                  </a:path>
                </a:pathLst>
              </a:custGeom>
              <a:solidFill>
                <a:srgbClr val="FFCCC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8" name="Rectangle 78"/>
              <p:cNvSpPr>
                <a:spLocks noChangeArrowheads="1"/>
              </p:cNvSpPr>
              <p:nvPr/>
            </p:nvSpPr>
            <p:spPr bwMode="auto">
              <a:xfrm rot="830817">
                <a:off x="9037" y="2812"/>
                <a:ext cx="293" cy="44"/>
              </a:xfrm>
              <a:prstGeom prst="rect">
                <a:avLst/>
              </a:prstGeom>
              <a:solidFill>
                <a:srgbClr val="FFCCC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59" name="AutoShape 79"/>
              <p:cNvSpPr>
                <a:spLocks noChangeArrowheads="1"/>
              </p:cNvSpPr>
              <p:nvPr/>
            </p:nvSpPr>
            <p:spPr bwMode="auto">
              <a:xfrm rot="6481665">
                <a:off x="9156" y="2671"/>
                <a:ext cx="106" cy="231"/>
              </a:xfrm>
              <a:prstGeom prst="moon">
                <a:avLst>
                  <a:gd name="adj" fmla="val 87500"/>
                </a:avLst>
              </a:prstGeom>
              <a:solidFill>
                <a:srgbClr val="CC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0" name="Oval 80"/>
              <p:cNvSpPr>
                <a:spLocks noChangeArrowheads="1"/>
              </p:cNvSpPr>
              <p:nvPr/>
            </p:nvSpPr>
            <p:spPr bwMode="auto">
              <a:xfrm rot="1139507">
                <a:off x="9160" y="2738"/>
                <a:ext cx="117" cy="106"/>
              </a:xfrm>
              <a:prstGeom prst="ellipse">
                <a:avLst/>
              </a:prstGeom>
              <a:solidFill>
                <a:srgbClr val="3366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1" name="Oval 81"/>
              <p:cNvSpPr>
                <a:spLocks noChangeArrowheads="1"/>
              </p:cNvSpPr>
              <p:nvPr/>
            </p:nvSpPr>
            <p:spPr bwMode="auto">
              <a:xfrm rot="-611490">
                <a:off x="8293" y="2792"/>
                <a:ext cx="180" cy="360"/>
              </a:xfrm>
              <a:prstGeom prst="ellipse">
                <a:avLst/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2" name="Oval 82"/>
              <p:cNvSpPr>
                <a:spLocks noChangeArrowheads="1"/>
              </p:cNvSpPr>
              <p:nvPr/>
            </p:nvSpPr>
            <p:spPr bwMode="auto">
              <a:xfrm rot="1329326">
                <a:off x="9377" y="2844"/>
                <a:ext cx="180" cy="360"/>
              </a:xfrm>
              <a:prstGeom prst="ellipse">
                <a:avLst/>
              </a:prstGeom>
              <a:solidFill>
                <a:srgbClr val="FFDFD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3" name="Oval 83"/>
              <p:cNvSpPr>
                <a:spLocks noChangeArrowheads="1"/>
              </p:cNvSpPr>
              <p:nvPr/>
            </p:nvSpPr>
            <p:spPr bwMode="auto">
              <a:xfrm>
                <a:off x="9081" y="2884"/>
                <a:ext cx="306" cy="295"/>
              </a:xfrm>
              <a:prstGeom prst="ellipse">
                <a:avLst/>
              </a:prstGeom>
              <a:gradFill rotWithShape="1">
                <a:gsLst>
                  <a:gs pos="0">
                    <a:srgbClr val="FF99CC"/>
                  </a:gs>
                  <a:gs pos="100000">
                    <a:srgbClr val="F8D4D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64" name="Oval 84"/>
              <p:cNvSpPr>
                <a:spLocks noChangeArrowheads="1"/>
              </p:cNvSpPr>
              <p:nvPr/>
            </p:nvSpPr>
            <p:spPr bwMode="auto">
              <a:xfrm>
                <a:off x="8448" y="2887"/>
                <a:ext cx="306" cy="295"/>
              </a:xfrm>
              <a:prstGeom prst="ellipse">
                <a:avLst/>
              </a:prstGeom>
              <a:gradFill rotWithShape="1">
                <a:gsLst>
                  <a:gs pos="0">
                    <a:srgbClr val="FF99CC"/>
                  </a:gs>
                  <a:gs pos="100000">
                    <a:srgbClr val="F8D4D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39" name="AutoShape 85" descr="Темный вертикальный"/>
            <p:cNvSpPr>
              <a:spLocks noChangeArrowheads="1"/>
            </p:cNvSpPr>
            <p:nvPr/>
          </p:nvSpPr>
          <p:spPr bwMode="auto">
            <a:xfrm rot="-10765831">
              <a:off x="7815" y="3242"/>
              <a:ext cx="1445" cy="35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408 w 21600"/>
                <a:gd name="T13" fmla="*/ 3430 h 21600"/>
                <a:gd name="T14" fmla="*/ 18192 w 21600"/>
                <a:gd name="T15" fmla="*/ 181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219" y="21600"/>
                  </a:lnTo>
                  <a:lnTo>
                    <a:pt x="18381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kVert">
              <a:fgClr>
                <a:srgbClr val="FF9900"/>
              </a:fgClr>
              <a:bgClr>
                <a:srgbClr val="996600"/>
              </a:bgClr>
            </a:patt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grpSp>
          <p:nvGrpSpPr>
            <p:cNvPr id="40" name="Group 86"/>
            <p:cNvGrpSpPr/>
            <p:nvPr/>
          </p:nvGrpSpPr>
          <p:grpSpPr bwMode="auto">
            <a:xfrm>
              <a:off x="7821" y="2344"/>
              <a:ext cx="1456" cy="1140"/>
              <a:chOff x="6201" y="1309"/>
              <a:chExt cx="1456" cy="1140"/>
            </a:xfrm>
          </p:grpSpPr>
          <p:sp>
            <p:nvSpPr>
              <p:cNvPr id="41" name="Oval 87"/>
              <p:cNvSpPr>
                <a:spLocks noChangeArrowheads="1"/>
              </p:cNvSpPr>
              <p:nvPr/>
            </p:nvSpPr>
            <p:spPr bwMode="auto">
              <a:xfrm>
                <a:off x="6576" y="1309"/>
                <a:ext cx="707" cy="900"/>
              </a:xfrm>
              <a:prstGeom prst="ellipse">
                <a:avLst/>
              </a:prstGeom>
              <a:solidFill>
                <a:srgbClr val="CC33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42" name="AutoShape 88"/>
              <p:cNvSpPr>
                <a:spLocks noChangeArrowheads="1"/>
              </p:cNvSpPr>
              <p:nvPr/>
            </p:nvSpPr>
            <p:spPr bwMode="auto">
              <a:xfrm rot="-5400000">
                <a:off x="6487" y="1354"/>
                <a:ext cx="900" cy="1080"/>
              </a:xfrm>
              <a:prstGeom prst="flowChartDelay">
                <a:avLst/>
              </a:prstGeom>
              <a:solidFill>
                <a:srgbClr val="CC3300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43" name="AutoShape 89" descr="Шпалера"/>
              <p:cNvSpPr>
                <a:spLocks noChangeArrowheads="1"/>
              </p:cNvSpPr>
              <p:nvPr/>
            </p:nvSpPr>
            <p:spPr bwMode="auto">
              <a:xfrm>
                <a:off x="6217" y="2104"/>
                <a:ext cx="1425" cy="3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89 w 21600"/>
                  <a:gd name="T13" fmla="*/ 2817 h 21600"/>
                  <a:gd name="T14" fmla="*/ 18811 w 21600"/>
                  <a:gd name="T15" fmla="*/ 1878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trellis">
                <a:fgClr>
                  <a:srgbClr val="000000"/>
                </a:fgClr>
                <a:bgClr>
                  <a:srgbClr val="CC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44" name="AutoShape 90" descr="Шпалера"/>
              <p:cNvSpPr>
                <a:spLocks noChangeArrowheads="1"/>
              </p:cNvSpPr>
              <p:nvPr/>
            </p:nvSpPr>
            <p:spPr bwMode="auto">
              <a:xfrm rot="809744">
                <a:off x="6967" y="2055"/>
                <a:ext cx="690" cy="360"/>
              </a:xfrm>
              <a:prstGeom prst="rtTriangle">
                <a:avLst/>
              </a:prstGeom>
              <a:pattFill prst="trellis">
                <a:fgClr>
                  <a:srgbClr val="000000"/>
                </a:fgClr>
                <a:bgClr>
                  <a:srgbClr val="CC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45" name="AutoShape 91" descr="Шпалера"/>
              <p:cNvSpPr>
                <a:spLocks noChangeArrowheads="1"/>
              </p:cNvSpPr>
              <p:nvPr/>
            </p:nvSpPr>
            <p:spPr bwMode="auto">
              <a:xfrm rot="20790256" flipH="1">
                <a:off x="6201" y="2042"/>
                <a:ext cx="705" cy="360"/>
              </a:xfrm>
              <a:prstGeom prst="rtTriangle">
                <a:avLst/>
              </a:prstGeom>
              <a:pattFill prst="trellis">
                <a:fgClr>
                  <a:srgbClr val="000000"/>
                </a:fgClr>
                <a:bgClr>
                  <a:srgbClr val="CC3300"/>
                </a:bgClr>
              </a:patt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</p:grpSp>
      <p:sp>
        <p:nvSpPr>
          <p:cNvPr id="91" name="Прямоугольник 90"/>
          <p:cNvSpPr/>
          <p:nvPr/>
        </p:nvSpPr>
        <p:spPr>
          <a:xfrm>
            <a:off x="2500298" y="3929066"/>
            <a:ext cx="27146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Финист-ясный 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сокол</a:t>
            </a:r>
            <a:endParaRPr lang="ru-RU" sz="3200" dirty="0"/>
          </a:p>
        </p:txBody>
      </p:sp>
      <p:grpSp>
        <p:nvGrpSpPr>
          <p:cNvPr id="92" name="Group 2"/>
          <p:cNvGrpSpPr/>
          <p:nvPr/>
        </p:nvGrpSpPr>
        <p:grpSpPr bwMode="auto">
          <a:xfrm>
            <a:off x="4929190" y="396854"/>
            <a:ext cx="3625843" cy="6461146"/>
            <a:chOff x="2163" y="2192"/>
            <a:chExt cx="7171" cy="10963"/>
          </a:xfrm>
        </p:grpSpPr>
        <p:sp>
          <p:nvSpPr>
            <p:cNvPr id="93" name="AutoShape 3"/>
            <p:cNvSpPr>
              <a:spLocks noChangeArrowheads="1"/>
            </p:cNvSpPr>
            <p:nvPr/>
          </p:nvSpPr>
          <p:spPr bwMode="auto">
            <a:xfrm rot="5400000">
              <a:off x="3440" y="10552"/>
              <a:ext cx="2798" cy="1706"/>
            </a:xfrm>
            <a:prstGeom prst="flowChartDelay">
              <a:avLst/>
            </a:prstGeom>
            <a:gradFill rotWithShape="1">
              <a:gsLst>
                <a:gs pos="0">
                  <a:srgbClr val="FABF8F"/>
                </a:gs>
                <a:gs pos="100000">
                  <a:srgbClr val="E36C0A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94" name="AutoShape 4"/>
            <p:cNvSpPr>
              <a:spLocks noChangeArrowheads="1"/>
            </p:cNvSpPr>
            <p:nvPr/>
          </p:nvSpPr>
          <p:spPr bwMode="auto">
            <a:xfrm rot="5400000">
              <a:off x="5146" y="10552"/>
              <a:ext cx="2798" cy="1706"/>
            </a:xfrm>
            <a:prstGeom prst="flowChartDelay">
              <a:avLst/>
            </a:prstGeom>
            <a:gradFill rotWithShape="1">
              <a:gsLst>
                <a:gs pos="0">
                  <a:srgbClr val="FABF8F"/>
                </a:gs>
                <a:gs pos="100000">
                  <a:srgbClr val="E36C0A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95" name="AutoShape 5"/>
            <p:cNvSpPr>
              <a:spLocks noChangeArrowheads="1"/>
            </p:cNvSpPr>
            <p:nvPr/>
          </p:nvSpPr>
          <p:spPr bwMode="auto">
            <a:xfrm rot="10800000">
              <a:off x="3395" y="7467"/>
              <a:ext cx="4529" cy="32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cxnSp>
          <p:nvCxnSpPr>
            <p:cNvPr id="96" name="AutoShape 6"/>
            <p:cNvCxnSpPr>
              <a:cxnSpLocks noChangeShapeType="1"/>
            </p:cNvCxnSpPr>
            <p:nvPr/>
          </p:nvCxnSpPr>
          <p:spPr bwMode="auto">
            <a:xfrm flipV="1">
              <a:off x="6873" y="13020"/>
              <a:ext cx="163" cy="1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grpSp>
          <p:nvGrpSpPr>
            <p:cNvPr id="97" name="Group 7"/>
            <p:cNvGrpSpPr/>
            <p:nvPr/>
          </p:nvGrpSpPr>
          <p:grpSpPr bwMode="auto">
            <a:xfrm>
              <a:off x="2577" y="2192"/>
              <a:ext cx="6392" cy="5274"/>
              <a:chOff x="2114" y="3455"/>
              <a:chExt cx="6946" cy="5950"/>
            </a:xfrm>
          </p:grpSpPr>
          <p:sp>
            <p:nvSpPr>
              <p:cNvPr id="125" name="AutoShape 8"/>
              <p:cNvSpPr>
                <a:spLocks noChangeArrowheads="1"/>
              </p:cNvSpPr>
              <p:nvPr/>
            </p:nvSpPr>
            <p:spPr bwMode="auto">
              <a:xfrm>
                <a:off x="4102" y="3868"/>
                <a:ext cx="3384" cy="2775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6" name="Freeform 9"/>
              <p:cNvSpPr/>
              <p:nvPr/>
            </p:nvSpPr>
            <p:spPr bwMode="auto">
              <a:xfrm>
                <a:off x="2114" y="4456"/>
                <a:ext cx="6946" cy="4544"/>
              </a:xfrm>
              <a:custGeom>
                <a:avLst/>
                <a:gdLst>
                  <a:gd name="T0" fmla="*/ 9673 w 3867"/>
                  <a:gd name="T1" fmla="*/ 152337 h 1877"/>
                  <a:gd name="T2" fmla="*/ 4340 w 3867"/>
                  <a:gd name="T3" fmla="*/ 153574 h 1877"/>
                  <a:gd name="T4" fmla="*/ 417 w 3867"/>
                  <a:gd name="T5" fmla="*/ 137356 h 1877"/>
                  <a:gd name="T6" fmla="*/ 3217 w 3867"/>
                  <a:gd name="T7" fmla="*/ 107444 h 1877"/>
                  <a:gd name="T8" fmla="*/ 17242 w 3867"/>
                  <a:gd name="T9" fmla="*/ 60043 h 1877"/>
                  <a:gd name="T10" fmla="*/ 39966 w 3867"/>
                  <a:gd name="T11" fmla="*/ 17624 h 1877"/>
                  <a:gd name="T12" fmla="*/ 62115 w 3867"/>
                  <a:gd name="T13" fmla="*/ 3915 h 1877"/>
                  <a:gd name="T14" fmla="*/ 56220 w 3867"/>
                  <a:gd name="T15" fmla="*/ 41317 h 1877"/>
                  <a:gd name="T16" fmla="*/ 56782 w 3867"/>
                  <a:gd name="T17" fmla="*/ 52553 h 1877"/>
                  <a:gd name="T18" fmla="*/ 64086 w 3867"/>
                  <a:gd name="T19" fmla="*/ 40080 h 1877"/>
                  <a:gd name="T20" fmla="*/ 66884 w 3867"/>
                  <a:gd name="T21" fmla="*/ 57535 h 1877"/>
                  <a:gd name="T22" fmla="*/ 68849 w 3867"/>
                  <a:gd name="T23" fmla="*/ 97445 h 1877"/>
                  <a:gd name="T24" fmla="*/ 68010 w 3867"/>
                  <a:gd name="T25" fmla="*/ 119904 h 1877"/>
                  <a:gd name="T26" fmla="*/ 62399 w 3867"/>
                  <a:gd name="T27" fmla="*/ 144846 h 1877"/>
                  <a:gd name="T28" fmla="*/ 9673 w 3867"/>
                  <a:gd name="T29" fmla="*/ 152337 h 187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867"/>
                  <a:gd name="T46" fmla="*/ 0 h 1877"/>
                  <a:gd name="T47" fmla="*/ 3867 w 3867"/>
                  <a:gd name="T48" fmla="*/ 1877 h 187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867" h="1877">
                    <a:moveTo>
                      <a:pt x="517" y="1832"/>
                    </a:moveTo>
                    <a:cubicBezTo>
                      <a:pt x="0" y="1850"/>
                      <a:pt x="314" y="1877"/>
                      <a:pt x="232" y="1847"/>
                    </a:cubicBezTo>
                    <a:cubicBezTo>
                      <a:pt x="150" y="1817"/>
                      <a:pt x="32" y="1744"/>
                      <a:pt x="22" y="1652"/>
                    </a:cubicBezTo>
                    <a:cubicBezTo>
                      <a:pt x="12" y="1560"/>
                      <a:pt x="22" y="1447"/>
                      <a:pt x="172" y="1292"/>
                    </a:cubicBezTo>
                    <a:cubicBezTo>
                      <a:pt x="322" y="1137"/>
                      <a:pt x="594" y="902"/>
                      <a:pt x="922" y="722"/>
                    </a:cubicBezTo>
                    <a:cubicBezTo>
                      <a:pt x="1250" y="542"/>
                      <a:pt x="1737" y="324"/>
                      <a:pt x="2137" y="212"/>
                    </a:cubicBezTo>
                    <a:cubicBezTo>
                      <a:pt x="2537" y="100"/>
                      <a:pt x="3177" y="0"/>
                      <a:pt x="3322" y="47"/>
                    </a:cubicBezTo>
                    <a:cubicBezTo>
                      <a:pt x="3467" y="94"/>
                      <a:pt x="3054" y="400"/>
                      <a:pt x="3007" y="497"/>
                    </a:cubicBezTo>
                    <a:cubicBezTo>
                      <a:pt x="2960" y="594"/>
                      <a:pt x="2967" y="634"/>
                      <a:pt x="3037" y="632"/>
                    </a:cubicBezTo>
                    <a:cubicBezTo>
                      <a:pt x="3107" y="630"/>
                      <a:pt x="3337" y="472"/>
                      <a:pt x="3427" y="482"/>
                    </a:cubicBezTo>
                    <a:cubicBezTo>
                      <a:pt x="3517" y="492"/>
                      <a:pt x="3535" y="577"/>
                      <a:pt x="3577" y="692"/>
                    </a:cubicBezTo>
                    <a:cubicBezTo>
                      <a:pt x="3619" y="807"/>
                      <a:pt x="3672" y="1047"/>
                      <a:pt x="3682" y="1172"/>
                    </a:cubicBezTo>
                    <a:cubicBezTo>
                      <a:pt x="3692" y="1297"/>
                      <a:pt x="3695" y="1347"/>
                      <a:pt x="3637" y="1442"/>
                    </a:cubicBezTo>
                    <a:cubicBezTo>
                      <a:pt x="3579" y="1537"/>
                      <a:pt x="3867" y="1677"/>
                      <a:pt x="3337" y="1742"/>
                    </a:cubicBezTo>
                    <a:cubicBezTo>
                      <a:pt x="2807" y="1807"/>
                      <a:pt x="1034" y="1814"/>
                      <a:pt x="517" y="18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7" name="Oval 10"/>
              <p:cNvSpPr>
                <a:spLocks noChangeArrowheads="1"/>
              </p:cNvSpPr>
              <p:nvPr/>
            </p:nvSpPr>
            <p:spPr bwMode="auto">
              <a:xfrm>
                <a:off x="3481" y="6135"/>
                <a:ext cx="4395" cy="327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DE9D9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8" name="Oval 11"/>
              <p:cNvSpPr>
                <a:spLocks noChangeArrowheads="1"/>
              </p:cNvSpPr>
              <p:nvPr/>
            </p:nvSpPr>
            <p:spPr bwMode="auto">
              <a:xfrm>
                <a:off x="5194" y="7530"/>
                <a:ext cx="908" cy="78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99594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29" name="AutoShape 12"/>
              <p:cNvSpPr>
                <a:spLocks noChangeArrowheads="1"/>
              </p:cNvSpPr>
              <p:nvPr/>
            </p:nvSpPr>
            <p:spPr bwMode="auto">
              <a:xfrm rot="-6713147">
                <a:off x="4405" y="6970"/>
                <a:ext cx="662" cy="916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0" name="AutoShape 13"/>
              <p:cNvSpPr>
                <a:spLocks noChangeArrowheads="1"/>
              </p:cNvSpPr>
              <p:nvPr/>
            </p:nvSpPr>
            <p:spPr bwMode="auto">
              <a:xfrm rot="-4995325">
                <a:off x="6263" y="6974"/>
                <a:ext cx="646" cy="916"/>
              </a:xfrm>
              <a:prstGeom prst="flowChartDelay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1" name="Oval 14"/>
              <p:cNvSpPr>
                <a:spLocks noChangeArrowheads="1"/>
              </p:cNvSpPr>
              <p:nvPr/>
            </p:nvSpPr>
            <p:spPr bwMode="auto">
              <a:xfrm>
                <a:off x="4364" y="7125"/>
                <a:ext cx="781" cy="63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2" name="Oval 15"/>
              <p:cNvSpPr>
                <a:spLocks noChangeArrowheads="1"/>
              </p:cNvSpPr>
              <p:nvPr/>
            </p:nvSpPr>
            <p:spPr bwMode="auto">
              <a:xfrm>
                <a:off x="6120" y="7109"/>
                <a:ext cx="824" cy="646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3" name="Freeform 16"/>
              <p:cNvSpPr/>
              <p:nvPr/>
            </p:nvSpPr>
            <p:spPr bwMode="auto">
              <a:xfrm>
                <a:off x="4785" y="8580"/>
                <a:ext cx="1920" cy="345"/>
              </a:xfrm>
              <a:custGeom>
                <a:avLst/>
                <a:gdLst>
                  <a:gd name="T0" fmla="*/ 0 w 1605"/>
                  <a:gd name="T1" fmla="*/ 0 h 407"/>
                  <a:gd name="T2" fmla="*/ 1726 w 1605"/>
                  <a:gd name="T3" fmla="*/ 164 h 407"/>
                  <a:gd name="T4" fmla="*/ 3049 w 1605"/>
                  <a:gd name="T5" fmla="*/ 86 h 407"/>
                  <a:gd name="T6" fmla="*/ 3932 w 1605"/>
                  <a:gd name="T7" fmla="*/ 0 h 40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05"/>
                  <a:gd name="T13" fmla="*/ 0 h 407"/>
                  <a:gd name="T14" fmla="*/ 1605 w 1605"/>
                  <a:gd name="T15" fmla="*/ 407 h 40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05" h="407">
                    <a:moveTo>
                      <a:pt x="0" y="0"/>
                    </a:moveTo>
                    <a:cubicBezTo>
                      <a:pt x="249" y="171"/>
                      <a:pt x="498" y="343"/>
                      <a:pt x="705" y="375"/>
                    </a:cubicBezTo>
                    <a:cubicBezTo>
                      <a:pt x="912" y="407"/>
                      <a:pt x="1095" y="257"/>
                      <a:pt x="1245" y="195"/>
                    </a:cubicBezTo>
                    <a:cubicBezTo>
                      <a:pt x="1395" y="133"/>
                      <a:pt x="1545" y="33"/>
                      <a:pt x="1605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34" name="AutoShape 17"/>
              <p:cNvSpPr>
                <a:spLocks noChangeArrowheads="1"/>
              </p:cNvSpPr>
              <p:nvPr/>
            </p:nvSpPr>
            <p:spPr bwMode="auto">
              <a:xfrm rot="-6185394">
                <a:off x="5812" y="3374"/>
                <a:ext cx="679" cy="841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cxnSp>
            <p:nvCxnSpPr>
              <p:cNvPr id="135" name="AutoShape 18"/>
              <p:cNvCxnSpPr>
                <a:cxnSpLocks noChangeShapeType="1"/>
              </p:cNvCxnSpPr>
              <p:nvPr/>
            </p:nvCxnSpPr>
            <p:spPr bwMode="auto">
              <a:xfrm>
                <a:off x="4102" y="7290"/>
                <a:ext cx="202" cy="135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36" name="AutoShape 19"/>
              <p:cNvCxnSpPr>
                <a:cxnSpLocks noChangeShapeType="1"/>
              </p:cNvCxnSpPr>
              <p:nvPr/>
            </p:nvCxnSpPr>
            <p:spPr bwMode="auto">
              <a:xfrm>
                <a:off x="4215" y="7080"/>
                <a:ext cx="210" cy="21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37" name="AutoShape 20"/>
              <p:cNvCxnSpPr>
                <a:cxnSpLocks noChangeShapeType="1"/>
              </p:cNvCxnSpPr>
              <p:nvPr/>
            </p:nvCxnSpPr>
            <p:spPr bwMode="auto">
              <a:xfrm>
                <a:off x="4485" y="6885"/>
                <a:ext cx="122" cy="24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38" name="AutoShape 21"/>
              <p:cNvCxnSpPr>
                <a:cxnSpLocks noChangeShapeType="1"/>
              </p:cNvCxnSpPr>
              <p:nvPr/>
            </p:nvCxnSpPr>
            <p:spPr bwMode="auto">
              <a:xfrm>
                <a:off x="4875" y="6885"/>
                <a:ext cx="0" cy="208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39" name="AutoShape 22"/>
              <p:cNvCxnSpPr>
                <a:cxnSpLocks noChangeShapeType="1"/>
              </p:cNvCxnSpPr>
              <p:nvPr/>
            </p:nvCxnSpPr>
            <p:spPr bwMode="auto">
              <a:xfrm flipH="1">
                <a:off x="5040" y="7005"/>
                <a:ext cx="105" cy="12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40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6931" y="7170"/>
                <a:ext cx="105" cy="12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41" name="AutoShape 24"/>
              <p:cNvCxnSpPr>
                <a:cxnSpLocks noChangeShapeType="1"/>
              </p:cNvCxnSpPr>
              <p:nvPr/>
            </p:nvCxnSpPr>
            <p:spPr bwMode="auto">
              <a:xfrm flipH="1">
                <a:off x="6781" y="7005"/>
                <a:ext cx="74" cy="163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42" name="AutoShape 25"/>
              <p:cNvCxnSpPr>
                <a:cxnSpLocks noChangeShapeType="1"/>
              </p:cNvCxnSpPr>
              <p:nvPr/>
            </p:nvCxnSpPr>
            <p:spPr bwMode="auto">
              <a:xfrm>
                <a:off x="6572" y="6885"/>
                <a:ext cx="1" cy="24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43" name="AutoShape 26"/>
              <p:cNvCxnSpPr>
                <a:cxnSpLocks noChangeShapeType="1"/>
              </p:cNvCxnSpPr>
              <p:nvPr/>
            </p:nvCxnSpPr>
            <p:spPr bwMode="auto">
              <a:xfrm>
                <a:off x="6120" y="7080"/>
                <a:ext cx="150" cy="133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cxnSp>
            <p:nvCxnSpPr>
              <p:cNvPr id="144" name="AutoShape 27"/>
              <p:cNvCxnSpPr>
                <a:cxnSpLocks noChangeShapeType="1"/>
              </p:cNvCxnSpPr>
              <p:nvPr/>
            </p:nvCxnSpPr>
            <p:spPr bwMode="auto">
              <a:xfrm>
                <a:off x="6270" y="6917"/>
                <a:ext cx="105" cy="208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</p:spPr>
          </p:cxnSp>
          <p:sp>
            <p:nvSpPr>
              <p:cNvPr id="145" name="Freeform 28" descr="Папирус"/>
              <p:cNvSpPr/>
              <p:nvPr/>
            </p:nvSpPr>
            <p:spPr bwMode="auto">
              <a:xfrm>
                <a:off x="2535" y="4456"/>
                <a:ext cx="6309" cy="4755"/>
              </a:xfrm>
              <a:custGeom>
                <a:avLst/>
                <a:gdLst>
                  <a:gd name="T0" fmla="*/ 41447 w 3075"/>
                  <a:gd name="T1" fmla="*/ 67091 h 1980"/>
                  <a:gd name="T2" fmla="*/ 21262 w 3075"/>
                  <a:gd name="T3" fmla="*/ 158157 h 1980"/>
                  <a:gd name="T4" fmla="*/ 6012 w 3075"/>
                  <a:gd name="T5" fmla="*/ 125801 h 1980"/>
                  <a:gd name="T6" fmla="*/ 15277 w 3075"/>
                  <a:gd name="T7" fmla="*/ 95859 h 1980"/>
                  <a:gd name="T8" fmla="*/ 1098 w 3075"/>
                  <a:gd name="T9" fmla="*/ 117410 h 1980"/>
                  <a:gd name="T10" fmla="*/ 0 w 3075"/>
                  <a:gd name="T11" fmla="*/ 107838 h 1980"/>
                  <a:gd name="T12" fmla="*/ 33810 w 3075"/>
                  <a:gd name="T13" fmla="*/ 52713 h 1980"/>
                  <a:gd name="T14" fmla="*/ 36543 w 3075"/>
                  <a:gd name="T15" fmla="*/ 44332 h 1980"/>
                  <a:gd name="T16" fmla="*/ 30006 w 3075"/>
                  <a:gd name="T17" fmla="*/ 35953 h 1980"/>
                  <a:gd name="T18" fmla="*/ 30006 w 3075"/>
                  <a:gd name="T19" fmla="*/ 27574 h 1980"/>
                  <a:gd name="T20" fmla="*/ 22911 w 3075"/>
                  <a:gd name="T21" fmla="*/ 14361 h 1980"/>
                  <a:gd name="T22" fmla="*/ 39270 w 3075"/>
                  <a:gd name="T23" fmla="*/ 31160 h 1980"/>
                  <a:gd name="T24" fmla="*/ 34910 w 3075"/>
                  <a:gd name="T25" fmla="*/ 0 h 1980"/>
                  <a:gd name="T26" fmla="*/ 50160 w 3075"/>
                  <a:gd name="T27" fmla="*/ 51525 h 1980"/>
                  <a:gd name="T28" fmla="*/ 60534 w 3075"/>
                  <a:gd name="T29" fmla="*/ 25151 h 1980"/>
                  <a:gd name="T30" fmla="*/ 69268 w 3075"/>
                  <a:gd name="T31" fmla="*/ 21551 h 1980"/>
                  <a:gd name="T32" fmla="*/ 61079 w 3075"/>
                  <a:gd name="T33" fmla="*/ 44332 h 1980"/>
                  <a:gd name="T34" fmla="*/ 77438 w 3075"/>
                  <a:gd name="T35" fmla="*/ 21551 h 1980"/>
                  <a:gd name="T36" fmla="*/ 86703 w 3075"/>
                  <a:gd name="T37" fmla="*/ 13172 h 1980"/>
                  <a:gd name="T38" fmla="*/ 79067 w 3075"/>
                  <a:gd name="T39" fmla="*/ 39541 h 1980"/>
                  <a:gd name="T40" fmla="*/ 69268 w 3075"/>
                  <a:gd name="T41" fmla="*/ 55112 h 1980"/>
                  <a:gd name="T42" fmla="*/ 79067 w 3075"/>
                  <a:gd name="T43" fmla="*/ 58710 h 1980"/>
                  <a:gd name="T44" fmla="*/ 82893 w 3075"/>
                  <a:gd name="T45" fmla="*/ 67091 h 1980"/>
                  <a:gd name="T46" fmla="*/ 111791 w 3075"/>
                  <a:gd name="T47" fmla="*/ 122204 h 1980"/>
                  <a:gd name="T48" fmla="*/ 106336 w 3075"/>
                  <a:gd name="T49" fmla="*/ 134211 h 1980"/>
                  <a:gd name="T50" fmla="*/ 99795 w 3075"/>
                  <a:gd name="T51" fmla="*/ 129389 h 1980"/>
                  <a:gd name="T52" fmla="*/ 101984 w 3075"/>
                  <a:gd name="T53" fmla="*/ 143796 h 1980"/>
                  <a:gd name="T54" fmla="*/ 94891 w 3075"/>
                  <a:gd name="T55" fmla="*/ 147383 h 1980"/>
                  <a:gd name="T56" fmla="*/ 92163 w 3075"/>
                  <a:gd name="T57" fmla="*/ 137797 h 1980"/>
                  <a:gd name="T58" fmla="*/ 89432 w 3075"/>
                  <a:gd name="T59" fmla="*/ 155757 h 1980"/>
                  <a:gd name="T60" fmla="*/ 74707 w 3075"/>
                  <a:gd name="T61" fmla="*/ 75470 h 1980"/>
                  <a:gd name="T62" fmla="*/ 62708 w 3075"/>
                  <a:gd name="T63" fmla="*/ 61104 h 1980"/>
                  <a:gd name="T64" fmla="*/ 52345 w 3075"/>
                  <a:gd name="T65" fmla="*/ 79099 h 1980"/>
                  <a:gd name="T66" fmla="*/ 41447 w 3075"/>
                  <a:gd name="T67" fmla="*/ 67091 h 198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75"/>
                  <a:gd name="T103" fmla="*/ 0 h 1980"/>
                  <a:gd name="T104" fmla="*/ 3075 w 3075"/>
                  <a:gd name="T105" fmla="*/ 1980 h 198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75" h="1980">
                    <a:moveTo>
                      <a:pt x="1140" y="840"/>
                    </a:moveTo>
                    <a:lnTo>
                      <a:pt x="585" y="1980"/>
                    </a:lnTo>
                    <a:lnTo>
                      <a:pt x="165" y="1575"/>
                    </a:lnTo>
                    <a:lnTo>
                      <a:pt x="420" y="1200"/>
                    </a:lnTo>
                    <a:lnTo>
                      <a:pt x="30" y="1470"/>
                    </a:lnTo>
                    <a:lnTo>
                      <a:pt x="0" y="1350"/>
                    </a:lnTo>
                    <a:lnTo>
                      <a:pt x="930" y="660"/>
                    </a:lnTo>
                    <a:lnTo>
                      <a:pt x="1005" y="555"/>
                    </a:lnTo>
                    <a:lnTo>
                      <a:pt x="825" y="450"/>
                    </a:lnTo>
                    <a:lnTo>
                      <a:pt x="825" y="345"/>
                    </a:lnTo>
                    <a:lnTo>
                      <a:pt x="630" y="180"/>
                    </a:lnTo>
                    <a:lnTo>
                      <a:pt x="1080" y="390"/>
                    </a:lnTo>
                    <a:lnTo>
                      <a:pt x="960" y="0"/>
                    </a:lnTo>
                    <a:lnTo>
                      <a:pt x="1380" y="645"/>
                    </a:lnTo>
                    <a:lnTo>
                      <a:pt x="1665" y="315"/>
                    </a:lnTo>
                    <a:lnTo>
                      <a:pt x="1905" y="270"/>
                    </a:lnTo>
                    <a:lnTo>
                      <a:pt x="1680" y="555"/>
                    </a:lnTo>
                    <a:lnTo>
                      <a:pt x="2130" y="270"/>
                    </a:lnTo>
                    <a:lnTo>
                      <a:pt x="2385" y="165"/>
                    </a:lnTo>
                    <a:lnTo>
                      <a:pt x="2175" y="495"/>
                    </a:lnTo>
                    <a:lnTo>
                      <a:pt x="1905" y="690"/>
                    </a:lnTo>
                    <a:lnTo>
                      <a:pt x="2175" y="735"/>
                    </a:lnTo>
                    <a:lnTo>
                      <a:pt x="2280" y="840"/>
                    </a:lnTo>
                    <a:lnTo>
                      <a:pt x="3075" y="1530"/>
                    </a:lnTo>
                    <a:lnTo>
                      <a:pt x="2925" y="1680"/>
                    </a:lnTo>
                    <a:lnTo>
                      <a:pt x="2745" y="1620"/>
                    </a:lnTo>
                    <a:lnTo>
                      <a:pt x="2805" y="1800"/>
                    </a:lnTo>
                    <a:lnTo>
                      <a:pt x="2610" y="1845"/>
                    </a:lnTo>
                    <a:lnTo>
                      <a:pt x="2535" y="1725"/>
                    </a:lnTo>
                    <a:lnTo>
                      <a:pt x="2460" y="1950"/>
                    </a:lnTo>
                    <a:lnTo>
                      <a:pt x="2055" y="945"/>
                    </a:lnTo>
                    <a:lnTo>
                      <a:pt x="1725" y="765"/>
                    </a:lnTo>
                    <a:lnTo>
                      <a:pt x="1440" y="990"/>
                    </a:lnTo>
                    <a:lnTo>
                      <a:pt x="1140" y="840"/>
                    </a:ln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6" name="Oval 29"/>
              <p:cNvSpPr>
                <a:spLocks noChangeArrowheads="1"/>
              </p:cNvSpPr>
              <p:nvPr/>
            </p:nvSpPr>
            <p:spPr bwMode="auto">
              <a:xfrm>
                <a:off x="4102" y="8085"/>
                <a:ext cx="916" cy="84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7" name="Oval 30"/>
              <p:cNvSpPr>
                <a:spLocks noChangeArrowheads="1"/>
              </p:cNvSpPr>
              <p:nvPr/>
            </p:nvSpPr>
            <p:spPr bwMode="auto">
              <a:xfrm>
                <a:off x="6352" y="7980"/>
                <a:ext cx="916" cy="84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8" name="Oval 31"/>
              <p:cNvSpPr>
                <a:spLocks noChangeArrowheads="1"/>
              </p:cNvSpPr>
              <p:nvPr/>
            </p:nvSpPr>
            <p:spPr bwMode="auto">
              <a:xfrm>
                <a:off x="6270" y="7125"/>
                <a:ext cx="511" cy="63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  <p:sp>
            <p:nvSpPr>
              <p:cNvPr id="149" name="Oval 32"/>
              <p:cNvSpPr>
                <a:spLocks noChangeArrowheads="1"/>
              </p:cNvSpPr>
              <p:nvPr/>
            </p:nvSpPr>
            <p:spPr bwMode="auto">
              <a:xfrm>
                <a:off x="4529" y="7129"/>
                <a:ext cx="511" cy="63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ru-RU">
                  <a:latin typeface="Calibri" panose="020F0502020204030204" charset="0"/>
                </a:endParaRPr>
              </a:p>
            </p:txBody>
          </p:sp>
        </p:grpSp>
        <p:sp>
          <p:nvSpPr>
            <p:cNvPr id="98" name="AutoShape 33"/>
            <p:cNvSpPr>
              <a:spLocks noChangeArrowheads="1"/>
            </p:cNvSpPr>
            <p:nvPr/>
          </p:nvSpPr>
          <p:spPr bwMode="auto">
            <a:xfrm rot="3304179">
              <a:off x="3554" y="7357"/>
              <a:ext cx="883" cy="2010"/>
            </a:xfrm>
            <a:prstGeom prst="flowChartAlternateProcess">
              <a:avLst/>
            </a:prstGeom>
            <a:gradFill rotWithShape="1">
              <a:gsLst>
                <a:gs pos="0">
                  <a:srgbClr val="00B0F0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99" name="AutoShape 34"/>
            <p:cNvSpPr>
              <a:spLocks noChangeArrowheads="1"/>
            </p:cNvSpPr>
            <p:nvPr/>
          </p:nvSpPr>
          <p:spPr bwMode="auto">
            <a:xfrm rot="-3152899">
              <a:off x="7079" y="7497"/>
              <a:ext cx="883" cy="2010"/>
            </a:xfrm>
            <a:prstGeom prst="flowChartAlternateProcess">
              <a:avLst/>
            </a:prstGeom>
            <a:gradFill rotWithShape="1">
              <a:gsLst>
                <a:gs pos="0">
                  <a:srgbClr val="00B0F0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0" name="Freeform 35"/>
            <p:cNvSpPr/>
            <p:nvPr/>
          </p:nvSpPr>
          <p:spPr bwMode="auto">
            <a:xfrm>
              <a:off x="4085" y="7295"/>
              <a:ext cx="3689" cy="1118"/>
            </a:xfrm>
            <a:custGeom>
              <a:avLst/>
              <a:gdLst/>
              <a:ahLst/>
              <a:cxnLst>
                <a:cxn ang="0">
                  <a:pos x="735" y="67"/>
                </a:cxn>
                <a:cxn ang="0">
                  <a:pos x="65" y="277"/>
                </a:cxn>
                <a:cxn ang="0">
                  <a:pos x="343" y="727"/>
                </a:cxn>
                <a:cxn ang="0">
                  <a:pos x="735" y="644"/>
                </a:cxn>
                <a:cxn ang="0">
                  <a:pos x="928" y="967"/>
                </a:cxn>
                <a:cxn ang="0">
                  <a:pos x="1393" y="1080"/>
                </a:cxn>
                <a:cxn ang="0">
                  <a:pos x="1771" y="742"/>
                </a:cxn>
                <a:cxn ang="0">
                  <a:pos x="2128" y="982"/>
                </a:cxn>
                <a:cxn ang="0">
                  <a:pos x="2503" y="952"/>
                </a:cxn>
                <a:cxn ang="0">
                  <a:pos x="2833" y="787"/>
                </a:cxn>
                <a:cxn ang="0">
                  <a:pos x="2700" y="457"/>
                </a:cxn>
                <a:cxn ang="0">
                  <a:pos x="3164" y="546"/>
                </a:cxn>
                <a:cxn ang="0">
                  <a:pos x="3614" y="382"/>
                </a:cxn>
                <a:cxn ang="0">
                  <a:pos x="2701" y="37"/>
                </a:cxn>
                <a:cxn ang="0">
                  <a:pos x="1771" y="157"/>
                </a:cxn>
                <a:cxn ang="0">
                  <a:pos x="735" y="67"/>
                </a:cxn>
              </a:cxnLst>
              <a:rect l="0" t="0" r="r" b="b"/>
              <a:pathLst>
                <a:path w="3691" h="1117">
                  <a:moveTo>
                    <a:pt x="735" y="67"/>
                  </a:moveTo>
                  <a:cubicBezTo>
                    <a:pt x="451" y="87"/>
                    <a:pt x="130" y="167"/>
                    <a:pt x="65" y="277"/>
                  </a:cubicBezTo>
                  <a:cubicBezTo>
                    <a:pt x="0" y="387"/>
                    <a:pt x="231" y="666"/>
                    <a:pt x="343" y="727"/>
                  </a:cubicBezTo>
                  <a:cubicBezTo>
                    <a:pt x="455" y="788"/>
                    <a:pt x="638" y="604"/>
                    <a:pt x="735" y="644"/>
                  </a:cubicBezTo>
                  <a:cubicBezTo>
                    <a:pt x="832" y="684"/>
                    <a:pt x="818" y="894"/>
                    <a:pt x="928" y="967"/>
                  </a:cubicBezTo>
                  <a:cubicBezTo>
                    <a:pt x="1038" y="1040"/>
                    <a:pt x="1253" y="1117"/>
                    <a:pt x="1393" y="1080"/>
                  </a:cubicBezTo>
                  <a:cubicBezTo>
                    <a:pt x="1533" y="1043"/>
                    <a:pt x="1649" y="758"/>
                    <a:pt x="1771" y="742"/>
                  </a:cubicBezTo>
                  <a:cubicBezTo>
                    <a:pt x="1893" y="726"/>
                    <a:pt x="2006" y="947"/>
                    <a:pt x="2128" y="982"/>
                  </a:cubicBezTo>
                  <a:cubicBezTo>
                    <a:pt x="2250" y="1017"/>
                    <a:pt x="2386" y="984"/>
                    <a:pt x="2503" y="952"/>
                  </a:cubicBezTo>
                  <a:cubicBezTo>
                    <a:pt x="2620" y="920"/>
                    <a:pt x="2800" y="869"/>
                    <a:pt x="2833" y="787"/>
                  </a:cubicBezTo>
                  <a:cubicBezTo>
                    <a:pt x="2866" y="705"/>
                    <a:pt x="2645" y="497"/>
                    <a:pt x="2700" y="457"/>
                  </a:cubicBezTo>
                  <a:cubicBezTo>
                    <a:pt x="2755" y="417"/>
                    <a:pt x="3012" y="558"/>
                    <a:pt x="3164" y="546"/>
                  </a:cubicBezTo>
                  <a:cubicBezTo>
                    <a:pt x="3316" y="534"/>
                    <a:pt x="3691" y="467"/>
                    <a:pt x="3614" y="382"/>
                  </a:cubicBezTo>
                  <a:cubicBezTo>
                    <a:pt x="3537" y="297"/>
                    <a:pt x="3008" y="74"/>
                    <a:pt x="2701" y="37"/>
                  </a:cubicBezTo>
                  <a:cubicBezTo>
                    <a:pt x="2394" y="0"/>
                    <a:pt x="2099" y="152"/>
                    <a:pt x="1771" y="157"/>
                  </a:cubicBezTo>
                  <a:cubicBezTo>
                    <a:pt x="1443" y="162"/>
                    <a:pt x="1019" y="47"/>
                    <a:pt x="735" y="67"/>
                  </a:cubicBezTo>
                  <a:close/>
                </a:path>
              </a:pathLst>
            </a:custGeom>
            <a:gradFill rotWithShape="1">
              <a:gsLst>
                <a:gs pos="0">
                  <a:srgbClr val="F79646"/>
                </a:gs>
                <a:gs pos="100000">
                  <a:srgbClr val="DF6A09"/>
                </a:gs>
              </a:gsLst>
              <a:path path="rect">
                <a:fillToRect l="50000" t="50000" r="50000" b="50000"/>
              </a:path>
            </a:gradFill>
            <a:ln w="0">
              <a:noFill/>
              <a:rou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1" name="AutoShape 36"/>
            <p:cNvSpPr>
              <a:spLocks noChangeArrowheads="1"/>
            </p:cNvSpPr>
            <p:nvPr/>
          </p:nvSpPr>
          <p:spPr bwMode="auto">
            <a:xfrm rot="5653633">
              <a:off x="2261" y="8258"/>
              <a:ext cx="1650" cy="1845"/>
            </a:xfrm>
            <a:prstGeom prst="irregularSeal2">
              <a:avLst/>
            </a:prstGeom>
            <a:gradFill rotWithShape="1">
              <a:gsLst>
                <a:gs pos="0">
                  <a:srgbClr val="00B0F0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2" name="AutoShape 37"/>
            <p:cNvSpPr>
              <a:spLocks noChangeArrowheads="1"/>
            </p:cNvSpPr>
            <p:nvPr/>
          </p:nvSpPr>
          <p:spPr bwMode="auto">
            <a:xfrm rot="1197048">
              <a:off x="7684" y="8161"/>
              <a:ext cx="1650" cy="1845"/>
            </a:xfrm>
            <a:prstGeom prst="irregularSeal2">
              <a:avLst/>
            </a:prstGeom>
            <a:gradFill rotWithShape="1">
              <a:gsLst>
                <a:gs pos="0">
                  <a:srgbClr val="00B0F0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3" name="Oval 38"/>
            <p:cNvSpPr>
              <a:spLocks noChangeArrowheads="1"/>
            </p:cNvSpPr>
            <p:nvPr/>
          </p:nvSpPr>
          <p:spPr bwMode="auto">
            <a:xfrm>
              <a:off x="3395" y="12382"/>
              <a:ext cx="1920" cy="773"/>
            </a:xfrm>
            <a:prstGeom prst="ellipse">
              <a:avLst/>
            </a:prstGeom>
            <a:gradFill rotWithShape="1">
              <a:gsLst>
                <a:gs pos="0">
                  <a:srgbClr val="666666"/>
                </a:gs>
                <a:gs pos="50000">
                  <a:srgbClr val="000000"/>
                </a:gs>
                <a:gs pos="100000">
                  <a:srgbClr val="666666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</a:ln>
            <a:effectLst>
              <a:outerShdw dist="28398" dir="3806097" algn="ctr" rotWithShape="0">
                <a:srgbClr val="7F7F7F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4" name="Oval 39"/>
            <p:cNvSpPr>
              <a:spLocks noChangeArrowheads="1"/>
            </p:cNvSpPr>
            <p:nvPr/>
          </p:nvSpPr>
          <p:spPr bwMode="auto">
            <a:xfrm>
              <a:off x="6050" y="12382"/>
              <a:ext cx="1875" cy="773"/>
            </a:xfrm>
            <a:prstGeom prst="ellipse">
              <a:avLst/>
            </a:prstGeom>
            <a:gradFill rotWithShape="1">
              <a:gsLst>
                <a:gs pos="0">
                  <a:srgbClr val="666666"/>
                </a:gs>
                <a:gs pos="50000">
                  <a:srgbClr val="000000"/>
                </a:gs>
                <a:gs pos="100000">
                  <a:srgbClr val="666666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</a:ln>
            <a:effectLst>
              <a:outerShdw dist="28398" dir="3806097" algn="ctr" rotWithShape="0">
                <a:srgbClr val="7F7F7F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5" name="AutoShape 40"/>
            <p:cNvSpPr>
              <a:spLocks noChangeArrowheads="1"/>
            </p:cNvSpPr>
            <p:nvPr/>
          </p:nvSpPr>
          <p:spPr bwMode="auto">
            <a:xfrm rot="5400000">
              <a:off x="5413" y="8472"/>
              <a:ext cx="657" cy="855"/>
            </a:xfrm>
            <a:prstGeom prst="flowChartCollate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B05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6" name="AutoShape 41"/>
            <p:cNvSpPr>
              <a:spLocks noChangeArrowheads="1"/>
            </p:cNvSpPr>
            <p:nvPr/>
          </p:nvSpPr>
          <p:spPr bwMode="auto">
            <a:xfrm rot="5400000">
              <a:off x="5368" y="9417"/>
              <a:ext cx="657" cy="855"/>
            </a:xfrm>
            <a:prstGeom prst="flowChartCollat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43634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7" name="Freeform 42"/>
            <p:cNvSpPr/>
            <p:nvPr/>
          </p:nvSpPr>
          <p:spPr bwMode="auto">
            <a:xfrm rot="7070459" flipH="1">
              <a:off x="8064" y="8741"/>
              <a:ext cx="1153" cy="968"/>
            </a:xfrm>
            <a:custGeom>
              <a:avLst/>
              <a:gdLst>
                <a:gd name="T0" fmla="*/ 360 w 1199"/>
                <a:gd name="T1" fmla="*/ 799 h 1000"/>
                <a:gd name="T2" fmla="*/ 45 w 1199"/>
                <a:gd name="T3" fmla="*/ 448 h 1000"/>
                <a:gd name="T4" fmla="*/ 88 w 1199"/>
                <a:gd name="T5" fmla="*/ 314 h 1000"/>
                <a:gd name="T6" fmla="*/ 255 w 1199"/>
                <a:gd name="T7" fmla="*/ 428 h 1000"/>
                <a:gd name="T8" fmla="*/ 162 w 1199"/>
                <a:gd name="T9" fmla="*/ 225 h 1000"/>
                <a:gd name="T10" fmla="*/ 243 w 1199"/>
                <a:gd name="T11" fmla="*/ 135 h 1000"/>
                <a:gd name="T12" fmla="*/ 373 w 1199"/>
                <a:gd name="T13" fmla="*/ 295 h 1000"/>
                <a:gd name="T14" fmla="*/ 366 w 1199"/>
                <a:gd name="T15" fmla="*/ 72 h 1000"/>
                <a:gd name="T16" fmla="*/ 501 w 1199"/>
                <a:gd name="T17" fmla="*/ 34 h 1000"/>
                <a:gd name="T18" fmla="*/ 533 w 1199"/>
                <a:gd name="T19" fmla="*/ 269 h 1000"/>
                <a:gd name="T20" fmla="*/ 618 w 1199"/>
                <a:gd name="T21" fmla="*/ 117 h 1000"/>
                <a:gd name="T22" fmla="*/ 657 w 1199"/>
                <a:gd name="T23" fmla="*/ 77 h 1000"/>
                <a:gd name="T24" fmla="*/ 711 w 1199"/>
                <a:gd name="T25" fmla="*/ 52 h 1000"/>
                <a:gd name="T26" fmla="*/ 785 w 1199"/>
                <a:gd name="T27" fmla="*/ 92 h 1000"/>
                <a:gd name="T28" fmla="*/ 668 w 1199"/>
                <a:gd name="T29" fmla="*/ 390 h 1000"/>
                <a:gd name="T30" fmla="*/ 846 w 1199"/>
                <a:gd name="T31" fmla="*/ 257 h 1000"/>
                <a:gd name="T32" fmla="*/ 952 w 1199"/>
                <a:gd name="T33" fmla="*/ 320 h 1000"/>
                <a:gd name="T34" fmla="*/ 643 w 1199"/>
                <a:gd name="T35" fmla="*/ 759 h 1000"/>
                <a:gd name="T36" fmla="*/ 360 w 1199"/>
                <a:gd name="T37" fmla="*/ 799 h 10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99"/>
                <a:gd name="T58" fmla="*/ 0 h 1000"/>
                <a:gd name="T59" fmla="*/ 1199 w 1199"/>
                <a:gd name="T60" fmla="*/ 1000 h 100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99" h="1000">
                  <a:moveTo>
                    <a:pt x="438" y="939"/>
                  </a:moveTo>
                  <a:cubicBezTo>
                    <a:pt x="317" y="878"/>
                    <a:pt x="110" y="622"/>
                    <a:pt x="55" y="527"/>
                  </a:cubicBezTo>
                  <a:cubicBezTo>
                    <a:pt x="0" y="432"/>
                    <a:pt x="66" y="373"/>
                    <a:pt x="108" y="369"/>
                  </a:cubicBezTo>
                  <a:cubicBezTo>
                    <a:pt x="150" y="365"/>
                    <a:pt x="295" y="521"/>
                    <a:pt x="310" y="504"/>
                  </a:cubicBezTo>
                  <a:cubicBezTo>
                    <a:pt x="325" y="487"/>
                    <a:pt x="199" y="321"/>
                    <a:pt x="197" y="264"/>
                  </a:cubicBezTo>
                  <a:cubicBezTo>
                    <a:pt x="195" y="207"/>
                    <a:pt x="252" y="145"/>
                    <a:pt x="295" y="159"/>
                  </a:cubicBezTo>
                  <a:cubicBezTo>
                    <a:pt x="338" y="173"/>
                    <a:pt x="428" y="359"/>
                    <a:pt x="453" y="347"/>
                  </a:cubicBezTo>
                  <a:cubicBezTo>
                    <a:pt x="478" y="335"/>
                    <a:pt x="419" y="135"/>
                    <a:pt x="445" y="84"/>
                  </a:cubicBezTo>
                  <a:cubicBezTo>
                    <a:pt x="471" y="33"/>
                    <a:pt x="576" y="0"/>
                    <a:pt x="610" y="39"/>
                  </a:cubicBezTo>
                  <a:cubicBezTo>
                    <a:pt x="644" y="78"/>
                    <a:pt x="624" y="301"/>
                    <a:pt x="648" y="317"/>
                  </a:cubicBezTo>
                  <a:cubicBezTo>
                    <a:pt x="672" y="333"/>
                    <a:pt x="728" y="174"/>
                    <a:pt x="753" y="137"/>
                  </a:cubicBezTo>
                  <a:cubicBezTo>
                    <a:pt x="778" y="100"/>
                    <a:pt x="779" y="104"/>
                    <a:pt x="798" y="92"/>
                  </a:cubicBezTo>
                  <a:cubicBezTo>
                    <a:pt x="817" y="80"/>
                    <a:pt x="839" y="60"/>
                    <a:pt x="865" y="62"/>
                  </a:cubicBezTo>
                  <a:cubicBezTo>
                    <a:pt x="891" y="64"/>
                    <a:pt x="964" y="41"/>
                    <a:pt x="955" y="107"/>
                  </a:cubicBezTo>
                  <a:cubicBezTo>
                    <a:pt x="946" y="173"/>
                    <a:pt x="801" y="427"/>
                    <a:pt x="813" y="459"/>
                  </a:cubicBezTo>
                  <a:cubicBezTo>
                    <a:pt x="825" y="491"/>
                    <a:pt x="973" y="316"/>
                    <a:pt x="1030" y="302"/>
                  </a:cubicBezTo>
                  <a:cubicBezTo>
                    <a:pt x="1087" y="288"/>
                    <a:pt x="1199" y="278"/>
                    <a:pt x="1158" y="377"/>
                  </a:cubicBezTo>
                  <a:cubicBezTo>
                    <a:pt x="1117" y="476"/>
                    <a:pt x="899" y="801"/>
                    <a:pt x="783" y="894"/>
                  </a:cubicBezTo>
                  <a:cubicBezTo>
                    <a:pt x="667" y="987"/>
                    <a:pt x="559" y="1000"/>
                    <a:pt x="438" y="939"/>
                  </a:cubicBezTo>
                  <a:close/>
                </a:path>
              </a:pathLst>
            </a:cu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8" name="Freeform 43"/>
            <p:cNvSpPr/>
            <p:nvPr/>
          </p:nvSpPr>
          <p:spPr bwMode="auto">
            <a:xfrm rot="13493804" flipH="1">
              <a:off x="2241" y="8943"/>
              <a:ext cx="1153" cy="968"/>
            </a:xfrm>
            <a:custGeom>
              <a:avLst/>
              <a:gdLst>
                <a:gd name="T0" fmla="*/ 360 w 1199"/>
                <a:gd name="T1" fmla="*/ 799 h 1000"/>
                <a:gd name="T2" fmla="*/ 45 w 1199"/>
                <a:gd name="T3" fmla="*/ 448 h 1000"/>
                <a:gd name="T4" fmla="*/ 88 w 1199"/>
                <a:gd name="T5" fmla="*/ 314 h 1000"/>
                <a:gd name="T6" fmla="*/ 255 w 1199"/>
                <a:gd name="T7" fmla="*/ 428 h 1000"/>
                <a:gd name="T8" fmla="*/ 162 w 1199"/>
                <a:gd name="T9" fmla="*/ 225 h 1000"/>
                <a:gd name="T10" fmla="*/ 243 w 1199"/>
                <a:gd name="T11" fmla="*/ 135 h 1000"/>
                <a:gd name="T12" fmla="*/ 373 w 1199"/>
                <a:gd name="T13" fmla="*/ 295 h 1000"/>
                <a:gd name="T14" fmla="*/ 366 w 1199"/>
                <a:gd name="T15" fmla="*/ 72 h 1000"/>
                <a:gd name="T16" fmla="*/ 501 w 1199"/>
                <a:gd name="T17" fmla="*/ 34 h 1000"/>
                <a:gd name="T18" fmla="*/ 533 w 1199"/>
                <a:gd name="T19" fmla="*/ 269 h 1000"/>
                <a:gd name="T20" fmla="*/ 618 w 1199"/>
                <a:gd name="T21" fmla="*/ 117 h 1000"/>
                <a:gd name="T22" fmla="*/ 657 w 1199"/>
                <a:gd name="T23" fmla="*/ 77 h 1000"/>
                <a:gd name="T24" fmla="*/ 711 w 1199"/>
                <a:gd name="T25" fmla="*/ 52 h 1000"/>
                <a:gd name="T26" fmla="*/ 785 w 1199"/>
                <a:gd name="T27" fmla="*/ 92 h 1000"/>
                <a:gd name="T28" fmla="*/ 668 w 1199"/>
                <a:gd name="T29" fmla="*/ 390 h 1000"/>
                <a:gd name="T30" fmla="*/ 846 w 1199"/>
                <a:gd name="T31" fmla="*/ 257 h 1000"/>
                <a:gd name="T32" fmla="*/ 952 w 1199"/>
                <a:gd name="T33" fmla="*/ 320 h 1000"/>
                <a:gd name="T34" fmla="*/ 643 w 1199"/>
                <a:gd name="T35" fmla="*/ 759 h 1000"/>
                <a:gd name="T36" fmla="*/ 360 w 1199"/>
                <a:gd name="T37" fmla="*/ 799 h 10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99"/>
                <a:gd name="T58" fmla="*/ 0 h 1000"/>
                <a:gd name="T59" fmla="*/ 1199 w 1199"/>
                <a:gd name="T60" fmla="*/ 1000 h 100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99" h="1000">
                  <a:moveTo>
                    <a:pt x="438" y="939"/>
                  </a:moveTo>
                  <a:cubicBezTo>
                    <a:pt x="317" y="878"/>
                    <a:pt x="110" y="622"/>
                    <a:pt x="55" y="527"/>
                  </a:cubicBezTo>
                  <a:cubicBezTo>
                    <a:pt x="0" y="432"/>
                    <a:pt x="66" y="373"/>
                    <a:pt x="108" y="369"/>
                  </a:cubicBezTo>
                  <a:cubicBezTo>
                    <a:pt x="150" y="365"/>
                    <a:pt x="295" y="521"/>
                    <a:pt x="310" y="504"/>
                  </a:cubicBezTo>
                  <a:cubicBezTo>
                    <a:pt x="325" y="487"/>
                    <a:pt x="199" y="321"/>
                    <a:pt x="197" y="264"/>
                  </a:cubicBezTo>
                  <a:cubicBezTo>
                    <a:pt x="195" y="207"/>
                    <a:pt x="252" y="145"/>
                    <a:pt x="295" y="159"/>
                  </a:cubicBezTo>
                  <a:cubicBezTo>
                    <a:pt x="338" y="173"/>
                    <a:pt x="428" y="359"/>
                    <a:pt x="453" y="347"/>
                  </a:cubicBezTo>
                  <a:cubicBezTo>
                    <a:pt x="478" y="335"/>
                    <a:pt x="419" y="135"/>
                    <a:pt x="445" y="84"/>
                  </a:cubicBezTo>
                  <a:cubicBezTo>
                    <a:pt x="471" y="33"/>
                    <a:pt x="576" y="0"/>
                    <a:pt x="610" y="39"/>
                  </a:cubicBezTo>
                  <a:cubicBezTo>
                    <a:pt x="644" y="78"/>
                    <a:pt x="624" y="301"/>
                    <a:pt x="648" y="317"/>
                  </a:cubicBezTo>
                  <a:cubicBezTo>
                    <a:pt x="672" y="333"/>
                    <a:pt x="728" y="174"/>
                    <a:pt x="753" y="137"/>
                  </a:cubicBezTo>
                  <a:cubicBezTo>
                    <a:pt x="778" y="100"/>
                    <a:pt x="779" y="104"/>
                    <a:pt x="798" y="92"/>
                  </a:cubicBezTo>
                  <a:cubicBezTo>
                    <a:pt x="817" y="80"/>
                    <a:pt x="839" y="60"/>
                    <a:pt x="865" y="62"/>
                  </a:cubicBezTo>
                  <a:cubicBezTo>
                    <a:pt x="891" y="64"/>
                    <a:pt x="964" y="41"/>
                    <a:pt x="955" y="107"/>
                  </a:cubicBezTo>
                  <a:cubicBezTo>
                    <a:pt x="946" y="173"/>
                    <a:pt x="801" y="427"/>
                    <a:pt x="813" y="459"/>
                  </a:cubicBezTo>
                  <a:cubicBezTo>
                    <a:pt x="825" y="491"/>
                    <a:pt x="973" y="316"/>
                    <a:pt x="1030" y="302"/>
                  </a:cubicBezTo>
                  <a:cubicBezTo>
                    <a:pt x="1087" y="288"/>
                    <a:pt x="1199" y="278"/>
                    <a:pt x="1158" y="377"/>
                  </a:cubicBezTo>
                  <a:cubicBezTo>
                    <a:pt x="1117" y="476"/>
                    <a:pt x="899" y="801"/>
                    <a:pt x="783" y="894"/>
                  </a:cubicBezTo>
                  <a:cubicBezTo>
                    <a:pt x="667" y="987"/>
                    <a:pt x="559" y="1000"/>
                    <a:pt x="438" y="939"/>
                  </a:cubicBezTo>
                  <a:close/>
                </a:path>
              </a:pathLst>
            </a:custGeom>
            <a:gradFill rotWithShape="1">
              <a:gsLst>
                <a:gs pos="0">
                  <a:srgbClr val="FEF2E8"/>
                </a:gs>
                <a:gs pos="100000">
                  <a:srgbClr val="FFFBF7"/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sp>
          <p:nvSpPr>
            <p:cNvPr id="109" name="Freeform 44"/>
            <p:cNvSpPr/>
            <p:nvPr/>
          </p:nvSpPr>
          <p:spPr bwMode="auto">
            <a:xfrm>
              <a:off x="4264" y="8943"/>
              <a:ext cx="570" cy="968"/>
            </a:xfrm>
            <a:custGeom>
              <a:avLst/>
              <a:gdLst>
                <a:gd name="T0" fmla="*/ 570 w 570"/>
                <a:gd name="T1" fmla="*/ 0 h 968"/>
                <a:gd name="T2" fmla="*/ 0 w 570"/>
                <a:gd name="T3" fmla="*/ 968 h 968"/>
                <a:gd name="T4" fmla="*/ 0 60000 65536"/>
                <a:gd name="T5" fmla="*/ 0 60000 65536"/>
                <a:gd name="T6" fmla="*/ 0 w 570"/>
                <a:gd name="T7" fmla="*/ 0 h 968"/>
                <a:gd name="T8" fmla="*/ 570 w 570"/>
                <a:gd name="T9" fmla="*/ 968 h 9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0" h="968">
                  <a:moveTo>
                    <a:pt x="570" y="0"/>
                  </a:moveTo>
                  <a:cubicBezTo>
                    <a:pt x="332" y="403"/>
                    <a:pt x="95" y="807"/>
                    <a:pt x="0" y="968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cxnSp>
          <p:nvCxnSpPr>
            <p:cNvPr id="110" name="AutoShape 45"/>
            <p:cNvCxnSpPr>
              <a:cxnSpLocks noChangeShapeType="1"/>
            </p:cNvCxnSpPr>
            <p:nvPr/>
          </p:nvCxnSpPr>
          <p:spPr bwMode="auto">
            <a:xfrm>
              <a:off x="4474" y="8943"/>
              <a:ext cx="450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11" name="AutoShape 46"/>
            <p:cNvCxnSpPr>
              <a:cxnSpLocks noChangeShapeType="1"/>
            </p:cNvCxnSpPr>
            <p:nvPr/>
          </p:nvCxnSpPr>
          <p:spPr bwMode="auto">
            <a:xfrm>
              <a:off x="4384" y="9083"/>
              <a:ext cx="450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12" name="AutoShape 47"/>
            <p:cNvCxnSpPr>
              <a:cxnSpLocks noChangeShapeType="1"/>
            </p:cNvCxnSpPr>
            <p:nvPr/>
          </p:nvCxnSpPr>
          <p:spPr bwMode="auto">
            <a:xfrm>
              <a:off x="4264" y="9231"/>
              <a:ext cx="450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13" name="AutoShape 48"/>
            <p:cNvCxnSpPr>
              <a:cxnSpLocks noChangeShapeType="1"/>
            </p:cNvCxnSpPr>
            <p:nvPr/>
          </p:nvCxnSpPr>
          <p:spPr bwMode="auto">
            <a:xfrm>
              <a:off x="4206" y="9382"/>
              <a:ext cx="450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14" name="AutoShape 49"/>
            <p:cNvCxnSpPr>
              <a:cxnSpLocks noChangeShapeType="1"/>
            </p:cNvCxnSpPr>
            <p:nvPr/>
          </p:nvCxnSpPr>
          <p:spPr bwMode="auto">
            <a:xfrm>
              <a:off x="4084" y="9516"/>
              <a:ext cx="450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15" name="AutoShape 50"/>
            <p:cNvCxnSpPr>
              <a:cxnSpLocks noChangeShapeType="1"/>
            </p:cNvCxnSpPr>
            <p:nvPr/>
          </p:nvCxnSpPr>
          <p:spPr bwMode="auto">
            <a:xfrm>
              <a:off x="4084" y="9721"/>
              <a:ext cx="450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sp>
          <p:nvSpPr>
            <p:cNvPr id="116" name="AutoShape 51"/>
            <p:cNvSpPr>
              <a:spLocks noChangeArrowheads="1"/>
            </p:cNvSpPr>
            <p:nvPr/>
          </p:nvSpPr>
          <p:spPr bwMode="auto">
            <a:xfrm rot="3187806">
              <a:off x="6393" y="10988"/>
              <a:ext cx="722" cy="690"/>
            </a:xfrm>
            <a:prstGeom prst="flowChartProcess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B05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  <p:cxnSp>
          <p:nvCxnSpPr>
            <p:cNvPr id="117" name="AutoShape 52"/>
            <p:cNvCxnSpPr>
              <a:cxnSpLocks noChangeShapeType="1"/>
            </p:cNvCxnSpPr>
            <p:nvPr/>
          </p:nvCxnSpPr>
          <p:spPr bwMode="auto">
            <a:xfrm>
              <a:off x="6319" y="11048"/>
              <a:ext cx="105" cy="1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18" name="AutoShape 53"/>
            <p:cNvCxnSpPr>
              <a:cxnSpLocks noChangeShapeType="1"/>
            </p:cNvCxnSpPr>
            <p:nvPr/>
          </p:nvCxnSpPr>
          <p:spPr bwMode="auto">
            <a:xfrm>
              <a:off x="6516" y="10913"/>
              <a:ext cx="105" cy="1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19" name="AutoShape 54"/>
            <p:cNvCxnSpPr>
              <a:cxnSpLocks noChangeShapeType="1"/>
            </p:cNvCxnSpPr>
            <p:nvPr/>
          </p:nvCxnSpPr>
          <p:spPr bwMode="auto">
            <a:xfrm>
              <a:off x="6409" y="10972"/>
              <a:ext cx="105" cy="1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20" name="AutoShape 55"/>
            <p:cNvCxnSpPr>
              <a:cxnSpLocks noChangeShapeType="1"/>
            </p:cNvCxnSpPr>
            <p:nvPr/>
          </p:nvCxnSpPr>
          <p:spPr bwMode="auto">
            <a:xfrm>
              <a:off x="6754" y="11694"/>
              <a:ext cx="105" cy="1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21" name="AutoShape 56"/>
            <p:cNvCxnSpPr>
              <a:cxnSpLocks noChangeShapeType="1"/>
            </p:cNvCxnSpPr>
            <p:nvPr/>
          </p:nvCxnSpPr>
          <p:spPr bwMode="auto">
            <a:xfrm>
              <a:off x="6830" y="11559"/>
              <a:ext cx="105" cy="1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22" name="AutoShape 57"/>
            <p:cNvCxnSpPr>
              <a:cxnSpLocks noChangeShapeType="1"/>
            </p:cNvCxnSpPr>
            <p:nvPr/>
          </p:nvCxnSpPr>
          <p:spPr bwMode="auto">
            <a:xfrm flipV="1">
              <a:off x="6830" y="10913"/>
              <a:ext cx="163" cy="1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cxnSp>
          <p:nvCxnSpPr>
            <p:cNvPr id="123" name="AutoShape 58"/>
            <p:cNvCxnSpPr>
              <a:cxnSpLocks noChangeShapeType="1"/>
            </p:cNvCxnSpPr>
            <p:nvPr/>
          </p:nvCxnSpPr>
          <p:spPr bwMode="auto">
            <a:xfrm flipV="1">
              <a:off x="6980" y="11183"/>
              <a:ext cx="163" cy="1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</a:ln>
          </p:spPr>
        </p:cxnSp>
        <p:sp>
          <p:nvSpPr>
            <p:cNvPr id="124" name="AutoShape 59"/>
            <p:cNvSpPr>
              <a:spLocks noChangeArrowheads="1"/>
            </p:cNvSpPr>
            <p:nvPr/>
          </p:nvSpPr>
          <p:spPr bwMode="auto">
            <a:xfrm>
              <a:off x="4206" y="10793"/>
              <a:ext cx="1279" cy="1140"/>
            </a:xfrm>
            <a:prstGeom prst="irregularSeal2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943634"/>
                </a:gs>
              </a:gsLst>
              <a:lin ang="2700000" scaled="1"/>
            </a:gradFill>
            <a:ln w="9525">
              <a:noFill/>
              <a:miter lim="800000"/>
            </a:ln>
          </p:spPr>
          <p:txBody>
            <a:bodyPr/>
            <a:lstStyle/>
            <a:p>
              <a:endParaRPr lang="ru-RU">
                <a:latin typeface="Calibri" panose="020F0502020204030204" charset="0"/>
              </a:endParaRPr>
            </a:p>
          </p:txBody>
        </p:sp>
      </p:grpSp>
      <p:sp>
        <p:nvSpPr>
          <p:cNvPr id="150" name="Прямоугольник 149"/>
          <p:cNvSpPr/>
          <p:nvPr/>
        </p:nvSpPr>
        <p:spPr>
          <a:xfrm>
            <a:off x="3357554" y="1285860"/>
            <a:ext cx="2571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Страшила</a:t>
            </a:r>
          </a:p>
        </p:txBody>
      </p:sp>
      <p:sp>
        <p:nvSpPr>
          <p:cNvPr id="151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58200" cy="533400"/>
          </a:xfrm>
        </p:spPr>
        <p:txBody>
          <a:bodyPr/>
          <a:lstStyle/>
          <a:p>
            <a:r>
              <a:rPr lang="ru-RU" sz="3200" dirty="0" smtClean="0"/>
              <a:t>Примеры создания  </a:t>
            </a:r>
            <a:r>
              <a:rPr lang="ru-RU" sz="3200" dirty="0"/>
              <a:t>сказочных героев </a:t>
            </a:r>
            <a:r>
              <a:rPr lang="ru-RU" sz="3200" dirty="0" smtClean="0"/>
              <a:t>(возможности </a:t>
            </a:r>
            <a:r>
              <a:rPr lang="en-US" sz="3200" dirty="0" smtClean="0"/>
              <a:t>Writer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4159250"/>
            <a:ext cx="8534400" cy="2484120"/>
          </a:xfrm>
          <a:solidFill>
            <a:schemeClr val="bg1"/>
          </a:solidFill>
        </p:spPr>
        <p:txBody>
          <a:bodyPr/>
          <a:lstStyle/>
          <a:p>
            <a:r>
              <a:rPr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графических изображений. ТБ. Практическая работа № 1 «Работа с графическими примитивами. Конструирование объектов из графических примитивов».</a:t>
            </a:r>
          </a:p>
        </p:txBody>
      </p:sp>
      <p:grpSp>
        <p:nvGrpSpPr>
          <p:cNvPr id="2052" name="Group 4"/>
          <p:cNvGrpSpPr/>
          <p:nvPr/>
        </p:nvGrpSpPr>
        <p:grpSpPr bwMode="auto">
          <a:xfrm>
            <a:off x="4000496" y="3286124"/>
            <a:ext cx="838200" cy="228600"/>
            <a:chOff x="492" y="2070"/>
            <a:chExt cx="528" cy="144"/>
          </a:xfrm>
        </p:grpSpPr>
        <p:sp>
          <p:nvSpPr>
            <p:cNvPr id="2053" name="Oval 5"/>
            <p:cNvSpPr>
              <a:spLocks noChangeArrowheads="1"/>
            </p:cNvSpPr>
            <p:nvPr/>
          </p:nvSpPr>
          <p:spPr bwMode="gray">
            <a:xfrm>
              <a:off x="492" y="2070"/>
              <a:ext cx="144" cy="14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4" name="Oval 6"/>
            <p:cNvSpPr>
              <a:spLocks noChangeArrowheads="1"/>
            </p:cNvSpPr>
            <p:nvPr/>
          </p:nvSpPr>
          <p:spPr bwMode="gray">
            <a:xfrm>
              <a:off x="684" y="2070"/>
              <a:ext cx="144" cy="14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5" name="Oval 7"/>
            <p:cNvSpPr>
              <a:spLocks noChangeArrowheads="1"/>
            </p:cNvSpPr>
            <p:nvPr/>
          </p:nvSpPr>
          <p:spPr bwMode="gray">
            <a:xfrm>
              <a:off x="876" y="2070"/>
              <a:ext cx="144" cy="14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8458200" cy="533400"/>
          </a:xfrm>
        </p:spPr>
        <p:txBody>
          <a:bodyPr/>
          <a:lstStyle/>
          <a:p>
            <a:r>
              <a:rPr lang="ru-RU" sz="4400" dirty="0" smtClean="0"/>
              <a:t>Цель урока:</a:t>
            </a:r>
            <a:endParaRPr lang="en-US" sz="2800" dirty="0"/>
          </a:p>
        </p:txBody>
      </p:sp>
      <p:sp>
        <p:nvSpPr>
          <p:cNvPr id="36" name="Text Box 45"/>
          <p:cNvSpPr txBox="1">
            <a:spLocks noChangeArrowheads="1"/>
          </p:cNvSpPr>
          <p:nvPr/>
        </p:nvSpPr>
        <p:spPr bwMode="gray">
          <a:xfrm>
            <a:off x="251520" y="1285860"/>
            <a:ext cx="8568952" cy="531222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3600" dirty="0"/>
              <a:t>Научиться создавать графические изображения в текстовом процессоре </a:t>
            </a:r>
            <a:r>
              <a:rPr lang="en-US" sz="3600" dirty="0" smtClean="0"/>
              <a:t>Open </a:t>
            </a:r>
            <a:r>
              <a:rPr lang="en-US" sz="3600" dirty="0"/>
              <a:t>Office</a:t>
            </a:r>
            <a:r>
              <a:rPr lang="ru-RU" sz="3600" dirty="0"/>
              <a:t>.</a:t>
            </a:r>
            <a:r>
              <a:rPr lang="en-US" sz="3600" dirty="0"/>
              <a:t>org </a:t>
            </a:r>
            <a:r>
              <a:rPr lang="en-US" sz="3600" dirty="0" smtClean="0"/>
              <a:t>Writer</a:t>
            </a:r>
            <a:r>
              <a:rPr lang="ru-RU" altLang="en-US" sz="3600" dirty="0" smtClean="0"/>
              <a:t>, используя графические примитивы.</a:t>
            </a:r>
            <a:endParaRPr lang="ru-RU" sz="3600" dirty="0" smtClean="0"/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+mn-lt"/>
              </a:rPr>
              <a:t>План работы: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/>
              <a:t>Основные алгоритмы действий. </a:t>
            </a:r>
            <a:r>
              <a:rPr lang="ru-RU" sz="2400" dirty="0" smtClean="0"/>
              <a:t>(Опорные </a:t>
            </a:r>
            <a:r>
              <a:rPr lang="ru-RU" sz="2400" dirty="0"/>
              <a:t>знания и способы </a:t>
            </a:r>
            <a:r>
              <a:rPr lang="ru-RU" sz="2400" dirty="0" smtClean="0"/>
              <a:t>действий в знакомой ситуации</a:t>
            </a:r>
            <a:r>
              <a:rPr lang="ru-RU" sz="2400" dirty="0">
                <a:latin typeface="+mn-lt"/>
              </a:rPr>
              <a:t>)</a:t>
            </a:r>
            <a:endParaRPr lang="ru-RU" sz="2400" dirty="0" smtClean="0">
              <a:latin typeface="+mn-lt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Выполнение </a:t>
            </a:r>
            <a:r>
              <a:rPr lang="ru-RU" sz="2400" b="1" dirty="0">
                <a:latin typeface="+mn-lt"/>
              </a:rPr>
              <a:t>практической работы «Сказочный герой</a:t>
            </a:r>
            <a:r>
              <a:rPr lang="ru-RU" sz="2400" b="1" dirty="0" smtClean="0">
                <a:latin typeface="+mn-lt"/>
              </a:rPr>
              <a:t>».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Подведение </a:t>
            </a:r>
            <a:r>
              <a:rPr lang="ru-RU" sz="2400" b="1" dirty="0">
                <a:latin typeface="+mn-lt"/>
              </a:rPr>
              <a:t>итогов.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77l">
  <a:themeElements>
    <a:clrScheme name="170Gp_natural_light 1">
      <a:dk1>
        <a:srgbClr val="000000"/>
      </a:dk1>
      <a:lt1>
        <a:srgbClr val="FFFFFF"/>
      </a:lt1>
      <a:dk2>
        <a:srgbClr val="000066"/>
      </a:dk2>
      <a:lt2>
        <a:srgbClr val="C0C0C0"/>
      </a:lt2>
      <a:accent1>
        <a:srgbClr val="65D135"/>
      </a:accent1>
      <a:accent2>
        <a:srgbClr val="ECCE4C"/>
      </a:accent2>
      <a:accent3>
        <a:srgbClr val="FFFFFF"/>
      </a:accent3>
      <a:accent4>
        <a:srgbClr val="000000"/>
      </a:accent4>
      <a:accent5>
        <a:srgbClr val="B8E5AE"/>
      </a:accent5>
      <a:accent6>
        <a:srgbClr val="D6BA44"/>
      </a:accent6>
      <a:hlink>
        <a:srgbClr val="AE0404"/>
      </a:hlink>
      <a:folHlink>
        <a:srgbClr val="0066CC"/>
      </a:folHlink>
    </a:clrScheme>
    <a:fontScheme name="170Gp_natural_ligh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0Gp_natural_light 1">
        <a:dk1>
          <a:srgbClr val="000000"/>
        </a:dk1>
        <a:lt1>
          <a:srgbClr val="FFFFFF"/>
        </a:lt1>
        <a:dk2>
          <a:srgbClr val="000066"/>
        </a:dk2>
        <a:lt2>
          <a:srgbClr val="C0C0C0"/>
        </a:lt2>
        <a:accent1>
          <a:srgbClr val="65D135"/>
        </a:accent1>
        <a:accent2>
          <a:srgbClr val="ECCE4C"/>
        </a:accent2>
        <a:accent3>
          <a:srgbClr val="FFFFFF"/>
        </a:accent3>
        <a:accent4>
          <a:srgbClr val="000000"/>
        </a:accent4>
        <a:accent5>
          <a:srgbClr val="B8E5AE"/>
        </a:accent5>
        <a:accent6>
          <a:srgbClr val="D6BA44"/>
        </a:accent6>
        <a:hlink>
          <a:srgbClr val="AE0404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0Gp_natural_light 2">
        <a:dk1>
          <a:srgbClr val="000000"/>
        </a:dk1>
        <a:lt1>
          <a:srgbClr val="FFFFFF"/>
        </a:lt1>
        <a:dk2>
          <a:srgbClr val="17407D"/>
        </a:dk2>
        <a:lt2>
          <a:srgbClr val="DDDDDD"/>
        </a:lt2>
        <a:accent1>
          <a:srgbClr val="5DC5B9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6DFD9"/>
        </a:accent5>
        <a:accent6>
          <a:srgbClr val="8AB9E7"/>
        </a:accent6>
        <a:hlink>
          <a:srgbClr val="5D99DB"/>
        </a:hlink>
        <a:folHlink>
          <a:srgbClr val="F1CA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0Gp_natural_light 3">
        <a:dk1>
          <a:srgbClr val="000000"/>
        </a:dk1>
        <a:lt1>
          <a:srgbClr val="FFFFFF"/>
        </a:lt1>
        <a:dk2>
          <a:srgbClr val="511550"/>
        </a:dk2>
        <a:lt2>
          <a:srgbClr val="DDDDDD"/>
        </a:lt2>
        <a:accent1>
          <a:srgbClr val="8B8DE1"/>
        </a:accent1>
        <a:accent2>
          <a:srgbClr val="CABDF5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B7ABDE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cdb2004177l</Template>
  <TotalTime>67</TotalTime>
  <Words>637</Words>
  <Application>Microsoft Office PowerPoint</Application>
  <PresentationFormat>Экран (4:3)</PresentationFormat>
  <Paragraphs>113</Paragraphs>
  <Slides>22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cdb2004177l</vt:lpstr>
      <vt:lpstr>Image</vt:lpstr>
      <vt:lpstr>Пять советов:</vt:lpstr>
      <vt:lpstr>Примеры создания  сказочных героев (возможности Writer)</vt:lpstr>
      <vt:lpstr>Примеры создания  сказочных героев (возможности Writer)</vt:lpstr>
      <vt:lpstr>Примеры создания  сказочных героев (возможности Writer)</vt:lpstr>
      <vt:lpstr>Примеры создания  сказочных героев (возможности Writer)</vt:lpstr>
      <vt:lpstr>Примеры создания  сказочных героев (возможности Writer)</vt:lpstr>
      <vt:lpstr>Примеры создания  сказочных героев (возможности Writer)</vt:lpstr>
      <vt:lpstr>Создание графических изображений. ТБ. Практическая работа № 1 «Работа с графическими примитивами. Конструирование объектов из графических примитивов».</vt:lpstr>
      <vt:lpstr>Цель урока:</vt:lpstr>
      <vt:lpstr>Инструменты рисования Writer</vt:lpstr>
      <vt:lpstr>Инструменты панели Рисование</vt:lpstr>
      <vt:lpstr>Чтобы использовать инструменты рисования:</vt:lpstr>
      <vt:lpstr>Чтобы использовать инструменты рисования:</vt:lpstr>
      <vt:lpstr>Алгоритм заливки цветом графического объекта: </vt:lpstr>
      <vt:lpstr>Алгоритм расположения графического  объекта:</vt:lpstr>
      <vt:lpstr>Алгоритм группировки фигур: </vt:lpstr>
      <vt:lpstr>Физминутка. Упражнения для глаз:</vt:lpstr>
      <vt:lpstr>Сказочный герой - оценка «3»</vt:lpstr>
      <vt:lpstr>«Сказочный герой» - оценка «4»</vt:lpstr>
      <vt:lpstr>«Сказочный герой» - оценка «5»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 редактирование графических объектов в текстовом процессоре                        Open Office.org Writer</dc:title>
  <dc:creator>Admin</dc:creator>
  <cp:lastModifiedBy>Ната</cp:lastModifiedBy>
  <cp:revision>56</cp:revision>
  <dcterms:created xsi:type="dcterms:W3CDTF">2011-02-21T15:38:00Z</dcterms:created>
  <dcterms:modified xsi:type="dcterms:W3CDTF">2019-02-03T16:58:55Z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1049-10.2.0.7635</vt:lpwstr>
  </property>
</Properties>
</file>