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8" r:id="rId3"/>
    <p:sldId id="260" r:id="rId4"/>
    <p:sldId id="262" r:id="rId5"/>
    <p:sldId id="263" r:id="rId6"/>
    <p:sldId id="265" r:id="rId7"/>
    <p:sldId id="267" r:id="rId8"/>
    <p:sldId id="266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1" autoAdjust="0"/>
    <p:restoredTop sz="96061" autoAdjust="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86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52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9516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3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1324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109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367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55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46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237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46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733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3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97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56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224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BCE04-B0B3-4B82-884B-66FE49952464}" type="datetimeFigureOut">
              <a:rPr lang="ru-RU" smtClean="0"/>
              <a:t>17.08.2020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D06242-B238-49A5-A5D9-34D38662FE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0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64750">
              <a:srgbClr val="ADCED8"/>
            </a:gs>
            <a:gs pos="55500">
              <a:srgbClr val="A4C9C3"/>
            </a:gs>
            <a:gs pos="37000">
              <a:srgbClr val="93C09A"/>
            </a:gs>
            <a:gs pos="0">
              <a:schemeClr val="accent6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436618"/>
            <a:ext cx="9144000" cy="2387600"/>
          </a:xfrm>
        </p:spPr>
        <p:txBody>
          <a:bodyPr/>
          <a:lstStyle/>
          <a:p>
            <a:r>
              <a:rPr lang="ru-RU" sz="6000" dirty="0" smtClean="0"/>
              <a:t>Защитники отечества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2981" y="3052916"/>
            <a:ext cx="6015360" cy="370184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Выполнила: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Воспитатель </a:t>
            </a:r>
            <a:r>
              <a:rPr lang="ru-RU" sz="2800" dirty="0">
                <a:solidFill>
                  <a:schemeClr val="tx1"/>
                </a:solidFill>
              </a:rPr>
              <a:t>ГБДОУ ЦРР – детский сад №111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Фрунзенского района Санкт-Петербурга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Смирнова Алена </a:t>
            </a:r>
            <a:r>
              <a:rPr lang="ru-RU" sz="2800" dirty="0" smtClean="0">
                <a:solidFill>
                  <a:schemeClr val="tx1"/>
                </a:solidFill>
              </a:rPr>
              <a:t>Геннадьевна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149584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5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0" y="116540"/>
            <a:ext cx="6629401" cy="6629401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9344722" y="6445405"/>
            <a:ext cx="45719" cy="4571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51903" y="2430965"/>
            <a:ext cx="1182586" cy="139112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435" y="2041194"/>
            <a:ext cx="4546410" cy="45464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371"/>
            <a:ext cx="3058804" cy="30588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146" y="334371"/>
            <a:ext cx="3413646" cy="34136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555" y="3803327"/>
            <a:ext cx="1498023" cy="2893325"/>
          </a:xfrm>
          <a:prstGeom prst="rect">
            <a:avLst/>
          </a:prstGeom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1149584" y="576529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87600" y="334371"/>
            <a:ext cx="5655733" cy="1545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i="1" dirty="0">
                <a:solidFill>
                  <a:srgbClr val="FF0000"/>
                </a:solidFill>
              </a:rPr>
              <a:t>Наши защитники</a:t>
            </a:r>
          </a:p>
        </p:txBody>
      </p:sp>
    </p:spTree>
    <p:extLst>
      <p:ext uri="{BB962C8B-B14F-4D97-AF65-F5344CB8AC3E}">
        <p14:creationId xmlns:p14="http://schemas.microsoft.com/office/powerpoint/2010/main" val="79781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82780" y="-2582781"/>
            <a:ext cx="7026442" cy="12192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253" y="1756611"/>
            <a:ext cx="5346032" cy="39026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7150" y="9526"/>
            <a:ext cx="103377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Военно-воздушные силы</a:t>
            </a:r>
            <a:endParaRPr lang="ru-RU" sz="7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5993553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1149584" y="5993553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91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3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408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2F7FB"/>
              </a:clrFrom>
              <a:clrTo>
                <a:srgbClr val="F2F7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4163"/>
            <a:ext cx="5197642" cy="26738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C6C7FF"/>
              </a:clrFrom>
              <a:clrTo>
                <a:srgbClr val="C6C7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042" y="187017"/>
            <a:ext cx="5534527" cy="32419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7445" y="187017"/>
            <a:ext cx="5757153" cy="3631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Военно-</a:t>
            </a:r>
          </a:p>
          <a:p>
            <a:pPr algn="ctr"/>
            <a:r>
              <a:rPr lang="ru-RU" sz="115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морской</a:t>
            </a:r>
            <a:endParaRPr lang="ru-RU" sz="115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6890" y="3530382"/>
            <a:ext cx="466794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флот</a:t>
            </a:r>
            <a:endParaRPr lang="ru-RU" sz="16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0732168" y="6177260"/>
            <a:ext cx="842364" cy="271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11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0337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745" y="649705"/>
            <a:ext cx="3406255" cy="3276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08" y="3828568"/>
            <a:ext cx="5558590" cy="30294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80783" y="113791"/>
            <a:ext cx="994431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Сухопутные войска</a:t>
            </a:r>
            <a:endParaRPr lang="ru-RU" sz="8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-80783" y="5929376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207211" y="5654842"/>
            <a:ext cx="984789" cy="12031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07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D1B48C"/>
              </a:clrFrom>
              <a:clrTo>
                <a:srgbClr val="D1B48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8" y="0"/>
            <a:ext cx="1935480" cy="65278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442639" y="373224"/>
            <a:ext cx="4441371" cy="1660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Его машина вся в броне,</a:t>
            </a:r>
          </a:p>
          <a:p>
            <a:pPr algn="ctr"/>
            <a:r>
              <a:rPr lang="ru-RU" sz="2000" dirty="0"/>
              <a:t>Как будто черепаха.</a:t>
            </a:r>
          </a:p>
          <a:p>
            <a:pPr algn="ctr"/>
            <a:r>
              <a:rPr lang="ru-RU" sz="2000" dirty="0"/>
              <a:t>Ведь на войне как на войне,</a:t>
            </a:r>
          </a:p>
          <a:p>
            <a:pPr algn="ctr"/>
            <a:r>
              <a:rPr lang="ru-RU" sz="2000" dirty="0"/>
              <a:t>Здесь не должно быть страха</a:t>
            </a:r>
            <a:r>
              <a:rPr lang="ru-RU" sz="2000" dirty="0" smtClean="0"/>
              <a:t>!</a:t>
            </a:r>
            <a:endParaRPr lang="ru-RU" sz="2000" dirty="0"/>
          </a:p>
        </p:txBody>
      </p:sp>
      <p:sp>
        <p:nvSpPr>
          <p:cNvPr id="11" name="5-конечная звезда 10">
            <a:hlinkClick r:id="rId3" action="ppaction://hlinksldjump"/>
          </p:cNvPr>
          <p:cNvSpPr/>
          <p:nvPr/>
        </p:nvSpPr>
        <p:spPr>
          <a:xfrm>
            <a:off x="8395438" y="373224"/>
            <a:ext cx="1642188" cy="1306286"/>
          </a:xfrm>
          <a:prstGeom prst="star5">
            <a:avLst>
              <a:gd name="adj" fmla="val 21891"/>
              <a:gd name="hf" fmla="val 105146"/>
              <a:gd name="vf" fmla="val 11055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9341" y="2286000"/>
            <a:ext cx="4256406" cy="14119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Самолёт стоит на взлёте, </a:t>
            </a:r>
          </a:p>
          <a:p>
            <a:pPr algn="ctr"/>
            <a:r>
              <a:rPr lang="ru-RU" b="1" dirty="0"/>
              <a:t>Я готов уж быть в полёте. </a:t>
            </a:r>
          </a:p>
          <a:p>
            <a:pPr algn="ctr"/>
            <a:r>
              <a:rPr lang="ru-RU" b="1" dirty="0"/>
              <a:t>Жду заветный тот приказ, </a:t>
            </a:r>
          </a:p>
          <a:p>
            <a:pPr algn="ctr"/>
            <a:r>
              <a:rPr lang="ru-RU" b="1" dirty="0"/>
              <a:t>Защищать, чтоб с неба вас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13" name="5-конечная звезда 12">
            <a:hlinkClick r:id="rId4" action="ppaction://hlinksldjump"/>
          </p:cNvPr>
          <p:cNvSpPr/>
          <p:nvPr/>
        </p:nvSpPr>
        <p:spPr>
          <a:xfrm>
            <a:off x="8579223" y="2161242"/>
            <a:ext cx="1492624" cy="1264023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5-конечная звезда 13">
            <a:hlinkClick r:id="rId5" action="ppaction://hlinksldjump"/>
          </p:cNvPr>
          <p:cNvSpPr/>
          <p:nvPr/>
        </p:nvSpPr>
        <p:spPr>
          <a:xfrm>
            <a:off x="8545002" y="3824507"/>
            <a:ext cx="1492624" cy="1264023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5-конечная звезда 16">
            <a:hlinkClick r:id="rId6" action="ppaction://hlinksldjump"/>
          </p:cNvPr>
          <p:cNvSpPr/>
          <p:nvPr/>
        </p:nvSpPr>
        <p:spPr>
          <a:xfrm>
            <a:off x="8579223" y="5570262"/>
            <a:ext cx="1492624" cy="1264023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98950" y="3949868"/>
            <a:ext cx="4397188" cy="13776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Он на мостике стоит</a:t>
            </a:r>
          </a:p>
          <a:p>
            <a:pPr algn="ctr"/>
            <a:r>
              <a:rPr lang="ru-RU" sz="1400" dirty="0"/>
              <a:t>И в бинокль морской глядит,</a:t>
            </a:r>
          </a:p>
          <a:p>
            <a:pPr algn="ctr"/>
            <a:r>
              <a:rPr lang="ru-RU" sz="1400" dirty="0"/>
              <a:t>Не страшит девятый вал —</a:t>
            </a:r>
          </a:p>
          <a:p>
            <a:pPr algn="ctr"/>
            <a:r>
              <a:rPr lang="ru-RU" sz="1400" dirty="0"/>
              <a:t>Крепко держит он штурвал.</a:t>
            </a:r>
          </a:p>
          <a:p>
            <a:pPr algn="ctr"/>
            <a:r>
              <a:rPr lang="ru-RU" sz="1400" dirty="0"/>
              <a:t>Он на судне — царь и пан.</a:t>
            </a:r>
          </a:p>
          <a:p>
            <a:pPr algn="ctr"/>
            <a:r>
              <a:rPr lang="ru-RU" sz="1400" dirty="0"/>
              <a:t>Кто же это? …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69341" y="5570262"/>
            <a:ext cx="4326797" cy="12640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Ночью, в полдень, на рассвете</a:t>
            </a:r>
          </a:p>
          <a:p>
            <a:pPr algn="ctr"/>
            <a:r>
              <a:rPr lang="ru-RU" dirty="0"/>
              <a:t>Службу он несёт в секрете.</a:t>
            </a:r>
          </a:p>
          <a:p>
            <a:pPr algn="ctr"/>
            <a:r>
              <a:rPr lang="ru-RU" dirty="0"/>
              <a:t>На тропе, на берегу,</a:t>
            </a:r>
          </a:p>
          <a:p>
            <a:pPr algn="ctr"/>
            <a:r>
              <a:rPr lang="ru-RU" dirty="0"/>
              <a:t>Преграждая путь врагу.</a:t>
            </a:r>
          </a:p>
        </p:txBody>
      </p:sp>
      <p:sp>
        <p:nvSpPr>
          <p:cNvPr id="2" name="Управляющая кнопка: фильм 1">
            <a:hlinkClick r:id="" action="ppaction://hlinkshowjump?jump=lastslide" highlightClick="1"/>
          </p:cNvPr>
          <p:cNvSpPr/>
          <p:nvPr/>
        </p:nvSpPr>
        <p:spPr>
          <a:xfrm>
            <a:off x="10549054" y="373224"/>
            <a:ext cx="1382751" cy="898015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69341" y="373223"/>
            <a:ext cx="4441371" cy="1660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Его машина вся в броне,</a:t>
            </a:r>
          </a:p>
          <a:p>
            <a:pPr algn="ctr"/>
            <a:r>
              <a:rPr lang="ru-RU" sz="2000" dirty="0"/>
              <a:t>Как будто черепаха.</a:t>
            </a:r>
          </a:p>
          <a:p>
            <a:pPr algn="ctr"/>
            <a:r>
              <a:rPr lang="ru-RU" sz="2000" dirty="0"/>
              <a:t>Ведь на войне как на войне,</a:t>
            </a:r>
          </a:p>
          <a:p>
            <a:pPr algn="ctr"/>
            <a:r>
              <a:rPr lang="ru-RU" sz="2000" dirty="0"/>
              <a:t>Здесь не должно быть страха</a:t>
            </a:r>
            <a:r>
              <a:rPr lang="ru-RU" sz="2000" dirty="0" smtClean="0"/>
              <a:t>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615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209550"/>
            <a:ext cx="3333750" cy="6438900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11106016" y="453165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59" y="101212"/>
            <a:ext cx="9359153" cy="6662659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10950498" y="3813717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859" y="35859"/>
            <a:ext cx="6777317" cy="6777317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9480176" y="290330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425</TotalTime>
  <Words>154</Words>
  <Application>Microsoft Office PowerPoint</Application>
  <PresentationFormat>Широкоэкранный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Защитники отечества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Защитники отечества</dc:title>
  <dc:creator>User</dc:creator>
  <cp:lastModifiedBy>123</cp:lastModifiedBy>
  <cp:revision>50</cp:revision>
  <dcterms:created xsi:type="dcterms:W3CDTF">2018-02-27T10:41:37Z</dcterms:created>
  <dcterms:modified xsi:type="dcterms:W3CDTF">2020-08-17T17:54:44Z</dcterms:modified>
</cp:coreProperties>
</file>