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2" r:id="rId6"/>
    <p:sldId id="260" r:id="rId7"/>
    <p:sldId id="263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908720"/>
            <a:ext cx="6624736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Урок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русского языка</a:t>
            </a:r>
            <a:endParaRPr kumimoji="0" lang="ru-RU" sz="66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5013176"/>
            <a:ext cx="29394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Учитель начальных классов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Ефимова Наталья Юрьевна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3568" y="-171400"/>
            <a:ext cx="7632848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Тринадцатое мая.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Классная работа.</a:t>
            </a:r>
            <a:endParaRPr kumimoji="0" lang="ru-RU" sz="36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3" name="Рисунок 2" descr="obr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844824"/>
            <a:ext cx="4603579" cy="4287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Что такое местоимение?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075240" cy="22608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002060"/>
                </a:solidFill>
              </a:rPr>
              <a:t>Часть речи, </a:t>
            </a:r>
            <a:r>
              <a:rPr lang="ru-RU" sz="5400" b="1" smtClean="0">
                <a:solidFill>
                  <a:srgbClr val="002060"/>
                </a:solidFill>
              </a:rPr>
              <a:t>которая </a:t>
            </a:r>
            <a:r>
              <a:rPr lang="ru-RU" sz="5400" b="1" smtClean="0">
                <a:solidFill>
                  <a:srgbClr val="C00000"/>
                </a:solidFill>
              </a:rPr>
              <a:t>указывает</a:t>
            </a:r>
            <a:r>
              <a:rPr lang="ru-RU" sz="5400" b="1" smtClean="0">
                <a:solidFill>
                  <a:srgbClr val="002060"/>
                </a:solidFill>
              </a:rPr>
              <a:t> </a:t>
            </a:r>
            <a:r>
              <a:rPr lang="ru-RU" sz="5400" b="1" dirty="0" smtClean="0">
                <a:solidFill>
                  <a:srgbClr val="002060"/>
                </a:solidFill>
              </a:rPr>
              <a:t>на предмет.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979712" y="-531440"/>
            <a:ext cx="5184576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Arial" pitchFamily="34" charset="0"/>
              </a:rPr>
              <a:t>Разминка.</a:t>
            </a:r>
            <a:endParaRPr kumimoji="0" lang="ru-RU" sz="480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836712"/>
            <a:ext cx="758969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atin typeface="Times New Roman" pitchFamily="18" charset="0"/>
                <a:cs typeface="Arial" pitchFamily="34" charset="0"/>
              </a:rPr>
              <a:t>1.Выпиши местоимения.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Ромашка, она, мы, друзья, я, солнце, учебник, труд, оно.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708920"/>
            <a:ext cx="867645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atin typeface="Times New Roman" pitchFamily="18" charset="0"/>
                <a:cs typeface="Arial" pitchFamily="34" charset="0"/>
              </a:rPr>
              <a:t>2.Прочитай.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	М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е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две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д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ь – хищный зверь. У м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е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две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д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я сильные лапы и </a:t>
            </a:r>
            <a:r>
              <a:rPr lang="ru-RU" sz="4800" b="1" i="1" dirty="0" err="1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суро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- вый нрав.</a:t>
            </a:r>
            <a:endParaRPr lang="ru-RU" sz="4800" i="1" dirty="0" smtClean="0">
              <a:solidFill>
                <a:srgbClr val="00206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3501008"/>
            <a:ext cx="288032" cy="43204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3429000"/>
            <a:ext cx="288032" cy="43204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4221088"/>
            <a:ext cx="288032" cy="43204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051720" y="4149080"/>
            <a:ext cx="288032" cy="43204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483768" y="141277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Она, мы, я, оно.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2852936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	М</a:t>
            </a:r>
            <a:r>
              <a:rPr lang="ru-RU" sz="4800" b="1" i="1" dirty="0" smtClean="0">
                <a:solidFill>
                  <a:srgbClr val="00B050"/>
                </a:solidFill>
                <a:latin typeface="Times New Roman" pitchFamily="18" charset="0"/>
                <a:cs typeface="Arial" pitchFamily="34" charset="0"/>
              </a:rPr>
              <a:t>е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две</a:t>
            </a:r>
            <a:r>
              <a:rPr lang="ru-RU" sz="4800" b="1" i="1" dirty="0" smtClean="0">
                <a:solidFill>
                  <a:srgbClr val="00B050"/>
                </a:solidFill>
                <a:latin typeface="Times New Roman" pitchFamily="18" charset="0"/>
                <a:cs typeface="Arial" pitchFamily="34" charset="0"/>
              </a:rPr>
              <a:t>д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ь – хи</a:t>
            </a:r>
            <a:r>
              <a:rPr lang="ru-RU" sz="4800" b="1" i="1" dirty="0" smtClean="0">
                <a:solidFill>
                  <a:srgbClr val="00B050"/>
                </a:solidFill>
                <a:latin typeface="Times New Roman" pitchFamily="18" charset="0"/>
                <a:cs typeface="Arial" pitchFamily="34" charset="0"/>
              </a:rPr>
              <a:t>щн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ый звер</a:t>
            </a:r>
            <a:r>
              <a:rPr lang="ru-RU" sz="4800" b="1" i="1" dirty="0" smtClean="0">
                <a:solidFill>
                  <a:srgbClr val="00B050"/>
                </a:solidFill>
                <a:latin typeface="Times New Roman" pitchFamily="18" charset="0"/>
                <a:cs typeface="Arial" pitchFamily="34" charset="0"/>
              </a:rPr>
              <a:t>ь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. У не</a:t>
            </a:r>
            <a:r>
              <a:rPr lang="ru-RU" sz="4800" b="1" i="1" dirty="0" smtClean="0">
                <a:solidFill>
                  <a:srgbClr val="00B050"/>
                </a:solidFill>
                <a:latin typeface="Times New Roman" pitchFamily="18" charset="0"/>
                <a:cs typeface="Arial" pitchFamily="34" charset="0"/>
              </a:rPr>
              <a:t>г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о сил</a:t>
            </a:r>
            <a:r>
              <a:rPr lang="ru-RU" sz="4800" b="1" i="1" dirty="0" smtClean="0">
                <a:solidFill>
                  <a:srgbClr val="00B050"/>
                </a:solidFill>
                <a:latin typeface="Times New Roman" pitchFamily="18" charset="0"/>
                <a:cs typeface="Arial" pitchFamily="34" charset="0"/>
              </a:rPr>
              <a:t>ь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ные лапы и </a:t>
            </a:r>
            <a:r>
              <a:rPr lang="ru-RU" sz="4800" b="1" i="1" dirty="0" err="1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суро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- вый нра</a:t>
            </a:r>
            <a:r>
              <a:rPr lang="ru-RU" sz="4800" b="1" i="1" dirty="0" smtClean="0">
                <a:solidFill>
                  <a:srgbClr val="00B050"/>
                </a:solidFill>
                <a:latin typeface="Times New Roman" pitchFamily="18" charset="0"/>
                <a:cs typeface="Arial" pitchFamily="34" charset="0"/>
              </a:rPr>
              <a:t>в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.</a:t>
            </a:r>
            <a:endParaRPr lang="ru-RU" sz="4800" i="1" dirty="0" smtClean="0">
              <a:solidFill>
                <a:srgbClr val="002060"/>
              </a:solidFill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Работа по учебнику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Стр. 102, упр. 174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95536" y="1844824"/>
            <a:ext cx="3816424" cy="89269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Платок (он),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1844824"/>
            <a:ext cx="37892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пальто (оно),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636912"/>
            <a:ext cx="360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цветок (он),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2636912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лампа (она),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3501008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коньки (они).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tild3939-6665-4132-a266-353938373762__527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4437112"/>
            <a:ext cx="2168276" cy="1524465"/>
          </a:xfrm>
          <a:prstGeom prst="rect">
            <a:avLst/>
          </a:prstGeom>
        </p:spPr>
      </p:pic>
      <p:pic>
        <p:nvPicPr>
          <p:cNvPr id="12" name="Рисунок 11" descr="coat-clipart-overcoat-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4221088"/>
            <a:ext cx="1944216" cy="1944216"/>
          </a:xfrm>
          <a:prstGeom prst="rect">
            <a:avLst/>
          </a:prstGeom>
        </p:spPr>
      </p:pic>
      <p:pic>
        <p:nvPicPr>
          <p:cNvPr id="13" name="Рисунок 12" descr="flowers0072-2-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4365104"/>
            <a:ext cx="2376264" cy="2203759"/>
          </a:xfrm>
          <a:prstGeom prst="rect">
            <a:avLst/>
          </a:prstGeom>
        </p:spPr>
      </p:pic>
      <p:pic>
        <p:nvPicPr>
          <p:cNvPr id="14" name="Рисунок 13" descr="hello_html_5fd3c1e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4077072"/>
            <a:ext cx="1799792" cy="21821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Работа по учебнику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91264" cy="60466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Стр. 102, упр. 175</a:t>
            </a:r>
          </a:p>
          <a:p>
            <a:pPr algn="ctr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916832"/>
            <a:ext cx="4065665" cy="34165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5000" b="1" dirty="0" smtClean="0">
                <a:solidFill>
                  <a:srgbClr val="002060"/>
                </a:solidFill>
              </a:rPr>
              <a:t>Я играю.</a:t>
            </a:r>
          </a:p>
          <a:p>
            <a:pPr>
              <a:lnSpc>
                <a:spcPct val="150000"/>
              </a:lnSpc>
              <a:buNone/>
            </a:pPr>
            <a:r>
              <a:rPr lang="ru-RU" sz="5000" b="1" dirty="0" smtClean="0">
                <a:solidFill>
                  <a:srgbClr val="002060"/>
                </a:solidFill>
              </a:rPr>
              <a:t>Ты  играешь.</a:t>
            </a:r>
          </a:p>
          <a:p>
            <a:pPr>
              <a:lnSpc>
                <a:spcPct val="150000"/>
              </a:lnSpc>
              <a:buNone/>
            </a:pPr>
            <a:r>
              <a:rPr lang="ru-RU" sz="5000" b="1" dirty="0" smtClean="0">
                <a:solidFill>
                  <a:srgbClr val="002060"/>
                </a:solidFill>
              </a:rPr>
              <a:t>Он играет.</a:t>
            </a:r>
            <a:endParaRPr lang="ru-RU" sz="5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1916832"/>
            <a:ext cx="3826112" cy="34165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5000" b="1" dirty="0" smtClean="0">
                <a:solidFill>
                  <a:srgbClr val="002060"/>
                </a:solidFill>
              </a:rPr>
              <a:t>Мы играем.</a:t>
            </a:r>
          </a:p>
          <a:p>
            <a:pPr>
              <a:lnSpc>
                <a:spcPct val="150000"/>
              </a:lnSpc>
              <a:buNone/>
            </a:pPr>
            <a:r>
              <a:rPr lang="ru-RU" sz="5000" b="1" dirty="0" smtClean="0">
                <a:solidFill>
                  <a:srgbClr val="002060"/>
                </a:solidFill>
              </a:rPr>
              <a:t>Вы играете.</a:t>
            </a:r>
          </a:p>
          <a:p>
            <a:pPr>
              <a:lnSpc>
                <a:spcPct val="150000"/>
              </a:lnSpc>
              <a:buNone/>
            </a:pPr>
            <a:r>
              <a:rPr lang="ru-RU" sz="5000" b="1" dirty="0" smtClean="0">
                <a:solidFill>
                  <a:srgbClr val="002060"/>
                </a:solidFill>
              </a:rPr>
              <a:t>Они играют.</a:t>
            </a:r>
            <a:endParaRPr lang="ru-RU" sz="5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3356992"/>
            <a:ext cx="936104" cy="7920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4437112"/>
            <a:ext cx="936104" cy="7920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2276872"/>
            <a:ext cx="1008112" cy="7920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3429000"/>
            <a:ext cx="1008112" cy="7920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4509120"/>
            <a:ext cx="1224136" cy="7920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Самостоятельная работа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Стр. 107 упр. 3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916832"/>
            <a:ext cx="6084168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700" i="1" dirty="0" smtClean="0"/>
          </a:p>
          <a:p>
            <a:pPr lvl="0" algn="ctr"/>
            <a:r>
              <a:rPr lang="ru-RU" sz="3600" b="1" dirty="0" smtClean="0">
                <a:solidFill>
                  <a:srgbClr val="002060"/>
                </a:solidFill>
              </a:rPr>
              <a:t>Домашнее задание: </a:t>
            </a:r>
          </a:p>
          <a:p>
            <a:pPr lvl="0" algn="ctr"/>
            <a:r>
              <a:rPr lang="ru-RU" sz="3600" b="1" dirty="0" smtClean="0">
                <a:solidFill>
                  <a:srgbClr val="002060"/>
                </a:solidFill>
              </a:rPr>
              <a:t>стр. 103, упр. 177</a:t>
            </a:r>
            <a:endParaRPr lang="ru-RU" sz="3600" b="1" i="1" dirty="0" smtClean="0">
              <a:solidFill>
                <a:srgbClr val="00206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Спасибо за урок!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Рисунок 5" descr="9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636912"/>
            <a:ext cx="3888432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133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Что такое местоимение?</vt:lpstr>
      <vt:lpstr>Слайд 4</vt:lpstr>
      <vt:lpstr>Работа по учебнику Стр. 102, упр. 174 </vt:lpstr>
      <vt:lpstr>Работа по учебнику</vt:lpstr>
      <vt:lpstr>Самостоятельная работа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pk</cp:lastModifiedBy>
  <cp:revision>10</cp:revision>
  <dcterms:created xsi:type="dcterms:W3CDTF">2013-08-18T05:10:05Z</dcterms:created>
  <dcterms:modified xsi:type="dcterms:W3CDTF">2020-07-27T18:39:31Z</dcterms:modified>
</cp:coreProperties>
</file>