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201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26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271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63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2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816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450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297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9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87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1CCA8-CDA6-4DDB-B368-4F8AB9572256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2CC86-659D-4DC2-863A-A844DBE5E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27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3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2020-08-18T07:36:07Z</dcterms:created>
  <dcterms:modified xsi:type="dcterms:W3CDTF">2020-08-18T07:36:44Z</dcterms:modified>
</cp:coreProperties>
</file>