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8F026-B9D6-43D4-8A31-8FC216F18776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2F706-3CA3-49CB-A3D8-46E70AA9A113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8F026-B9D6-43D4-8A31-8FC216F18776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2F706-3CA3-49CB-A3D8-46E70AA9A1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8F026-B9D6-43D4-8A31-8FC216F18776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2F706-3CA3-49CB-A3D8-46E70AA9A1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8F026-B9D6-43D4-8A31-8FC216F18776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2F706-3CA3-49CB-A3D8-46E70AA9A1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8F026-B9D6-43D4-8A31-8FC216F18776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2F706-3CA3-49CB-A3D8-46E70AA9A113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8F026-B9D6-43D4-8A31-8FC216F18776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2F706-3CA3-49CB-A3D8-46E70AA9A1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8F026-B9D6-43D4-8A31-8FC216F18776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2F706-3CA3-49CB-A3D8-46E70AA9A113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8F026-B9D6-43D4-8A31-8FC216F18776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2F706-3CA3-49CB-A3D8-46E70AA9A1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8F026-B9D6-43D4-8A31-8FC216F18776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2F706-3CA3-49CB-A3D8-46E70AA9A1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8F026-B9D6-43D4-8A31-8FC216F18776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2F706-3CA3-49CB-A3D8-46E70AA9A113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8F026-B9D6-43D4-8A31-8FC216F18776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2F706-3CA3-49CB-A3D8-46E70AA9A1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BD8F026-B9D6-43D4-8A31-8FC216F18776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642F706-3CA3-49CB-A3D8-46E70AA9A11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Борисоглебского городского округа Центр развития ребенка детский сад №11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988840"/>
            <a:ext cx="6400800" cy="17526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 - викторина для детей дошкольного возраста.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88024" y="4797152"/>
            <a:ext cx="42340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 воспитатель: Илюшина Л.В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23928" y="6093296"/>
            <a:ext cx="7328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2020г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780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53728" y="476672"/>
            <a:ext cx="80648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Основной </a:t>
            </a:r>
            <a:r>
              <a:rPr lang="ru-RU" dirty="0"/>
              <a:t>вид деятельности дошкольника </a:t>
            </a:r>
            <a:r>
              <a:rPr lang="ru-RU" dirty="0" smtClean="0"/>
              <a:t>–ИГРА</a:t>
            </a:r>
            <a:r>
              <a:rPr lang="ru-RU" dirty="0"/>
              <a:t>. В игре развиваются </a:t>
            </a:r>
          </a:p>
          <a:p>
            <a:r>
              <a:rPr lang="ru-RU" dirty="0"/>
              <a:t>способности к воображению, произвольной регуляции действий и чувств, приобретается </a:t>
            </a:r>
            <a:r>
              <a:rPr lang="ru-RU" dirty="0" smtClean="0"/>
              <a:t>опыт </a:t>
            </a:r>
            <a:r>
              <a:rPr lang="ru-RU" dirty="0"/>
              <a:t>взаимодействия и взаимопонимания. Игра способствует </a:t>
            </a:r>
          </a:p>
          <a:p>
            <a:r>
              <a:rPr lang="ru-RU" dirty="0"/>
              <a:t>развитию, обогащает </a:t>
            </a:r>
            <a:r>
              <a:rPr lang="ru-RU" dirty="0" smtClean="0"/>
              <a:t>жизненным </a:t>
            </a:r>
            <a:r>
              <a:rPr lang="ru-RU" dirty="0"/>
              <a:t>опытом, готовит почву для </a:t>
            </a:r>
            <a:r>
              <a:rPr lang="ru-RU" dirty="0" smtClean="0"/>
              <a:t>успешной деятельности </a:t>
            </a:r>
            <a:r>
              <a:rPr lang="ru-RU" dirty="0"/>
              <a:t>в реальной жизни.</a:t>
            </a:r>
          </a:p>
          <a:p>
            <a:r>
              <a:rPr lang="ru-RU" dirty="0"/>
              <a:t>Игры для </a:t>
            </a:r>
            <a:r>
              <a:rPr lang="ru-RU" dirty="0" smtClean="0"/>
              <a:t>детей–это </a:t>
            </a:r>
            <a:r>
              <a:rPr lang="ru-RU" dirty="0"/>
              <a:t>способ вырасти и стать большим. При помощи игрушек ребенок </a:t>
            </a:r>
            <a:r>
              <a:rPr lang="ru-RU" dirty="0" smtClean="0"/>
              <a:t>строит </a:t>
            </a:r>
            <a:r>
              <a:rPr lang="ru-RU" dirty="0"/>
              <a:t>свой маленький мирок, где он независим. Нужно приобщать детей к игре. И </a:t>
            </a:r>
            <a:r>
              <a:rPr lang="ru-RU" dirty="0" smtClean="0"/>
              <a:t>от того</a:t>
            </a:r>
            <a:r>
              <a:rPr lang="ru-RU" dirty="0"/>
              <a:t>, какое содержание будет вкладываться взрослым в предлагаемые детям игры, зависит </a:t>
            </a:r>
            <a:r>
              <a:rPr lang="ru-RU" dirty="0" smtClean="0"/>
              <a:t>успех </a:t>
            </a:r>
            <a:r>
              <a:rPr lang="ru-RU" dirty="0"/>
              <a:t>передачи обществом своей культуры подрастающему </a:t>
            </a:r>
            <a:r>
              <a:rPr lang="ru-RU" dirty="0" smtClean="0"/>
              <a:t>поколению.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81720" y="3717032"/>
            <a:ext cx="81369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Нельзя ограничивать ребёнка в его фантазии во время игры, ведь правильно говорят, что всему своё время, а детство – это время игр. Ведь именно в процессе игры ребенок познает мир. А значит - развивается.</a:t>
            </a:r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Предлагаю вашему вниманию игру – викторину, в которой ребенок вспомнит знакомые сказки, мультфильмы, любимые игрушки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918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Какой персонаж стихотворения К. Чуковского «Телефон» просит прислать калоши? (Крокодил.)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404" y="2060847"/>
            <a:ext cx="3041068" cy="2415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788164"/>
            <a:ext cx="3240360" cy="2432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4077072"/>
            <a:ext cx="2481541" cy="2582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8624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Как по-другому называется детская игрушка волчок? (Юла.) 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590675"/>
            <a:ext cx="2486025" cy="2098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1484784"/>
            <a:ext cx="2615952" cy="2615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1" y="3688704"/>
            <a:ext cx="2115439" cy="3169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3779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У какого дерева белый ствол?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43" y="1412776"/>
            <a:ext cx="3151237" cy="315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959366"/>
            <a:ext cx="3587552" cy="3587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2726179"/>
            <a:ext cx="2281243" cy="3421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7523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188640"/>
            <a:ext cx="80648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Какого цвета Нолик, герой мультфильма про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фиксиков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?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1312024"/>
            <a:ext cx="1657305" cy="3326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3356992"/>
            <a:ext cx="200025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312024"/>
            <a:ext cx="2738041" cy="2738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9477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Кто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поймал необыкновенную щуку? 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922" y="1268760"/>
            <a:ext cx="3287261" cy="2743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1268760"/>
            <a:ext cx="3255474" cy="2602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4012378"/>
            <a:ext cx="3504577" cy="2628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2125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Кем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стал гадкий утенок? 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24744"/>
            <a:ext cx="3564396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59" y="1097817"/>
            <a:ext cx="2955535" cy="2955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3680382"/>
            <a:ext cx="2390244" cy="3161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2950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68</TotalTime>
  <Words>234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Ясность</vt:lpstr>
      <vt:lpstr>Муниципальное бюджетное дошкольное образовательное учреждение Борисоглебского городского округа Центр развития ребенка детский сад №11 </vt:lpstr>
      <vt:lpstr>Презентация PowerPoint</vt:lpstr>
      <vt:lpstr>Какой персонаж стихотворения К. Чуковского «Телефон» просит прислать калоши? (Крокодил.)</vt:lpstr>
      <vt:lpstr>Как по-другому называется детская игрушка волчок? (Юла.)  </vt:lpstr>
      <vt:lpstr>У какого дерева белый ствол?  </vt:lpstr>
      <vt:lpstr>Презентация PowerPoint</vt:lpstr>
      <vt:lpstr>          Кто поймал необыкновенную щуку?  </vt:lpstr>
      <vt:lpstr>                    Кем стал гадкий утенок?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Борисоглебского городского округа Центр развития ребенка детский сад №11</dc:title>
  <dc:creator>michail</dc:creator>
  <cp:lastModifiedBy>michail</cp:lastModifiedBy>
  <cp:revision>6</cp:revision>
  <dcterms:created xsi:type="dcterms:W3CDTF">2020-08-18T12:31:34Z</dcterms:created>
  <dcterms:modified xsi:type="dcterms:W3CDTF">2020-08-18T13:40:43Z</dcterms:modified>
</cp:coreProperties>
</file>