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5715016"/>
            <a:ext cx="3500430" cy="11429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Работу выполнила ученица 9 класса : Коняхина Ксения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0"/>
            <a:ext cx="5715040" cy="147578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sz="8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Lion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58" name="Picture 2" descr="http://img.mota.ru/upload/wallpapers/2011/07/01/09/01/26315/mota_ru_1070125-128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6858048" cy="4286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624390"/>
            <a:ext cx="9144000" cy="2233610"/>
          </a:xfrm>
        </p:spPr>
        <p:txBody>
          <a:bodyPr/>
          <a:lstStyle/>
          <a:p>
            <a:r>
              <a:rPr lang="en-US" dirty="0" smtClean="0"/>
              <a:t>Leo grows up to 2.5 m, a tail three feet long. Males are larger than females 1.5 times. Besides the pride males — beautiful and thick mane. The color is from light yellow to dark brown. Leo is armed with claws that can be almost 10 cm each.</a:t>
            </a:r>
            <a:endParaRPr lang="ru-RU" dirty="0"/>
          </a:p>
        </p:txBody>
      </p:sp>
      <p:pic>
        <p:nvPicPr>
          <p:cNvPr id="13314" name="Picture 2" descr="https://im1-tub-ru.yandex.net/i?id=73da69b2d13db79751da1844afa16455&amp;n=33&amp;h=215&amp;w=3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714908" cy="31287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316" name="Picture 4" descr="http://3.bp.blogspot.com/-c8Fx7x92Ego/ULPzi_66SGI/AAAAAAAAMQo/QhYK9Y-dyyY/s1600/asiatic+lion+cu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928670"/>
            <a:ext cx="4214809" cy="3520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7166"/>
            <a:ext cx="4429156" cy="6215106"/>
          </a:xfrm>
        </p:spPr>
        <p:txBody>
          <a:bodyPr/>
          <a:lstStyle/>
          <a:p>
            <a:r>
              <a:rPr lang="en-US" dirty="0" smtClean="0"/>
              <a:t>Lions live in Africa, in the southern region of the Sahara, in North-Western India</a:t>
            </a:r>
            <a:r>
              <a:rPr lang="en-US" dirty="0" smtClean="0"/>
              <a:t>.</a:t>
            </a:r>
            <a:r>
              <a:rPr lang="en-US" dirty="0" smtClean="0"/>
              <a:t> The lair is a cave, crevice, or pit, located in a remote place. Lions resting after the hunt and spend the night.</a:t>
            </a:r>
            <a:endParaRPr lang="ru-RU" dirty="0"/>
          </a:p>
        </p:txBody>
      </p:sp>
      <p:pic>
        <p:nvPicPr>
          <p:cNvPr id="18434" name="Picture 2" descr="http://onehdwallpaper.com/wp-content/uploads/2015/07/Lion-Photos-For-Deskto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52"/>
            <a:ext cx="4357717" cy="3268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6" name="Picture 4" descr="http://www.bgpics.ru/pictures/1680x1050/5253-afrika-Beautiful-Lion-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4429156" cy="2768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8" name="Picture 6" descr="http://static.dslrwar.com/content/horz/248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06417"/>
            <a:ext cx="4202111" cy="3151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072206"/>
            <a:ext cx="8286808" cy="78579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two different subspecies of lions — Asian and African.</a:t>
            </a:r>
            <a:endParaRPr lang="ru-RU" dirty="0"/>
          </a:p>
        </p:txBody>
      </p:sp>
      <p:pic>
        <p:nvPicPr>
          <p:cNvPr id="17410" name="Picture 2" descr="http://pre08.deviantart.net/874a/th/pre/f/2012/119/f/2/african_lion_by_kayosa_stock-d4y0zj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65366" cy="3857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s://c2.staticflickr.com/6/5248/5310382748_e7fa4b9447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7443" y="2500306"/>
            <a:ext cx="5416557" cy="3607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14290"/>
            <a:ext cx="8072494" cy="107157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These predators live in groups (prides) consisting of 3 adults in </a:t>
            </a:r>
            <a:r>
              <a:rPr lang="en-US" dirty="0" smtClean="0"/>
              <a:t>Lvov, </a:t>
            </a:r>
            <a:r>
              <a:rPr lang="en-US" dirty="0" smtClean="0"/>
              <a:t>from 10 to 15 females and lots of little cubs.</a:t>
            </a:r>
            <a:endParaRPr lang="ru-RU" dirty="0"/>
          </a:p>
        </p:txBody>
      </p:sp>
      <p:pic>
        <p:nvPicPr>
          <p:cNvPr id="16386" name="Picture 2" descr="http://www.hdwallwide.com/wp-content/uploads/2014/10/young-lionsHD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636060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2571768" cy="3071834"/>
          </a:xfrm>
        </p:spPr>
        <p:txBody>
          <a:bodyPr/>
          <a:lstStyle/>
          <a:p>
            <a:r>
              <a:rPr lang="en-US" dirty="0" smtClean="0"/>
              <a:t>Hunting these formidable animals, mainly, as a group, together.</a:t>
            </a:r>
            <a:endParaRPr lang="ru-RU" dirty="0"/>
          </a:p>
        </p:txBody>
      </p:sp>
      <p:pic>
        <p:nvPicPr>
          <p:cNvPr id="15364" name="Picture 4" descr="http://alexey_suloev.users.photofile.ru/photo/alexey_suloev/2250831/xlarge/389057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00372"/>
            <a:ext cx="5794719" cy="3857628"/>
          </a:xfrm>
          <a:prstGeom prst="rect">
            <a:avLst/>
          </a:prstGeom>
          <a:noFill/>
        </p:spPr>
      </p:pic>
      <p:pic>
        <p:nvPicPr>
          <p:cNvPr id="15362" name="Picture 2" descr="http://i.telegraph.co.uk/multimedia/archive/02154/eating-close-up_2154988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65" y="0"/>
            <a:ext cx="5143535" cy="3426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124456"/>
            <a:ext cx="8229600" cy="1733544"/>
          </a:xfrm>
        </p:spPr>
        <p:txBody>
          <a:bodyPr/>
          <a:lstStyle/>
          <a:p>
            <a:r>
              <a:rPr lang="en-US" dirty="0" smtClean="0"/>
              <a:t>For once the lion is able to eat up to 18 kg. It's not much, considering that there is not a lion can be very long — all week.</a:t>
            </a:r>
            <a:endParaRPr lang="ru-RU" dirty="0"/>
          </a:p>
        </p:txBody>
      </p:sp>
      <p:pic>
        <p:nvPicPr>
          <p:cNvPr id="14338" name="Picture 2" descr="http://animalreader.ru/wp-content/uploads/2014/09/Male_Lion_and_Cub_Chitwa_South_Africa_Luca_Galuzzi_2004_edit1-e14103333005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6929486" cy="4618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17">
      <a:dk1>
        <a:sysClr val="windowText" lastClr="000000"/>
      </a:dk1>
      <a:lt1>
        <a:sysClr val="window" lastClr="FFFFFF"/>
      </a:lt1>
      <a:dk2>
        <a:srgbClr val="BED3E4"/>
      </a:dk2>
      <a:lt2>
        <a:srgbClr val="EBDDC3"/>
      </a:lt2>
      <a:accent1>
        <a:srgbClr val="A0CC00"/>
      </a:accent1>
      <a:accent2>
        <a:srgbClr val="F45130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</TotalTime>
  <Words>190</Words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Lion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Lion</dc:title>
  <dc:creator>User</dc:creator>
  <cp:lastModifiedBy>User</cp:lastModifiedBy>
  <cp:revision>4</cp:revision>
  <dcterms:created xsi:type="dcterms:W3CDTF">2016-02-11T13:15:30Z</dcterms:created>
  <dcterms:modified xsi:type="dcterms:W3CDTF">2016-02-11T13:49:47Z</dcterms:modified>
</cp:coreProperties>
</file>