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5" r:id="rId4"/>
    <p:sldId id="264" r:id="rId5"/>
    <p:sldId id="262" r:id="rId6"/>
    <p:sldId id="266" r:id="rId7"/>
    <p:sldId id="269" r:id="rId8"/>
    <p:sldId id="272" r:id="rId9"/>
    <p:sldId id="271" r:id="rId10"/>
    <p:sldId id="270" r:id="rId11"/>
    <p:sldId id="267" r:id="rId12"/>
    <p:sldId id="273" r:id="rId13"/>
    <p:sldId id="277" r:id="rId14"/>
    <p:sldId id="276" r:id="rId15"/>
    <p:sldId id="275" r:id="rId16"/>
    <p:sldId id="274" r:id="rId17"/>
    <p:sldId id="279" r:id="rId18"/>
    <p:sldId id="259" r:id="rId19"/>
    <p:sldId id="278" r:id="rId20"/>
    <p:sldId id="263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99FF"/>
                </a:solidFill>
              </a:rPr>
              <a:t>Благотворительна деятельность учащихся подросткового клуба «Олимпия»</a:t>
            </a:r>
            <a:endParaRPr lang="ru-RU" dirty="0"/>
          </a:p>
        </p:txBody>
      </p:sp>
      <p:pic>
        <p:nvPicPr>
          <p:cNvPr id="4" name="Picture 13" descr="Картинка 1 из 2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89138"/>
            <a:ext cx="914400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Доброе сердце</a:t>
            </a:r>
            <a:endParaRPr lang="ru-RU" dirty="0"/>
          </a:p>
        </p:txBody>
      </p:sp>
      <p:pic>
        <p:nvPicPr>
          <p:cNvPr id="12290" name="Picture 2" descr="C:\Documents and Settings\Пользователь\Рабочий стол\Практика на конкурс\DSC008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356992"/>
            <a:ext cx="3706117" cy="3139463"/>
          </a:xfrm>
          <a:prstGeom prst="rect">
            <a:avLst/>
          </a:prstGeom>
          <a:noFill/>
        </p:spPr>
      </p:pic>
      <p:pic>
        <p:nvPicPr>
          <p:cNvPr id="12291" name="Picture 3" descr="C:\Documents and Settings\Пользователь\Рабочий стол\Практика на конкурс\DSC008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980728"/>
            <a:ext cx="2849369" cy="3799384"/>
          </a:xfrm>
          <a:prstGeom prst="rect">
            <a:avLst/>
          </a:prstGeom>
          <a:noFill/>
        </p:spPr>
      </p:pic>
      <p:pic>
        <p:nvPicPr>
          <p:cNvPr id="12292" name="Picture 4" descr="C:\Documents and Settings\Пользователь\Рабочий стол\Практика на конкурс\DSC008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052736"/>
            <a:ext cx="2806653" cy="374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Солнышко в ладошке</a:t>
            </a:r>
            <a:endParaRPr lang="ru-RU" dirty="0"/>
          </a:p>
        </p:txBody>
      </p:sp>
      <p:pic>
        <p:nvPicPr>
          <p:cNvPr id="13314" name="Picture 2" descr="C:\Documents and Settings\Пользователь\Рабочий стол\Практика на конкурс\Доброе сердце 2016-2017\IMG_2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052736"/>
            <a:ext cx="4212467" cy="2808312"/>
          </a:xfrm>
          <a:prstGeom prst="rect">
            <a:avLst/>
          </a:prstGeom>
          <a:noFill/>
        </p:spPr>
      </p:pic>
      <p:pic>
        <p:nvPicPr>
          <p:cNvPr id="13315" name="Picture 3" descr="C:\Documents and Settings\Пользователь\Рабочий стол\Практика на конкурс\фото\20 (2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284984"/>
            <a:ext cx="4788531" cy="3192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Международный день инвалидов</a:t>
            </a:r>
            <a:endParaRPr lang="ru-RU" dirty="0"/>
          </a:p>
        </p:txBody>
      </p:sp>
      <p:pic>
        <p:nvPicPr>
          <p:cNvPr id="14339" name="Picture 3" descr="C:\Documents and Settings\Пользователь\Рабочий стол\Практика на конкурс\Доброе сердце 2016-2017\IMG_21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196752"/>
            <a:ext cx="4032448" cy="2688298"/>
          </a:xfrm>
          <a:prstGeom prst="rect">
            <a:avLst/>
          </a:prstGeom>
          <a:noFill/>
        </p:spPr>
      </p:pic>
      <p:pic>
        <p:nvPicPr>
          <p:cNvPr id="14340" name="Picture 4" descr="C:\Documents and Settings\Пользователь\Рабочий стол\Практика на конкурс\ГАПОУ\IMG_21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124744"/>
            <a:ext cx="3491880" cy="5237819"/>
          </a:xfrm>
          <a:prstGeom prst="rect">
            <a:avLst/>
          </a:prstGeom>
          <a:noFill/>
        </p:spPr>
      </p:pic>
      <p:pic>
        <p:nvPicPr>
          <p:cNvPr id="14341" name="Picture 5" descr="C:\Documents and Settings\Пользователь\Рабочий стол\Практика на конкурс\ГАПОУ\IMG_20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693030"/>
            <a:ext cx="4176464" cy="2784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Пользователь\Рабочий стол\Практика на конкурс\День Инвалида 2016-2017 г\DSC042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3960440" cy="2808444"/>
          </a:xfrm>
          <a:prstGeom prst="rect">
            <a:avLst/>
          </a:prstGeom>
          <a:noFill/>
        </p:spPr>
      </p:pic>
      <p:pic>
        <p:nvPicPr>
          <p:cNvPr id="19459" name="Picture 3" descr="C:\Documents and Settings\Пользователь\Рабочий стол\Практика на конкурс\День Инвалида 2016-2017 г\DSC042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32656"/>
            <a:ext cx="4128265" cy="2736304"/>
          </a:xfrm>
          <a:prstGeom prst="rect">
            <a:avLst/>
          </a:prstGeom>
          <a:noFill/>
        </p:spPr>
      </p:pic>
      <p:pic>
        <p:nvPicPr>
          <p:cNvPr id="19460" name="Picture 4" descr="C:\Documents and Settings\Пользователь\Рабочий стол\Практика на конкурс\День Инвалида 2016-2017 г\DSC042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356992"/>
            <a:ext cx="3892699" cy="2919661"/>
          </a:xfrm>
          <a:prstGeom prst="rect">
            <a:avLst/>
          </a:prstGeom>
          <a:noFill/>
        </p:spPr>
      </p:pic>
      <p:pic>
        <p:nvPicPr>
          <p:cNvPr id="19461" name="Picture 5" descr="C:\Documents and Settings\Пользователь\Рабочий стол\Практика на конкурс\День Инвалида 2016-2017 г\DSC042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284984"/>
            <a:ext cx="4176464" cy="3132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Пользователь\Рабочий стол\Практика на конкурс\ГАПОУ\IMG_2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3816424" cy="2544283"/>
          </a:xfrm>
          <a:prstGeom prst="rect">
            <a:avLst/>
          </a:prstGeom>
          <a:noFill/>
        </p:spPr>
      </p:pic>
      <p:pic>
        <p:nvPicPr>
          <p:cNvPr id="15363" name="Picture 3" descr="C:\Documents and Settings\Пользователь\Рабочий стол\Практика на конкурс\ГАПОУ\IMG_2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429000"/>
            <a:ext cx="3960440" cy="2856317"/>
          </a:xfrm>
          <a:prstGeom prst="rect">
            <a:avLst/>
          </a:prstGeom>
          <a:noFill/>
        </p:spPr>
      </p:pic>
      <p:pic>
        <p:nvPicPr>
          <p:cNvPr id="15364" name="Picture 4" descr="C:\Documents and Settings\Пользователь\Рабочий стол\Практика на конкурс\DSC009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32656"/>
            <a:ext cx="3552241" cy="2664306"/>
          </a:xfrm>
          <a:prstGeom prst="rect">
            <a:avLst/>
          </a:prstGeom>
          <a:noFill/>
        </p:spPr>
      </p:pic>
      <p:pic>
        <p:nvPicPr>
          <p:cNvPr id="15365" name="Picture 5" descr="C:\Documents and Settings\Пользователь\Рабочий стол\Практика на конкурс\DSC0119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501007"/>
            <a:ext cx="3744416" cy="2808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Пользователь\Рабочий стол\Практика на конкурс\приют\DSC031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3899743" cy="2924944"/>
          </a:xfrm>
          <a:prstGeom prst="rect">
            <a:avLst/>
          </a:prstGeom>
          <a:noFill/>
        </p:spPr>
      </p:pic>
      <p:pic>
        <p:nvPicPr>
          <p:cNvPr id="16387" name="Picture 3" descr="C:\Documents and Settings\Пользователь\Рабочий стол\Практика на конкурс\приют\DSC029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4012" y="476673"/>
            <a:ext cx="4032259" cy="3024336"/>
          </a:xfrm>
          <a:prstGeom prst="rect">
            <a:avLst/>
          </a:prstGeom>
          <a:noFill/>
        </p:spPr>
      </p:pic>
      <p:pic>
        <p:nvPicPr>
          <p:cNvPr id="16388" name="Picture 4" descr="C:\Documents and Settings\Пользователь\Рабочий стол\Практика на конкурс\DSC016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5" y="3573016"/>
            <a:ext cx="3888432" cy="3024336"/>
          </a:xfrm>
          <a:prstGeom prst="rect">
            <a:avLst/>
          </a:prstGeom>
          <a:noFill/>
        </p:spPr>
      </p:pic>
      <p:pic>
        <p:nvPicPr>
          <p:cNvPr id="16389" name="Picture 5" descr="C:\Documents and Settings\Пользователь\Рабочий стол\Практика на конкурс\DSC04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1879" y="3571255"/>
            <a:ext cx="4382121" cy="32867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Пользователь\Рабочий стол\Практика на конкурс\DSC04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789040"/>
            <a:ext cx="3696271" cy="2736304"/>
          </a:xfrm>
          <a:prstGeom prst="rect">
            <a:avLst/>
          </a:prstGeom>
          <a:noFill/>
        </p:spPr>
      </p:pic>
      <p:pic>
        <p:nvPicPr>
          <p:cNvPr id="17411" name="Picture 3" descr="C:\Documents and Settings\Пользователь\Рабочий стол\Практика на конкурс\DSC043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2592288" cy="3195375"/>
          </a:xfrm>
          <a:prstGeom prst="rect">
            <a:avLst/>
          </a:prstGeom>
          <a:noFill/>
        </p:spPr>
      </p:pic>
      <p:pic>
        <p:nvPicPr>
          <p:cNvPr id="17412" name="Picture 4" descr="C:\Documents and Settings\Пользователь\Рабочий стол\Практика на конкурс\DSC043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3" y="404664"/>
            <a:ext cx="2346530" cy="3024336"/>
          </a:xfrm>
          <a:prstGeom prst="rect">
            <a:avLst/>
          </a:prstGeom>
          <a:noFill/>
        </p:spPr>
      </p:pic>
      <p:pic>
        <p:nvPicPr>
          <p:cNvPr id="17413" name="Picture 5" descr="C:\Documents and Settings\Пользователь\Рабочий стол\Практика на конкурс\DSC043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332656"/>
            <a:ext cx="2304256" cy="3072198"/>
          </a:xfrm>
          <a:prstGeom prst="rect">
            <a:avLst/>
          </a:prstGeom>
          <a:noFill/>
        </p:spPr>
      </p:pic>
      <p:pic>
        <p:nvPicPr>
          <p:cNvPr id="17414" name="Picture 6" descr="C:\Documents and Settings\Пользователь\Рабочий стол\Практика на конкурс\День Инвалида 2016-2017 г\DSC043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3789040"/>
            <a:ext cx="3960440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Пользователь\Рабочий стол\Практика на конкурс\День Инвалида 2016-2017 г\DSC042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548680"/>
            <a:ext cx="3816424" cy="2448272"/>
          </a:xfrm>
          <a:prstGeom prst="rect">
            <a:avLst/>
          </a:prstGeom>
          <a:noFill/>
        </p:spPr>
      </p:pic>
      <p:pic>
        <p:nvPicPr>
          <p:cNvPr id="18436" name="Picture 4" descr="C:\Documents and Settings\Пользователь\Рабочий стол\Практика на конкурс\приют\DSC029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476672"/>
            <a:ext cx="3707904" cy="2781059"/>
          </a:xfrm>
          <a:prstGeom prst="rect">
            <a:avLst/>
          </a:prstGeom>
          <a:noFill/>
        </p:spPr>
      </p:pic>
      <p:pic>
        <p:nvPicPr>
          <p:cNvPr id="7" name="Рисунок 6" descr="E:\Фото\IMG_227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284984"/>
            <a:ext cx="3960440" cy="31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C:\Documents and Settings\Пользователь\Рабочий стол\Практика на конкурс\ГАПОУ\IMG_21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645024"/>
            <a:ext cx="388843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Благодарственные письма</a:t>
            </a:r>
            <a:endParaRPr lang="ru-RU" dirty="0"/>
          </a:p>
        </p:txBody>
      </p:sp>
      <p:pic>
        <p:nvPicPr>
          <p:cNvPr id="2050" name="Picture 2" descr="J:\Олимпия вся\портфолио для меня КАТЕГОРИЯ\Портфолио 2017 г на 5 лет - Шишерина\1.2.2.Прилож\Благ.пис.СКИПО-День Рожден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2199019" cy="3109197"/>
          </a:xfrm>
          <a:prstGeom prst="rect">
            <a:avLst/>
          </a:prstGeom>
          <a:noFill/>
        </p:spPr>
      </p:pic>
      <p:pic>
        <p:nvPicPr>
          <p:cNvPr id="2051" name="Picture 3" descr="J:\Олимпия вся\портфолио для меня КАТЕГОРИЯ\Портфолио 2017 г на 5 лет - Шишерина\1.2.2.Прилож\Изображение 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980728"/>
            <a:ext cx="2238880" cy="3072973"/>
          </a:xfrm>
          <a:prstGeom prst="rect">
            <a:avLst/>
          </a:prstGeom>
          <a:noFill/>
        </p:spPr>
      </p:pic>
      <p:pic>
        <p:nvPicPr>
          <p:cNvPr id="6" name="Picture 2" descr="J:\Олимпия вся\портфолио для меня КАТЕГОРИЯ\Портфолио 2017 г на 5 лет - Шишерина\1.2.2.Прилож\Благ.пис.СКИПО-Доброе Сердц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3356992"/>
            <a:ext cx="2285026" cy="3230801"/>
          </a:xfrm>
          <a:prstGeom prst="rect">
            <a:avLst/>
          </a:prstGeom>
          <a:noFill/>
        </p:spPr>
      </p:pic>
      <p:pic>
        <p:nvPicPr>
          <p:cNvPr id="7" name="Picture 3" descr="J:\Олимпия вся\портфолио для меня КАТЕГОРИЯ\Портфолио 2017 г на 5 лет - Шишерина\1.2.2.Прилож\Благ.пис.Скипо-Коллективу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9728" y="3356992"/>
            <a:ext cx="2377358" cy="3174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Documents and Settings\Пользователь\Рабочий стол\Практика на конкурс\Доброе сердце 2016-2017\IMG_2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32656"/>
            <a:ext cx="3780420" cy="2520280"/>
          </a:xfrm>
          <a:prstGeom prst="rect">
            <a:avLst/>
          </a:prstGeom>
          <a:noFill/>
        </p:spPr>
      </p:pic>
      <p:pic>
        <p:nvPicPr>
          <p:cNvPr id="20484" name="Picture 4" descr="C:\Documents and Settings\Пользователь\Рабочий стол\Практика на конкурс\Доброе сердце 2016-2017\IMG_22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149080"/>
            <a:ext cx="3564396" cy="2376264"/>
          </a:xfrm>
          <a:prstGeom prst="rect">
            <a:avLst/>
          </a:prstGeom>
          <a:noFill/>
        </p:spPr>
      </p:pic>
      <p:pic>
        <p:nvPicPr>
          <p:cNvPr id="20485" name="Picture 5" descr="C:\Documents and Settings\Пользователь\Рабочий стол\Практика на конкурс\ГАПОУ\IMG_21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2996952"/>
            <a:ext cx="2352261" cy="3528392"/>
          </a:xfrm>
          <a:prstGeom prst="rect">
            <a:avLst/>
          </a:prstGeom>
          <a:noFill/>
        </p:spPr>
      </p:pic>
      <p:pic>
        <p:nvPicPr>
          <p:cNvPr id="20486" name="Picture 6" descr="C:\Documents and Settings\Пользователь\Рабочий стол\Практика на конкурс\ГАПОУ\IMG_21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260648"/>
            <a:ext cx="2520280" cy="3780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Муниципальное казенное  учреждение дополнительного образования </a:t>
            </a:r>
          </a:p>
          <a:p>
            <a:pPr algn="ctr">
              <a:buNone/>
            </a:pPr>
            <a:r>
              <a:rPr lang="ru-RU" sz="4800" dirty="0" smtClean="0"/>
              <a:t>«Центр внешкольной работы»</a:t>
            </a:r>
          </a:p>
          <a:p>
            <a:pPr algn="ctr">
              <a:buNone/>
            </a:pPr>
            <a:r>
              <a:rPr lang="ru-RU" sz="4800" dirty="0" smtClean="0"/>
              <a:t>Подростковый клуб «Олимпия»</a:t>
            </a:r>
            <a:endParaRPr lang="ru-RU" sz="4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льзователь\Рабочий стол\Практика на конкурс\portada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60648"/>
            <a:ext cx="7925737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29600" cy="134076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5" descr="Картинка 2 из 131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04664"/>
            <a:ext cx="7312138" cy="547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Пользователь\Рабочий стол\Практика на конкурс\DSC035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82"/>
            <a:ext cx="8056339" cy="6042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Областной реабилитационный центр для детей и подростков с ограниченными возможностями </a:t>
            </a:r>
            <a:endParaRPr lang="ru-RU" b="1" dirty="0"/>
          </a:p>
        </p:txBody>
      </p:sp>
      <p:pic>
        <p:nvPicPr>
          <p:cNvPr id="6146" name="Picture 2" descr="C:\Documents and Settings\Пользователь\Рабочий стол\Практика на конкурс\334-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916832"/>
            <a:ext cx="8136904" cy="4634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ГАПОУ СО СКИПО с ОВЗ</a:t>
            </a:r>
            <a:endParaRPr lang="ru-RU" dirty="0"/>
          </a:p>
        </p:txBody>
      </p:sp>
      <p:pic>
        <p:nvPicPr>
          <p:cNvPr id="4098" name="Picture 2" descr="C:\Documents and Settings\Пользователь\Рабочий стол\Практика на конкурс\гапоу со скипо с овз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84784"/>
            <a:ext cx="8064896" cy="5101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«Подари улыбку детям»</a:t>
            </a:r>
            <a:endParaRPr lang="ru-RU" dirty="0"/>
          </a:p>
        </p:txBody>
      </p:sp>
      <p:pic>
        <p:nvPicPr>
          <p:cNvPr id="7170" name="Picture 2" descr="C:\Documents and Settings\Пользователь\Рабочий стол\Практика на конкурс\приют\DSC029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3244830" cy="2433736"/>
          </a:xfrm>
          <a:prstGeom prst="rect">
            <a:avLst/>
          </a:prstGeom>
          <a:noFill/>
        </p:spPr>
      </p:pic>
      <p:pic>
        <p:nvPicPr>
          <p:cNvPr id="5" name="Picture 4" descr="C:\Documents and Settings\Пользователь\Рабочий стол\Практика на конкурс\приют\DSC029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980728"/>
            <a:ext cx="3312368" cy="2484392"/>
          </a:xfrm>
          <a:prstGeom prst="rect">
            <a:avLst/>
          </a:prstGeom>
          <a:noFill/>
        </p:spPr>
      </p:pic>
      <p:pic>
        <p:nvPicPr>
          <p:cNvPr id="6" name="Picture 2" descr="C:\Documents and Settings\Пользователь\Рабочий стол\Практика на конкурс\приют\DSC029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47664" y="3717032"/>
            <a:ext cx="3648234" cy="2736304"/>
          </a:xfrm>
          <a:prstGeom prst="rect">
            <a:avLst/>
          </a:prstGeom>
          <a:noFill/>
        </p:spPr>
      </p:pic>
      <p:pic>
        <p:nvPicPr>
          <p:cNvPr id="7" name="Picture 3" descr="C:\Documents and Settings\Пользователь\Рабочий стол\Практика на конкурс\приют\DSC029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2223" y="2996952"/>
            <a:ext cx="2569638" cy="3426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Поделись теплом своей души</a:t>
            </a:r>
            <a:endParaRPr lang="ru-RU" dirty="0"/>
          </a:p>
        </p:txBody>
      </p:sp>
      <p:pic>
        <p:nvPicPr>
          <p:cNvPr id="9218" name="Picture 2" descr="C:\Documents and Settings\Пользователь\Рабочий стол\Практика на конкурс\DSC012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3617194" cy="2713022"/>
          </a:xfrm>
          <a:prstGeom prst="rect">
            <a:avLst/>
          </a:prstGeom>
          <a:noFill/>
        </p:spPr>
      </p:pic>
      <p:pic>
        <p:nvPicPr>
          <p:cNvPr id="9219" name="Picture 3" descr="C:\Documents and Settings\Пользователь\Рабочий стол\Практика на конкурс\DSC01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908720"/>
            <a:ext cx="3708590" cy="2781573"/>
          </a:xfrm>
          <a:prstGeom prst="rect">
            <a:avLst/>
          </a:prstGeom>
          <a:noFill/>
        </p:spPr>
      </p:pic>
      <p:pic>
        <p:nvPicPr>
          <p:cNvPr id="9220" name="Picture 4" descr="C:\Documents and Settings\Пользователь\Рабочий стол\Практика на конкурс\DSC012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3501008"/>
            <a:ext cx="4032448" cy="3024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добра</a:t>
            </a:r>
            <a:endParaRPr lang="ru-RU" dirty="0"/>
          </a:p>
        </p:txBody>
      </p:sp>
      <p:pic>
        <p:nvPicPr>
          <p:cNvPr id="10242" name="Picture 2" descr="C:\Documents and Settings\Пользователь\Рабочий стол\Практика на конкурс\DSC011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80728"/>
            <a:ext cx="4230589" cy="3173091"/>
          </a:xfrm>
          <a:prstGeom prst="rect">
            <a:avLst/>
          </a:prstGeom>
          <a:noFill/>
        </p:spPr>
      </p:pic>
      <p:pic>
        <p:nvPicPr>
          <p:cNvPr id="10243" name="Picture 3" descr="C:\Documents and Settings\Пользователь\Рабочий стол\Практика на конкурс\DSC009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068960"/>
            <a:ext cx="4475779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Планета дружбы</a:t>
            </a:r>
            <a:endParaRPr lang="ru-RU" dirty="0"/>
          </a:p>
        </p:txBody>
      </p:sp>
      <p:pic>
        <p:nvPicPr>
          <p:cNvPr id="11266" name="Picture 2" descr="C:\Documents and Settings\Пользователь\Рабочий стол\Практика на конкурс\DSC009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80728"/>
            <a:ext cx="4392488" cy="3294520"/>
          </a:xfrm>
          <a:prstGeom prst="rect">
            <a:avLst/>
          </a:prstGeom>
          <a:noFill/>
        </p:spPr>
      </p:pic>
      <p:pic>
        <p:nvPicPr>
          <p:cNvPr id="11267" name="Picture 3" descr="C:\Documents and Settings\Пользователь\Рабочий стол\Практика на конкурс\DSC00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12976"/>
            <a:ext cx="4258965" cy="3194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65</Words>
  <Application>Microsoft Office PowerPoint</Application>
  <PresentationFormat>Экран (4:3)</PresentationFormat>
  <Paragraphs>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Благотворительна деятельность учащихся подросткового клуба «Олимпия»</vt:lpstr>
      <vt:lpstr>Слайд 2</vt:lpstr>
      <vt:lpstr>Слайд 3</vt:lpstr>
      <vt:lpstr>Областной реабилитационный центр для детей и подростков с ограниченными возможностями </vt:lpstr>
      <vt:lpstr>ГАПОУ СО СКИПО с ОВЗ</vt:lpstr>
      <vt:lpstr>«Подари улыбку детям»</vt:lpstr>
      <vt:lpstr>Поделись теплом своей души</vt:lpstr>
      <vt:lpstr>День добра</vt:lpstr>
      <vt:lpstr>Планета дружбы</vt:lpstr>
      <vt:lpstr>Доброе сердце</vt:lpstr>
      <vt:lpstr>Солнышко в ладошке</vt:lpstr>
      <vt:lpstr>Международный день инвалидов</vt:lpstr>
      <vt:lpstr>Слайд 13</vt:lpstr>
      <vt:lpstr>Слайд 14</vt:lpstr>
      <vt:lpstr>Слайд 15</vt:lpstr>
      <vt:lpstr>Слайд 16</vt:lpstr>
      <vt:lpstr>Слайд 17</vt:lpstr>
      <vt:lpstr>Благодарственные письма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53</cp:revision>
  <dcterms:modified xsi:type="dcterms:W3CDTF">2020-08-18T17:23:46Z</dcterms:modified>
</cp:coreProperties>
</file>