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56" r:id="rId2"/>
    <p:sldId id="259" r:id="rId3"/>
    <p:sldId id="269" r:id="rId4"/>
    <p:sldId id="258" r:id="rId5"/>
    <p:sldId id="260" r:id="rId6"/>
    <p:sldId id="262" r:id="rId7"/>
    <p:sldId id="263" r:id="rId8"/>
    <p:sldId id="267" r:id="rId9"/>
    <p:sldId id="270" r:id="rId10"/>
    <p:sldId id="264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-81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51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6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234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42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5478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448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138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72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25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02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13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530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1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37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346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56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94BDF-CDC4-4911-8FB7-656E18050E9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717C736-2B6F-4E75-A17E-D68FBEB4B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32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  <p:sldLayoutId id="21474838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5697" y="863220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Направление воспитательной деятельности в 8 «а» классе : нравственность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81285" y="6294858"/>
            <a:ext cx="8915399" cy="1126283"/>
          </a:xfrm>
        </p:spPr>
        <p:txBody>
          <a:bodyPr/>
          <a:lstStyle/>
          <a:p>
            <a:r>
              <a:rPr lang="ru-RU" dirty="0" smtClean="0"/>
              <a:t>Классный руководитель :      Савина </a:t>
            </a:r>
            <a:r>
              <a:rPr lang="ru-RU" dirty="0"/>
              <a:t>Н</a:t>
            </a:r>
            <a:r>
              <a:rPr lang="ru-RU" dirty="0" smtClean="0"/>
              <a:t>аталья </a:t>
            </a:r>
            <a:r>
              <a:rPr lang="ru-RU" dirty="0"/>
              <a:t>А</a:t>
            </a:r>
            <a:r>
              <a:rPr lang="ru-RU" dirty="0" smtClean="0"/>
              <a:t>лександровна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529328" y="2970425"/>
            <a:ext cx="5062171" cy="298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3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деятельности в направлении «Нравственность»: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Формирование позитивного отношения к обычаем и традициям своей семьи , своего народа , умения слушать и слышать , смотреть и видеть, осознавать и делать выводы 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2755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531088"/>
            <a:ext cx="8915399" cy="1403498"/>
          </a:xfrm>
        </p:spPr>
        <p:txBody>
          <a:bodyPr>
            <a:noAutofit/>
          </a:bodyPr>
          <a:lstStyle/>
          <a:p>
            <a:r>
              <a:rPr lang="ru-RU" sz="2800" dirty="0"/>
              <a:t>В основе </a:t>
            </a:r>
            <a:r>
              <a:rPr lang="ru-RU" sz="2800" dirty="0" smtClean="0"/>
              <a:t>Стандарта второго поколения </a:t>
            </a:r>
            <a:r>
              <a:rPr lang="ru-RU" sz="2800" dirty="0"/>
              <a:t>лежит концепция духовно-нравственного развития, воспитания лич­ности гражданина России.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Важнейшей целью современного отечественного образования и одной из приоритетных задач общества и государства является воспитание, социально-педагогическая поддержка становления и развития высоконравственного, от­ветственного, творческого, инициативного, компетентного гражданина России</a:t>
            </a:r>
            <a:r>
              <a:rPr lang="ru-RU" sz="2800" dirty="0" smtClean="0"/>
              <a:t>.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2306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9492" y="491319"/>
            <a:ext cx="9812290" cy="605960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Цель работы:</a:t>
            </a:r>
          </a:p>
          <a:p>
            <a:r>
              <a:rPr lang="ru-RU" sz="2800" dirty="0"/>
              <a:t>помочь учащимся осознать нравственные нормы и правила </a:t>
            </a:r>
          </a:p>
          <a:p>
            <a:pPr marL="0" indent="0">
              <a:buNone/>
            </a:pPr>
            <a:r>
              <a:rPr lang="ru-RU" sz="2800" dirty="0"/>
              <a:t>Задачи :</a:t>
            </a:r>
          </a:p>
          <a:p>
            <a:r>
              <a:rPr lang="ru-RU" sz="2800" dirty="0"/>
              <a:t>формировать у учащихся нравственное отношение к окружающим </a:t>
            </a:r>
            <a:r>
              <a:rPr lang="ru-RU" sz="2800" dirty="0" smtClean="0"/>
              <a:t>людям</a:t>
            </a:r>
          </a:p>
          <a:p>
            <a:r>
              <a:rPr lang="ru-RU" sz="2800" dirty="0"/>
              <a:t>формировать у учащихся осознание ценности человеческой жизни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75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своей работе я использую следующие технологии: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Технология проектного метода;</a:t>
            </a:r>
          </a:p>
          <a:p>
            <a:r>
              <a:rPr lang="ru-RU" sz="3200" dirty="0" smtClean="0"/>
              <a:t>Личностно-ориентированная технология;</a:t>
            </a:r>
          </a:p>
          <a:p>
            <a:r>
              <a:rPr lang="ru-RU" sz="3200" dirty="0" smtClean="0"/>
              <a:t>Технология развития критического мышления;</a:t>
            </a:r>
          </a:p>
          <a:p>
            <a:r>
              <a:rPr lang="ru-RU" sz="3200" dirty="0" smtClean="0"/>
              <a:t>Технология сотрудничества.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5479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деятельности в направлении «Нравственность»: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Развитие желания действовать сообразно полученным нравственным знаниям в реальных жизненных ситуациях. </a:t>
            </a:r>
          </a:p>
          <a:p>
            <a:r>
              <a:rPr lang="ru-RU" sz="3200" dirty="0" smtClean="0"/>
              <a:t>Развитие волевых качеств ученика, способности к критическому осмыслению своих сильных и слабых сторон.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21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0095" y="569519"/>
            <a:ext cx="8911687" cy="128089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Класс участвует в операции «Милосердие». Создан добровольческий отряд «Луч тепла», который оказывает помощь Цыганковой Вере Федоровне , Ветерану труда.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60" y="2900980"/>
            <a:ext cx="4081537" cy="3061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957" y="2224765"/>
            <a:ext cx="2057186" cy="4115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593" y="2373813"/>
            <a:ext cx="2197218" cy="4115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971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деятельности в направлении «Нравственность»: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Знакомство учащихся с примерами нравственной позиции других людей и их умением выживать в трудных жизненных ситуациях. </a:t>
            </a:r>
          </a:p>
          <a:p>
            <a:r>
              <a:rPr lang="ru-RU" sz="3200" dirty="0" smtClean="0"/>
              <a:t>Воспитание интереса учащихся к самим себе , желание самосовершенствования. </a:t>
            </a:r>
          </a:p>
        </p:txBody>
      </p:sp>
    </p:spTree>
    <p:extLst>
      <p:ext uri="{BB962C8B-B14F-4D97-AF65-F5344CB8AC3E}">
        <p14:creationId xmlns:p14="http://schemas.microsoft.com/office/powerpoint/2010/main" val="195538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 рамках гражданско-патриотического воспитания были проведены классные часы : «Поклон земле суровой и прекрасной», посвященный Сталинградской битве ; «Блокада Ленинграда» ; «15 февраля – День воинов-интернационалистов».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14" y="2708208"/>
            <a:ext cx="4482229" cy="2521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963" y="2708208"/>
            <a:ext cx="4728649" cy="2659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436" y="4181963"/>
            <a:ext cx="4565934" cy="2568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248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6663" y="198745"/>
            <a:ext cx="3634168" cy="6161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008" y="198745"/>
            <a:ext cx="5627427" cy="3165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2" y="3411942"/>
            <a:ext cx="5510853" cy="2947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40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Цель таких  классных часов: развитие у учащихся гражданственности, патриотизма как важнейших духовно-нравственных и социальных ценностей.</a:t>
            </a:r>
            <a:endParaRPr lang="ru-RU" sz="2800" dirty="0"/>
          </a:p>
        </p:txBody>
      </p:sp>
      <p:pic>
        <p:nvPicPr>
          <p:cNvPr id="1026" name="Picture 2" descr="C:\Users\User\Desktop\фото для презентации 8 класс\20180216_1056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469" y="2402957"/>
            <a:ext cx="6716888" cy="378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7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</TotalTime>
  <Words>291</Words>
  <Application>Microsoft Office PowerPoint</Application>
  <PresentationFormat>Произвольный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Направление воспитательной деятельности в 8 «а» классе : нравственность </vt:lpstr>
      <vt:lpstr>Презентация PowerPoint</vt:lpstr>
      <vt:lpstr>В своей работе я использую следующие технологии:</vt:lpstr>
      <vt:lpstr>Виды деятельности в направлении «Нравственность»:</vt:lpstr>
      <vt:lpstr>Класс участвует в операции «Милосердие». Создан добровольческий отряд «Луч тепла», который оказывает помощь Цыганковой Вере Федоровне , Ветерану труда.</vt:lpstr>
      <vt:lpstr>Виды деятельности в направлении «Нравственность»:</vt:lpstr>
      <vt:lpstr>В рамках гражданско-патриотического воспитания были проведены классные часы : «Поклон земле суровой и прекрасной», посвященный Сталинградской битве ; «Блокада Ленинграда» ; «15 февраля – День воинов-интернационалистов».</vt:lpstr>
      <vt:lpstr>Презентация PowerPoint</vt:lpstr>
      <vt:lpstr>Цель таких  классных часов: развитие у учащихся гражданственности, патриотизма как важнейших духовно-нравственных и социальных ценностей.</vt:lpstr>
      <vt:lpstr>Виды деятельности в направлении «Нравственность»:</vt:lpstr>
      <vt:lpstr>В основе Стандарта второго поколения лежит концепция духовно-нравственного развития, воспитания лич­ности гражданина России.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Направление воспитательной деятельности в 8 «а» классе : нравственность . </dc:title>
  <dc:creator>SERGEI</dc:creator>
  <cp:lastModifiedBy>User</cp:lastModifiedBy>
  <cp:revision>16</cp:revision>
  <dcterms:created xsi:type="dcterms:W3CDTF">2018-03-19T18:54:52Z</dcterms:created>
  <dcterms:modified xsi:type="dcterms:W3CDTF">2020-08-18T18:06:04Z</dcterms:modified>
</cp:coreProperties>
</file>