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59" r:id="rId7"/>
    <p:sldId id="260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8E408-C5AC-48AC-9781-DE307577E228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623B0-D65C-4B3F-B0E9-9DBA97148A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8E408-C5AC-48AC-9781-DE307577E228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623B0-D65C-4B3F-B0E9-9DBA97148A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8E408-C5AC-48AC-9781-DE307577E228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623B0-D65C-4B3F-B0E9-9DBA97148A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8E408-C5AC-48AC-9781-DE307577E228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623B0-D65C-4B3F-B0E9-9DBA97148A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8E408-C5AC-48AC-9781-DE307577E228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623B0-D65C-4B3F-B0E9-9DBA97148A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8E408-C5AC-48AC-9781-DE307577E228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623B0-D65C-4B3F-B0E9-9DBA97148A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8E408-C5AC-48AC-9781-DE307577E228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623B0-D65C-4B3F-B0E9-9DBA97148A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8E408-C5AC-48AC-9781-DE307577E228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623B0-D65C-4B3F-B0E9-9DBA97148A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8E408-C5AC-48AC-9781-DE307577E228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623B0-D65C-4B3F-B0E9-9DBA97148A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8E408-C5AC-48AC-9781-DE307577E228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623B0-D65C-4B3F-B0E9-9DBA97148A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8E408-C5AC-48AC-9781-DE307577E228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623B0-D65C-4B3F-B0E9-9DBA97148A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8E408-C5AC-48AC-9781-DE307577E228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623B0-D65C-4B3F-B0E9-9DBA97148AA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960eab9a71aa3b4f1a384d47505df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14620"/>
            <a:ext cx="3333929" cy="414338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357298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</a:rPr>
              <a:t>«Осень на пороге»</a:t>
            </a:r>
            <a:endParaRPr lang="ru-RU" sz="6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fde904be66a18d58e3a841ac1c37004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2012" y="2828916"/>
            <a:ext cx="4161988" cy="402908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07181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Спасибо за внимание!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1480255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428604"/>
            <a:ext cx="8229600" cy="3187887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leafjpg-d9284261a1b92bc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3357562"/>
            <a:ext cx="3392120" cy="225920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Цель 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проекта</a:t>
            </a:r>
            <a:r>
              <a:rPr lang="ru-RU" sz="3600" dirty="0" err="1" smtClean="0">
                <a:solidFill>
                  <a:schemeClr val="accent2">
                    <a:lumMod val="75000"/>
                  </a:schemeClr>
                </a:solidFill>
              </a:rPr>
              <a:t>-</a:t>
            </a:r>
            <a:r>
              <a:rPr lang="ru-RU" sz="3600" dirty="0" err="1">
                <a:solidFill>
                  <a:schemeClr val="accent2">
                    <a:lumMod val="75000"/>
                  </a:schemeClr>
                </a:solidFill>
              </a:rPr>
              <a:t>расширить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</a:rPr>
              <a:t> и закрепить знания детей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об осени.</a:t>
            </a:r>
          </a:p>
          <a:p>
            <a:pPr algn="ctr">
              <a:buNone/>
            </a:pP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Срочность</a:t>
            </a:r>
            <a:r>
              <a:rPr lang="ru-RU" sz="3600" dirty="0" err="1" smtClean="0">
                <a:solidFill>
                  <a:schemeClr val="accent2">
                    <a:lumMod val="75000"/>
                  </a:schemeClr>
                </a:solidFill>
              </a:rPr>
              <a:t>-среднесрочный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37_25129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4286256"/>
            <a:ext cx="3002812" cy="2571744"/>
          </a:xfrm>
          <a:prstGeom prst="rect">
            <a:avLst/>
          </a:prstGeom>
        </p:spPr>
      </p:pic>
      <p:pic>
        <p:nvPicPr>
          <p:cNvPr id="5" name="Рисунок 4" descr="8659e86d490e32a0e8f1f1f2f2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9256" y="4214818"/>
            <a:ext cx="3381372" cy="239654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142984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1 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этап</a:t>
            </a:r>
            <a:r>
              <a:rPr lang="ru-RU" sz="3600" dirty="0" err="1" smtClean="0">
                <a:solidFill>
                  <a:schemeClr val="accent2">
                    <a:lumMod val="75000"/>
                  </a:schemeClr>
                </a:solidFill>
              </a:rPr>
              <a:t>-подготовительный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. Беседа с детьми по теме: «Что вы знаете об осени».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 descr="8693865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3143248"/>
            <a:ext cx="4844389" cy="350046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9a5b6_cd587c95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934" y="428604"/>
            <a:ext cx="2689430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Рассказ детям о месяцах осени.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8786842" cy="578647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/>
              <a:t>     В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сентябре</a:t>
            </a:r>
            <a:r>
              <a:rPr lang="ru-RU" sz="2800" dirty="0"/>
              <a:t>, в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сентябре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Много листьев на земле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Желтые и красные!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Все такие разные</a:t>
            </a:r>
            <a:r>
              <a:rPr lang="ru-RU" sz="2800" dirty="0" smtClean="0"/>
              <a:t>!</a:t>
            </a:r>
          </a:p>
          <a:p>
            <a:pPr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                                       В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октябре</a:t>
            </a:r>
            <a:r>
              <a:rPr lang="ru-RU" sz="2800" dirty="0"/>
              <a:t>, в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октябре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                                                   Частый </a:t>
            </a:r>
            <a:r>
              <a:rPr lang="ru-RU" sz="2800" dirty="0"/>
              <a:t>дождик на дворе.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                                                   На </a:t>
            </a:r>
            <a:r>
              <a:rPr lang="ru-RU" sz="2800" dirty="0"/>
              <a:t>лугах мертва трава,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                                                   Замолчал </a:t>
            </a:r>
            <a:r>
              <a:rPr lang="ru-RU" sz="2800" dirty="0"/>
              <a:t>кузнечик.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                                                   Заготовлены </a:t>
            </a:r>
            <a:r>
              <a:rPr lang="ru-RU" sz="2800" dirty="0"/>
              <a:t>дрова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                                                   На </a:t>
            </a:r>
            <a:r>
              <a:rPr lang="ru-RU" sz="2800" dirty="0"/>
              <a:t>зиму для печек</a:t>
            </a:r>
            <a:r>
              <a:rPr lang="ru-RU" sz="2800" dirty="0" smtClean="0"/>
              <a:t>.</a:t>
            </a:r>
          </a:p>
          <a:p>
            <a:pPr>
              <a:buNone/>
            </a:pPr>
            <a:r>
              <a:rPr lang="ru-RU" sz="2800" dirty="0" smtClean="0"/>
              <a:t>     Дождик </a:t>
            </a:r>
            <a:r>
              <a:rPr lang="ru-RU" sz="2800" dirty="0"/>
              <a:t>льет как из ведра,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Сидит дома детвора.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Весь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ноябрь</a:t>
            </a:r>
            <a:r>
              <a:rPr lang="ru-RU" sz="2800" dirty="0"/>
              <a:t> хмурится,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Холодно на улице.</a:t>
            </a:r>
          </a:p>
        </p:txBody>
      </p:sp>
      <p:pic>
        <p:nvPicPr>
          <p:cNvPr id="4" name="Рисунок 3" descr="0_120c2c_b053d414_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2428868"/>
            <a:ext cx="2099128" cy="2733240"/>
          </a:xfrm>
          <a:prstGeom prst="rect">
            <a:avLst/>
          </a:prstGeom>
        </p:spPr>
      </p:pic>
      <p:pic>
        <p:nvPicPr>
          <p:cNvPr id="5" name="Рисунок 4" descr="1364646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628" y="4766742"/>
            <a:ext cx="3643306" cy="209125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Просмотр серии мультфильмов «Времена года»</a:t>
            </a:r>
          </a:p>
          <a:p>
            <a:pPr algn="ctr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 descr="0_f63d5_4ff429a0_X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3929066"/>
            <a:ext cx="7620000" cy="3238500"/>
          </a:xfrm>
          <a:prstGeom prst="rect">
            <a:avLst/>
          </a:prstGeom>
        </p:spPr>
      </p:pic>
      <p:pic>
        <p:nvPicPr>
          <p:cNvPr id="5" name="Рисунок 4" descr="8659e86d490e32a0e8f1f1f2f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714620"/>
            <a:ext cx="2714612" cy="1923981"/>
          </a:xfrm>
          <a:prstGeom prst="rect">
            <a:avLst/>
          </a:prstGeom>
        </p:spPr>
      </p:pic>
      <p:pic>
        <p:nvPicPr>
          <p:cNvPr id="6" name="Рисунок 5" descr="0_120c2c_b053d414_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16" y="2571744"/>
            <a:ext cx="1714512" cy="223243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785794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2 этап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-закрепление полученных знаний посредством составления календаря погоды. 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 descr="133765_6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2771775"/>
            <a:ext cx="5715000" cy="408622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Закрепление полученных знаний посредством физкультминутки.</a:t>
            </a:r>
            <a:b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43050"/>
            <a:ext cx="8715436" cy="5214950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Мы — осенние листочки. </a:t>
            </a: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</a:rPr>
              <a:t>(Дети стоят в кругу, держатся за руки.)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Мы на веточках сидели. </a:t>
            </a: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</a:rPr>
              <a:t>(Медленно поднимают руки вверх, затем плавно опускают вниз.)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Дунул ветер – мы цепочкой </a:t>
            </a: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</a:rPr>
              <a:t>(Дети поворачиваются в сторону водящего.)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Друг за другом полетели </a:t>
            </a: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</a:rPr>
              <a:t>(Быстро движутся по кругу на носочках.)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Полетели, полетели</a:t>
            </a:r>
          </a:p>
          <a:p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И на землю сели. </a:t>
            </a: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</a:rPr>
              <a:t>(Садятся на корточки.)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Ветер снова набежал </a:t>
            </a: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</a:rPr>
              <a:t>(Встают на носочки, тянутся за руками.)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И листочки все поднял</a:t>
            </a:r>
          </a:p>
          <a:p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Повертел их, покрутил </a:t>
            </a: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</a:rPr>
              <a:t>(Кружатся вокруг себя.)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И на землю опустил. </a:t>
            </a: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</a:rPr>
              <a:t>(Садятся на корточки.)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3 этап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-подготовка украшений для группы к осеннему празднику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 descr="f_6SU6-vkU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2786058"/>
            <a:ext cx="4681530" cy="386768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MK0e21Kjm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0"/>
            <a:ext cx="3000364" cy="2143117"/>
          </a:xfrm>
        </p:spPr>
      </p:pic>
      <p:pic>
        <p:nvPicPr>
          <p:cNvPr id="5" name="Рисунок 4" descr="z-_yrFRQZg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0"/>
            <a:ext cx="3246726" cy="2166900"/>
          </a:xfrm>
          <a:prstGeom prst="rect">
            <a:avLst/>
          </a:prstGeom>
        </p:spPr>
      </p:pic>
      <p:pic>
        <p:nvPicPr>
          <p:cNvPr id="6" name="Рисунок 5" descr="p_x6HsGKdR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2500306"/>
            <a:ext cx="3000396" cy="2069469"/>
          </a:xfrm>
          <a:prstGeom prst="rect">
            <a:avLst/>
          </a:prstGeom>
        </p:spPr>
      </p:pic>
      <p:pic>
        <p:nvPicPr>
          <p:cNvPr id="7" name="Рисунок 6" descr="l5BNg4dsiBk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0694" y="2428868"/>
            <a:ext cx="3211126" cy="2143140"/>
          </a:xfrm>
          <a:prstGeom prst="rect">
            <a:avLst/>
          </a:prstGeom>
        </p:spPr>
      </p:pic>
      <p:pic>
        <p:nvPicPr>
          <p:cNvPr id="8" name="Рисунок 7" descr="7Fbrzq4a8Fg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8662" y="4786322"/>
            <a:ext cx="3104053" cy="2071678"/>
          </a:xfrm>
          <a:prstGeom prst="rect">
            <a:avLst/>
          </a:prstGeom>
        </p:spPr>
      </p:pic>
      <p:pic>
        <p:nvPicPr>
          <p:cNvPr id="9" name="Рисунок 8" descr="Pq68BcUSFO4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0" y="4786322"/>
            <a:ext cx="3104053" cy="207167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84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«Осень на пороге»</vt:lpstr>
      <vt:lpstr>Слайд 2</vt:lpstr>
      <vt:lpstr>Слайд 3</vt:lpstr>
      <vt:lpstr>Рассказ детям о месяцах осени. </vt:lpstr>
      <vt:lpstr>Слайд 5</vt:lpstr>
      <vt:lpstr>Слайд 6</vt:lpstr>
      <vt:lpstr>Закрепление полученных знаний посредством физкультминутки. </vt:lpstr>
      <vt:lpstr>Слайд 8</vt:lpstr>
      <vt:lpstr>Слайд 9</vt:lpstr>
      <vt:lpstr>Спасибо за внимание!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«Осень на пороге»</dc:title>
  <dc:creator>1</dc:creator>
  <cp:lastModifiedBy>1</cp:lastModifiedBy>
  <cp:revision>7</cp:revision>
  <dcterms:created xsi:type="dcterms:W3CDTF">2015-10-06T20:18:09Z</dcterms:created>
  <dcterms:modified xsi:type="dcterms:W3CDTF">2015-10-06T21:23:58Z</dcterms:modified>
</cp:coreProperties>
</file>