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D05A6-2290-4D24-9012-D5390A088528}" type="datetimeFigureOut">
              <a:rPr lang="ru-RU" smtClean="0"/>
              <a:pPr/>
              <a:t>18.08.2020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47051-6384-4D88-AA4E-024F986332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D05A6-2290-4D24-9012-D5390A088528}" type="datetimeFigureOut">
              <a:rPr lang="ru-RU" smtClean="0"/>
              <a:pPr/>
              <a:t>18.08.2020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47051-6384-4D88-AA4E-024F986332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D05A6-2290-4D24-9012-D5390A088528}" type="datetimeFigureOut">
              <a:rPr lang="ru-RU" smtClean="0"/>
              <a:pPr/>
              <a:t>18.08.2020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47051-6384-4D88-AA4E-024F986332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D05A6-2290-4D24-9012-D5390A088528}" type="datetimeFigureOut">
              <a:rPr lang="ru-RU" smtClean="0"/>
              <a:pPr/>
              <a:t>18.08.2020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47051-6384-4D88-AA4E-024F986332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D05A6-2290-4D24-9012-D5390A088528}" type="datetimeFigureOut">
              <a:rPr lang="ru-RU" smtClean="0"/>
              <a:pPr/>
              <a:t>18.08.2020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47051-6384-4D88-AA4E-024F986332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D05A6-2290-4D24-9012-D5390A088528}" type="datetimeFigureOut">
              <a:rPr lang="ru-RU" smtClean="0"/>
              <a:pPr/>
              <a:t>18.08.2020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47051-6384-4D88-AA4E-024F986332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D05A6-2290-4D24-9012-D5390A088528}" type="datetimeFigureOut">
              <a:rPr lang="ru-RU" smtClean="0"/>
              <a:pPr/>
              <a:t>18.08.2020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47051-6384-4D88-AA4E-024F986332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D05A6-2290-4D24-9012-D5390A088528}" type="datetimeFigureOut">
              <a:rPr lang="ru-RU" smtClean="0"/>
              <a:pPr/>
              <a:t>18.08.2020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47051-6384-4D88-AA4E-024F986332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D05A6-2290-4D24-9012-D5390A088528}" type="datetimeFigureOut">
              <a:rPr lang="ru-RU" smtClean="0"/>
              <a:pPr/>
              <a:t>18.08.2020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47051-6384-4D88-AA4E-024F986332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D05A6-2290-4D24-9012-D5390A088528}" type="datetimeFigureOut">
              <a:rPr lang="ru-RU" smtClean="0"/>
              <a:pPr/>
              <a:t>18.08.2020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47051-6384-4D88-AA4E-024F986332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D05A6-2290-4D24-9012-D5390A088528}" type="datetimeFigureOut">
              <a:rPr lang="ru-RU" smtClean="0"/>
              <a:pPr/>
              <a:t>18.08.2020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47051-6384-4D88-AA4E-024F986332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8D05A6-2290-4D24-9012-D5390A088528}" type="datetimeFigureOut">
              <a:rPr lang="ru-RU" smtClean="0"/>
              <a:pPr/>
              <a:t>18.08.2020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247051-6384-4D88-AA4E-024F986332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pinimg.com/originals/3b/6f/33/3b6f3303fe4ad4646ae0c1c75c135767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404664"/>
            <a:ext cx="8352928" cy="625653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2564904"/>
            <a:ext cx="5686400" cy="103554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Педагогическая весна 2020</a:t>
            </a:r>
            <a:endParaRPr lang="ru-RU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Подготовила: Лоскутова Н.Г.</a:t>
            </a:r>
            <a:endParaRPr lang="ru-RU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krot.info/uploads/posts/2020-01/1579701113_42-p-foni-dlya-prezentatsii-na-shkolnuyu-temati-9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88640"/>
            <a:ext cx="8594662" cy="6264696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87624" y="274638"/>
            <a:ext cx="6768752" cy="1143000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Весной 2020г. удалось побывать в детском саду №92,</a:t>
            </a:r>
            <a:b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 который представил свою работу по теме:</a:t>
            </a:r>
            <a:b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«Игры для детей дошкольного возраста с развивающей многофункциональной ширмой»</a:t>
            </a:r>
            <a:endParaRPr lang="ru-RU" sz="1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101" name="Picture 5" descr="H:\фото работа\Работа, методические объединения, сессии\Образовательная Весна 2020\20200325_09340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75656" y="1556792"/>
            <a:ext cx="6418660" cy="48139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krot.info/uploads/posts/2020-01/1579701113_42-p-foni-dlya-prezentatsii-na-shkolnuyu-temati-9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97818" y="260648"/>
            <a:ext cx="8594662" cy="6264696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Были представлены макеты для разных возрастов</a:t>
            </a:r>
            <a:endParaRPr lang="ru-RU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5362" name="Picture 2" descr="H:\фото работа\Работа, методические объединения, сессии\Образовательная Весна 2020\20200325_09282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</p:spPr>
      </p:pic>
      <p:pic>
        <p:nvPicPr>
          <p:cNvPr id="15363" name="Picture 3" descr="H:\фото работа\Работа, методические объединения, сессии\Образовательная Весна 2020\20200325_10123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krot.info/uploads/posts/2020-01/1579701113_42-p-foni-dlya-prezentatsii-na-shkolnuyu-temati-9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97818" y="260648"/>
            <a:ext cx="8594662" cy="6264696"/>
          </a:xfrm>
          <a:prstGeom prst="rect">
            <a:avLst/>
          </a:prstGeom>
          <a:noFill/>
        </p:spPr>
      </p:pic>
      <p:pic>
        <p:nvPicPr>
          <p:cNvPr id="16386" name="Picture 2" descr="H:\фото работа\Работа, методические объединения, сессии\Образовательная Весна 2020\20200325_10155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332656"/>
            <a:ext cx="4038600" cy="3028950"/>
          </a:xfrm>
          <a:prstGeom prst="rect">
            <a:avLst/>
          </a:prstGeom>
          <a:noFill/>
        </p:spPr>
      </p:pic>
      <p:pic>
        <p:nvPicPr>
          <p:cNvPr id="16387" name="Picture 3" descr="H:\фото работа\Работа, методические объединения, сессии\Образовательная Весна 2020\20200325_10240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4008" y="332656"/>
            <a:ext cx="4038600" cy="3028950"/>
          </a:xfrm>
          <a:prstGeom prst="rect">
            <a:avLst/>
          </a:prstGeom>
          <a:noFill/>
        </p:spPr>
      </p:pic>
      <p:pic>
        <p:nvPicPr>
          <p:cNvPr id="9" name="Picture 2" descr="H:\фото работа\Работа, методические объединения, сессии\Образовательная Весна 2020\20200325_10480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483768" y="3573016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krot.info/uploads/posts/2020-01/1579701113_42-p-foni-dlya-prezentatsii-na-shkolnuyu-temati-9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97818" y="260648"/>
            <a:ext cx="8594662" cy="6264696"/>
          </a:xfrm>
          <a:prstGeom prst="rect">
            <a:avLst/>
          </a:prstGeom>
          <a:noFill/>
        </p:spPr>
      </p:pic>
      <p:pic>
        <p:nvPicPr>
          <p:cNvPr id="17411" name="Picture 3" descr="H:\фото работа\Работа, методические объединения, сессии\Образовательная Весна 2020\20200325_10254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476672"/>
            <a:ext cx="3888432" cy="5184576"/>
          </a:xfrm>
          <a:prstGeom prst="rect">
            <a:avLst/>
          </a:prstGeom>
          <a:noFill/>
        </p:spPr>
      </p:pic>
      <p:pic>
        <p:nvPicPr>
          <p:cNvPr id="17412" name="Picture 4" descr="H:\фото работа\Работа, методические объединения, сессии\Образовательная Весна 2020\20200325_10291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188640"/>
            <a:ext cx="4176464" cy="3132348"/>
          </a:xfrm>
          <a:prstGeom prst="rect">
            <a:avLst/>
          </a:prstGeom>
          <a:noFill/>
        </p:spPr>
      </p:pic>
      <p:pic>
        <p:nvPicPr>
          <p:cNvPr id="10" name="Picture 2" descr="H:\фото работа\Работа, методические объединения, сессии\Образовательная Весна 2020\20200325_10421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72000" y="3356992"/>
            <a:ext cx="4176464" cy="31323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krot.info/uploads/posts/2020-01/1579701113_42-p-foni-dlya-prezentatsii-na-shkolnuyu-temati-9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97818" y="260648"/>
            <a:ext cx="8594662" cy="6264696"/>
          </a:xfrm>
          <a:prstGeom prst="rect">
            <a:avLst/>
          </a:prstGeom>
          <a:noFill/>
        </p:spPr>
      </p:pic>
      <p:pic>
        <p:nvPicPr>
          <p:cNvPr id="18435" name="Picture 3" descr="H:\фото работа\Работа, методические объединения, сессии\Образовательная Весна 2020\20200325_10354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260648"/>
            <a:ext cx="3720728" cy="4960971"/>
          </a:xfrm>
          <a:prstGeom prst="rect">
            <a:avLst/>
          </a:prstGeom>
          <a:noFill/>
        </p:spPr>
      </p:pic>
      <p:pic>
        <p:nvPicPr>
          <p:cNvPr id="18438" name="Picture 6" descr="H:\фото работа\Работа, методические объединения, сессии\Образовательная Весна 2020\20200325_09243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16016" y="908720"/>
            <a:ext cx="4104456" cy="54726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krot.info/uploads/posts/2020-01/1579701113_42-p-foni-dlya-prezentatsii-na-shkolnuyu-temati-9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88640"/>
            <a:ext cx="8594662" cy="6264696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87624" y="274638"/>
            <a:ext cx="6768752" cy="77809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Спасибо, за прекрасно показанный опыт!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9458" name="Picture 2" descr="H:\фото работа\Работа, методические объединения, сессии\Образовательная Весна 2020\20200325_10051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15616" y="1124744"/>
            <a:ext cx="6840760" cy="51305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9797737</TotalTime>
  <Words>32</Words>
  <Application>Microsoft Office PowerPoint</Application>
  <PresentationFormat>Экран (4:3)</PresentationFormat>
  <Paragraphs>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Педагогическая весна 2020</vt:lpstr>
      <vt:lpstr>Весной 2020г. удалось побывать в детском саду №92,  который представил свою работу по теме:  «Игры для детей дошкольного возраста с развивающей многофункциональной ширмой»</vt:lpstr>
      <vt:lpstr>Были представлены макеты для разных возрастов</vt:lpstr>
      <vt:lpstr>Слайд 4</vt:lpstr>
      <vt:lpstr>Слайд 5</vt:lpstr>
      <vt:lpstr>Слайд 6</vt:lpstr>
      <vt:lpstr>Спасибо, за прекрасно показанный опыт!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Педагогическая весна 2020</dc:title>
  <dc:creator>Игорь</dc:creator>
  <cp:lastModifiedBy>Игорь</cp:lastModifiedBy>
  <cp:revision>4</cp:revision>
  <dcterms:created xsi:type="dcterms:W3CDTF">2002-01-01T12:45:06Z</dcterms:created>
  <dcterms:modified xsi:type="dcterms:W3CDTF">2020-08-18T12:45:58Z</dcterms:modified>
</cp:coreProperties>
</file>