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96" autoAdjust="0"/>
  </p:normalViewPr>
  <p:slideViewPr>
    <p:cSldViewPr>
      <p:cViewPr varScale="1">
        <p:scale>
          <a:sx n="107" d="100"/>
          <a:sy n="107" d="100"/>
        </p:scale>
        <p:origin x="-2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zhulebino.ru/f/2012/10/3102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"/>
            <a:ext cx="9001156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200026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«Внетабличное умножение и деление вида 23•3, 25•4, 42:2, 45:3»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3 класс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Задание </a:t>
            </a:r>
            <a:r>
              <a:rPr lang="ru-RU" b="1" dirty="0" smtClean="0"/>
              <a:t>№ 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Реши </a:t>
            </a:r>
            <a:r>
              <a:rPr lang="ru-RU" b="1" dirty="0" smtClean="0"/>
              <a:t>примеры, используя решения которые </a:t>
            </a:r>
            <a:r>
              <a:rPr lang="ru-RU" b="1" dirty="0" smtClean="0"/>
              <a:t>вы    записали </a:t>
            </a:r>
          </a:p>
          <a:p>
            <a:pPr>
              <a:buNone/>
            </a:pPr>
            <a:r>
              <a:rPr lang="ru-RU" b="1" dirty="0" smtClean="0"/>
              <a:t>     95:19                </a:t>
            </a:r>
            <a:r>
              <a:rPr lang="ru-RU" b="1" dirty="0" smtClean="0"/>
              <a:t>56:28                68:17</a:t>
            </a:r>
          </a:p>
          <a:p>
            <a:pPr>
              <a:buNone/>
            </a:pPr>
            <a:r>
              <a:rPr lang="ru-RU" b="1" dirty="0" smtClean="0"/>
              <a:t>     96:12                </a:t>
            </a:r>
            <a:r>
              <a:rPr lang="ru-RU" b="1" dirty="0" smtClean="0"/>
              <a:t>96:16                93:31</a:t>
            </a:r>
          </a:p>
          <a:p>
            <a:pPr>
              <a:buNone/>
            </a:pPr>
            <a:r>
              <a:rPr lang="ru-RU" b="1" dirty="0" smtClean="0"/>
              <a:t>      224:32             </a:t>
            </a:r>
            <a:r>
              <a:rPr lang="ru-RU" b="1" dirty="0" smtClean="0"/>
              <a:t>256:64</a:t>
            </a:r>
          </a:p>
          <a:p>
            <a:pPr>
              <a:buNone/>
            </a:pPr>
            <a:r>
              <a:rPr lang="ru-RU" b="1" dirty="0" smtClean="0"/>
              <a:t>      Проверяем!</a:t>
            </a:r>
          </a:p>
          <a:p>
            <a:pPr>
              <a:buNone/>
            </a:pPr>
            <a:r>
              <a:rPr lang="ru-RU" b="1" dirty="0" smtClean="0"/>
              <a:t>     95:19 =5               56:28=2                68:17=4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96:12 =8               96:16=6                93:31=3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224:32=7             256:64=4</a:t>
            </a: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Задание </a:t>
            </a:r>
            <a:r>
              <a:rPr lang="ru-RU" b="1" dirty="0" smtClean="0"/>
              <a:t>№ 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Найди </a:t>
            </a:r>
            <a:r>
              <a:rPr lang="ru-RU" b="1" dirty="0" smtClean="0"/>
              <a:t>во сколько раз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91 </a:t>
            </a:r>
            <a:r>
              <a:rPr lang="ru-RU" b="1" dirty="0" smtClean="0"/>
              <a:t>больше 7                         4 меньше </a:t>
            </a:r>
            <a:r>
              <a:rPr lang="ru-RU" b="1" dirty="0" smtClean="0"/>
              <a:t>60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84 </a:t>
            </a:r>
            <a:r>
              <a:rPr lang="ru-RU" b="1" dirty="0" smtClean="0"/>
              <a:t>больше 6                         7 меньше 98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Проверяем!</a:t>
            </a:r>
          </a:p>
          <a:p>
            <a:pPr>
              <a:buNone/>
            </a:pPr>
            <a:r>
              <a:rPr lang="ru-RU" b="1" dirty="0" smtClean="0"/>
              <a:t>       91 : 7 =13              60 : 4 =15</a:t>
            </a:r>
          </a:p>
          <a:p>
            <a:pPr>
              <a:buNone/>
            </a:pPr>
            <a:r>
              <a:rPr lang="ru-RU" b="1" dirty="0" smtClean="0"/>
              <a:t>       84 : 6 = 14             98 : 7 = 14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Задание </a:t>
            </a:r>
            <a:r>
              <a:rPr lang="ru-RU" b="1" dirty="0" smtClean="0"/>
              <a:t>№ 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229600" cy="49377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Найди </a:t>
            </a:r>
            <a:r>
              <a:rPr lang="ru-RU" b="1" dirty="0" smtClean="0"/>
              <a:t>неизвестный </a:t>
            </a:r>
            <a:r>
              <a:rPr lang="ru-RU" b="1" dirty="0" smtClean="0"/>
              <a:t>множитель?</a:t>
            </a:r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•  4 </a:t>
            </a:r>
            <a:r>
              <a:rPr lang="ru-RU" b="1" dirty="0" smtClean="0"/>
              <a:t>=48                           5 •       = </a:t>
            </a:r>
            <a:r>
              <a:rPr lang="ru-RU" b="1" dirty="0" smtClean="0"/>
              <a:t>65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800" b="1" dirty="0" smtClean="0">
                <a:cs typeface="Aharoni" pitchFamily="2" charset="-79"/>
              </a:rPr>
              <a:t>      Найди </a:t>
            </a:r>
            <a:r>
              <a:rPr lang="ru-RU" sz="2800" b="1" dirty="0" smtClean="0">
                <a:cs typeface="Aharoni" pitchFamily="2" charset="-79"/>
              </a:rPr>
              <a:t>неизвестное делимое</a:t>
            </a:r>
            <a:r>
              <a:rPr lang="ru-RU" sz="2800" b="1" dirty="0" smtClean="0">
                <a:cs typeface="Aharoni" pitchFamily="2" charset="-79"/>
              </a:rPr>
              <a:t>?</a:t>
            </a:r>
          </a:p>
          <a:p>
            <a:pPr>
              <a:buNone/>
            </a:pPr>
            <a:endParaRPr lang="ru-RU" sz="2800" b="1" dirty="0" smtClean="0">
              <a:cs typeface="Aharoni" pitchFamily="2" charset="-79"/>
            </a:endParaRPr>
          </a:p>
          <a:p>
            <a:pPr>
              <a:buNone/>
            </a:pPr>
            <a:r>
              <a:rPr lang="ru-RU" b="1" dirty="0" smtClean="0"/>
              <a:t>                : </a:t>
            </a:r>
            <a:r>
              <a:rPr lang="ru-RU" b="1" dirty="0" smtClean="0"/>
              <a:t>3 = 14                        </a:t>
            </a:r>
            <a:r>
              <a:rPr lang="ru-RU" b="1" dirty="0" smtClean="0"/>
              <a:t> : </a:t>
            </a:r>
            <a:r>
              <a:rPr lang="ru-RU" b="1" dirty="0" smtClean="0"/>
              <a:t>6 = 13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28625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28625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tsapulin.ru/wp-content/uploads/2015/01/%D0%BC%D0%B0%D1%82%D0%B5%D0%BC-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7620000" cy="707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Задание </a:t>
            </a:r>
            <a:r>
              <a:rPr lang="ru-RU" b="1" dirty="0" smtClean="0"/>
              <a:t>№ 1</a:t>
            </a:r>
            <a:br>
              <a:rPr lang="ru-RU" b="1" dirty="0" smtClean="0"/>
            </a:br>
            <a:r>
              <a:rPr lang="ru-RU" b="1" dirty="0" smtClean="0"/>
              <a:t>    Используя </a:t>
            </a:r>
            <a:r>
              <a:rPr lang="ru-RU" b="1" dirty="0" smtClean="0"/>
              <a:t>алгоритм реши примеры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9200"/>
            <a:ext cx="840108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  Алгоритм </a:t>
            </a:r>
            <a:r>
              <a:rPr lang="ru-RU" sz="3600" b="1" dirty="0" smtClean="0"/>
              <a:t>№ </a:t>
            </a:r>
            <a:r>
              <a:rPr lang="ru-RU" sz="3600" b="1" dirty="0" smtClean="0"/>
              <a:t>1</a:t>
            </a:r>
            <a:endParaRPr lang="ru-RU" sz="3600" b="1" dirty="0" smtClean="0"/>
          </a:p>
          <a:p>
            <a:pPr marL="742950" lvl="0" indent="-742950">
              <a:buAutoNum type="arabicPeriod"/>
            </a:pPr>
            <a:r>
              <a:rPr lang="ru-RU" sz="3600" b="1" dirty="0" smtClean="0"/>
              <a:t>Раскладываем </a:t>
            </a:r>
            <a:r>
              <a:rPr lang="ru-RU" sz="3600" b="1" dirty="0" smtClean="0"/>
              <a:t>на разрядные </a:t>
            </a:r>
            <a:r>
              <a:rPr lang="ru-RU" sz="3600" b="1" dirty="0" smtClean="0"/>
              <a:t>слагаемые</a:t>
            </a:r>
            <a:r>
              <a:rPr lang="ru-RU" sz="3600" b="1" dirty="0" smtClean="0"/>
              <a:t>.</a:t>
            </a:r>
          </a:p>
          <a:p>
            <a:pPr marL="742950" lvl="0" indent="-742950">
              <a:buNone/>
            </a:pPr>
            <a:r>
              <a:rPr lang="ru-RU" sz="3600" dirty="0" smtClean="0"/>
              <a:t>  </a:t>
            </a:r>
            <a:r>
              <a:rPr lang="ru-RU" sz="3600" dirty="0" smtClean="0"/>
              <a:t>       </a:t>
            </a:r>
            <a:r>
              <a:rPr lang="ru-RU" sz="3600" b="1" dirty="0" smtClean="0"/>
              <a:t>13•7  </a:t>
            </a:r>
            <a:endParaRPr lang="ru-RU" sz="3600" b="1" dirty="0" smtClean="0"/>
          </a:p>
          <a:p>
            <a:pPr marL="742950" lvl="0" indent="-742950">
              <a:buNone/>
            </a:pPr>
            <a:r>
              <a:rPr lang="ru-RU" sz="3200" b="1" dirty="0" smtClean="0"/>
              <a:t>      10</a:t>
            </a:r>
            <a:r>
              <a:rPr lang="ru-RU" sz="3600" b="1" dirty="0" smtClean="0"/>
              <a:t>      3</a:t>
            </a:r>
            <a:endParaRPr lang="ru-RU" sz="3600" b="1" dirty="0" smtClean="0"/>
          </a:p>
          <a:p>
            <a:pPr marL="742950" indent="-742950">
              <a:buNone/>
            </a:pPr>
            <a:r>
              <a:rPr lang="ru-RU" sz="3600" dirty="0" smtClean="0"/>
              <a:t>  </a:t>
            </a:r>
          </a:p>
          <a:p>
            <a:pPr marL="742950" lvl="0" indent="-742950">
              <a:buNone/>
            </a:pPr>
            <a:r>
              <a:rPr lang="ru-RU" sz="3600" dirty="0" smtClean="0"/>
              <a:t>        </a:t>
            </a:r>
            <a:r>
              <a:rPr lang="ru-RU" sz="3600" b="1" dirty="0" smtClean="0"/>
              <a:t>13 </a:t>
            </a:r>
            <a:r>
              <a:rPr lang="ru-RU" sz="3600" b="1" dirty="0" smtClean="0"/>
              <a:t>• 7 = (10 + 3) • 7</a:t>
            </a:r>
          </a:p>
          <a:p>
            <a:pPr marL="742950" lvl="0" indent="-742950">
              <a:buNone/>
            </a:pPr>
            <a:endParaRPr lang="ru-RU" sz="3600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071538" y="3571876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71604" y="3571876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/>
              <a:t>  </a:t>
            </a:r>
            <a:r>
              <a:rPr lang="ru-RU" b="1" dirty="0" smtClean="0"/>
              <a:t> 2</a:t>
            </a:r>
            <a:r>
              <a:rPr lang="ru-RU" b="1" dirty="0" smtClean="0"/>
              <a:t>. Воспользуемся распределительным </a:t>
            </a:r>
            <a:r>
              <a:rPr lang="ru-RU" b="1" dirty="0" smtClean="0"/>
              <a:t>     свойством </a:t>
            </a:r>
            <a:r>
              <a:rPr lang="ru-RU" b="1" dirty="0" smtClean="0"/>
              <a:t>умножения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42538"/>
          </a:xfrm>
        </p:spPr>
        <p:txBody>
          <a:bodyPr/>
          <a:lstStyle/>
          <a:p>
            <a:pPr lvl="0">
              <a:buNone/>
            </a:pPr>
            <a:r>
              <a:rPr lang="ru-RU" sz="3600" dirty="0" smtClean="0"/>
              <a:t>   </a:t>
            </a:r>
          </a:p>
          <a:p>
            <a:pPr lvl="0">
              <a:buNone/>
            </a:pPr>
            <a:r>
              <a:rPr lang="ru-RU" sz="3600" dirty="0" smtClean="0"/>
              <a:t>  13 </a:t>
            </a:r>
            <a:r>
              <a:rPr lang="ru-RU" sz="3600" dirty="0" smtClean="0"/>
              <a:t>• 7 = (10 + 3) • 7 = 10 • 7 + 3 • 7 = </a:t>
            </a:r>
          </a:p>
          <a:p>
            <a:pPr lvl="0">
              <a:buNone/>
            </a:pPr>
            <a:endParaRPr lang="ru-RU" sz="3600" dirty="0" smtClean="0"/>
          </a:p>
          <a:p>
            <a:pPr lvl="0">
              <a:buNone/>
            </a:pPr>
            <a:r>
              <a:rPr lang="ru-RU" sz="3200" b="1" dirty="0" smtClean="0"/>
              <a:t>     3</a:t>
            </a:r>
            <a:r>
              <a:rPr lang="ru-RU" sz="3200" b="1" dirty="0" smtClean="0"/>
              <a:t>. Решаем</a:t>
            </a:r>
          </a:p>
          <a:p>
            <a:pPr>
              <a:buNone/>
            </a:pPr>
            <a:r>
              <a:rPr lang="ru-RU" sz="3600" dirty="0" smtClean="0"/>
              <a:t>     13 </a:t>
            </a:r>
            <a:r>
              <a:rPr lang="ru-RU" sz="3600" dirty="0" smtClean="0"/>
              <a:t>• 7 = (10 + 3) • 7 = 10 • 7 + 3 • 7 = </a:t>
            </a:r>
          </a:p>
          <a:p>
            <a:pPr>
              <a:buNone/>
            </a:pPr>
            <a:r>
              <a:rPr lang="ru-RU" sz="3600" dirty="0" smtClean="0"/>
              <a:t>     = </a:t>
            </a:r>
            <a:r>
              <a:rPr lang="ru-RU" sz="3600" dirty="0" smtClean="0"/>
              <a:t>70 + 21 = 91</a:t>
            </a:r>
          </a:p>
          <a:p>
            <a:pPr lvl="0">
              <a:buNone/>
            </a:pP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     Алгоритм </a:t>
            </a:r>
            <a:r>
              <a:rPr lang="ru-RU" sz="4000" b="1" i="1" dirty="0" smtClean="0"/>
              <a:t>№ 1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4000" dirty="0" smtClean="0"/>
              <a:t>    </a:t>
            </a:r>
            <a:r>
              <a:rPr lang="ru-RU" sz="4000" b="1" dirty="0" smtClean="0"/>
              <a:t>1</a:t>
            </a:r>
            <a:r>
              <a:rPr lang="ru-RU" sz="4000" b="1" dirty="0" smtClean="0"/>
              <a:t>. Раскладываем на разрядные </a:t>
            </a:r>
            <a:r>
              <a:rPr lang="ru-RU" sz="4000" b="1" dirty="0" smtClean="0"/>
              <a:t>   слагаемые</a:t>
            </a:r>
            <a:r>
              <a:rPr lang="ru-RU" sz="4000" b="1" dirty="0" smtClean="0"/>
              <a:t>.</a:t>
            </a:r>
          </a:p>
          <a:p>
            <a:pPr lvl="0">
              <a:buNone/>
            </a:pPr>
            <a:r>
              <a:rPr lang="ru-RU" sz="4000" b="1" dirty="0" smtClean="0"/>
              <a:t>    2</a:t>
            </a:r>
            <a:r>
              <a:rPr lang="ru-RU" sz="4000" b="1" dirty="0" smtClean="0"/>
              <a:t>. Воспользуемся </a:t>
            </a:r>
            <a:r>
              <a:rPr lang="ru-RU" sz="4000" b="1" dirty="0" smtClean="0"/>
              <a:t> распределительным </a:t>
            </a:r>
            <a:r>
              <a:rPr lang="ru-RU" sz="4000" b="1" dirty="0" smtClean="0"/>
              <a:t>свойством </a:t>
            </a:r>
            <a:r>
              <a:rPr lang="ru-RU" sz="4000" b="1" dirty="0" smtClean="0"/>
              <a:t> умножения</a:t>
            </a:r>
            <a:r>
              <a:rPr lang="ru-RU" sz="4000" b="1" dirty="0" smtClean="0"/>
              <a:t>.</a:t>
            </a:r>
          </a:p>
          <a:p>
            <a:pPr lvl="0">
              <a:buNone/>
            </a:pPr>
            <a:r>
              <a:rPr lang="ru-RU" sz="4000" b="1" dirty="0" smtClean="0"/>
              <a:t>  3</a:t>
            </a:r>
            <a:r>
              <a:rPr lang="ru-RU" sz="4000" b="1" dirty="0" smtClean="0"/>
              <a:t>. Решаем.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Задание </a:t>
            </a:r>
            <a:r>
              <a:rPr lang="ru-RU" b="1" dirty="0" smtClean="0"/>
              <a:t>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9200"/>
            <a:ext cx="840108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       Алгоритм </a:t>
            </a:r>
            <a:r>
              <a:rPr lang="ru-RU" sz="3200" b="1" i="1" dirty="0" smtClean="0"/>
              <a:t>№ 2</a:t>
            </a:r>
          </a:p>
          <a:p>
            <a:pPr marL="514350" lvl="0" indent="-514350">
              <a:buAutoNum type="arabicPeriod"/>
            </a:pPr>
            <a:r>
              <a:rPr lang="ru-RU" sz="3200" b="1" dirty="0" smtClean="0"/>
              <a:t>Раскладываем на удобные слагаемые</a:t>
            </a:r>
          </a:p>
          <a:p>
            <a:pPr marL="514350" lvl="0" indent="-514350">
              <a:buNone/>
            </a:pPr>
            <a:r>
              <a:rPr lang="ru-RU" sz="3200" b="1" dirty="0" smtClean="0"/>
              <a:t>        84 </a:t>
            </a:r>
            <a:r>
              <a:rPr lang="ru-RU" sz="3200" b="1" dirty="0" smtClean="0"/>
              <a:t>: 4 </a:t>
            </a:r>
          </a:p>
          <a:p>
            <a:pPr marL="514350" lvl="0" indent="-514350">
              <a:buNone/>
            </a:pPr>
            <a:r>
              <a:rPr lang="ru-RU" sz="3200" b="1" dirty="0" smtClean="0"/>
              <a:t>      80   4</a:t>
            </a: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  84 </a:t>
            </a:r>
            <a:r>
              <a:rPr lang="ru-RU" sz="3200" b="1" dirty="0" smtClean="0"/>
              <a:t>: 4 = (80 + 4) : 4 =</a:t>
            </a:r>
            <a:endParaRPr lang="ru-RU" sz="32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000100" y="2857496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1428728" y="278605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  2</a:t>
            </a:r>
            <a:r>
              <a:rPr lang="ru-RU" b="1" dirty="0" smtClean="0"/>
              <a:t>. Каждое слагаемое делим на делитель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142984"/>
            <a:ext cx="8229600" cy="4937760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  </a:t>
            </a:r>
            <a:r>
              <a:rPr lang="ru-RU" sz="4000" b="1" dirty="0" smtClean="0"/>
              <a:t>84 </a:t>
            </a:r>
            <a:r>
              <a:rPr lang="ru-RU" sz="4000" b="1" dirty="0" smtClean="0"/>
              <a:t>: 4 = </a:t>
            </a:r>
            <a:r>
              <a:rPr lang="ru-RU" sz="4000" b="1" dirty="0" smtClean="0"/>
              <a:t>(</a:t>
            </a:r>
            <a:r>
              <a:rPr lang="ru-RU" sz="4000" b="1" dirty="0" smtClean="0"/>
              <a:t>80 + 4) : 4 =</a:t>
            </a:r>
          </a:p>
          <a:p>
            <a:pPr>
              <a:buNone/>
            </a:pPr>
            <a:r>
              <a:rPr lang="ru-RU" sz="4000" b="1" dirty="0" smtClean="0"/>
              <a:t>  84 </a:t>
            </a:r>
            <a:r>
              <a:rPr lang="ru-RU" sz="4000" b="1" dirty="0" smtClean="0"/>
              <a:t>: 4 = (80 + 4) : 4 = (80 : 4) + (4 : 4) =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3200" b="1" dirty="0" smtClean="0"/>
              <a:t>       3</a:t>
            </a:r>
            <a:r>
              <a:rPr lang="ru-RU" sz="3200" b="1" dirty="0" smtClean="0"/>
              <a:t>. Решаем</a:t>
            </a:r>
          </a:p>
          <a:p>
            <a:pPr>
              <a:buNone/>
            </a:pPr>
            <a:r>
              <a:rPr lang="ru-RU" sz="4000" b="1" dirty="0" smtClean="0"/>
              <a:t>  84 </a:t>
            </a:r>
            <a:r>
              <a:rPr lang="ru-RU" sz="4000" b="1" dirty="0" smtClean="0"/>
              <a:t>: 4 = (80 + 4) : 4 = (80 : 4) + (4 : 4) =</a:t>
            </a:r>
          </a:p>
          <a:p>
            <a:pPr>
              <a:buNone/>
            </a:pPr>
            <a:r>
              <a:rPr lang="ru-RU" sz="4000" b="1" dirty="0" smtClean="0"/>
              <a:t>= 20 + 1 =21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    Алгоритм </a:t>
            </a:r>
            <a:r>
              <a:rPr lang="ru-RU" sz="4000" b="1" i="1" dirty="0" smtClean="0"/>
              <a:t>№ 2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ru-RU" sz="4400" b="1" dirty="0" smtClean="0"/>
              <a:t>1</a:t>
            </a:r>
            <a:r>
              <a:rPr lang="ru-RU" sz="4400" b="1" dirty="0" smtClean="0"/>
              <a:t>. Раскладываем на удобные слагаемые</a:t>
            </a:r>
          </a:p>
          <a:p>
            <a:pPr lvl="0">
              <a:buNone/>
            </a:pPr>
            <a:r>
              <a:rPr lang="ru-RU" sz="4400" b="1" dirty="0" smtClean="0"/>
              <a:t>  2</a:t>
            </a:r>
            <a:r>
              <a:rPr lang="ru-RU" sz="4400" b="1" dirty="0" smtClean="0"/>
              <a:t>. Каждое слагаемое делим на делитель</a:t>
            </a:r>
          </a:p>
          <a:p>
            <a:pPr lvl="0">
              <a:buNone/>
            </a:pPr>
            <a:r>
              <a:rPr lang="ru-RU" sz="4400" b="1" dirty="0" smtClean="0"/>
              <a:t>   3</a:t>
            </a:r>
            <a:r>
              <a:rPr lang="ru-RU" sz="4400" b="1" dirty="0" smtClean="0"/>
              <a:t>. Решаем.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Задание </a:t>
            </a:r>
            <a:r>
              <a:rPr lang="ru-RU" b="1" dirty="0" smtClean="0"/>
              <a:t>№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Реши </a:t>
            </a:r>
            <a:r>
              <a:rPr lang="ru-RU" sz="2800" b="1" dirty="0" smtClean="0"/>
              <a:t>примеры, используя алгоритмы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 1 </a:t>
            </a:r>
            <a:r>
              <a:rPr lang="ru-RU" sz="2800" b="1" dirty="0" smtClean="0"/>
              <a:t>вариант                                  2 вариант    </a:t>
            </a:r>
          </a:p>
          <a:p>
            <a:pPr>
              <a:buNone/>
            </a:pPr>
            <a:r>
              <a:rPr lang="ru-RU" sz="2800" b="1" dirty="0" smtClean="0"/>
              <a:t>        </a:t>
            </a:r>
          </a:p>
          <a:p>
            <a:pPr>
              <a:buNone/>
            </a:pPr>
            <a:r>
              <a:rPr lang="ru-RU" sz="2800" b="1" dirty="0" smtClean="0"/>
              <a:t>     96:6                </a:t>
            </a:r>
            <a:r>
              <a:rPr lang="ru-RU" sz="2800" b="1" dirty="0" smtClean="0"/>
              <a:t>64•4                    95:5         32•7</a:t>
            </a:r>
          </a:p>
          <a:p>
            <a:pPr>
              <a:buNone/>
            </a:pPr>
            <a:r>
              <a:rPr lang="ru-RU" sz="2800" b="1" dirty="0" smtClean="0"/>
              <a:t>     93:3                </a:t>
            </a:r>
            <a:r>
              <a:rPr lang="ru-RU" sz="2800" b="1" dirty="0" smtClean="0"/>
              <a:t>28•2                    68:4         12•8   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s01.services.mya5.ru/DwABAIQAzQPUAc0CvP_D_sM/cRYoUHcBYwEwSvBw2p8RUw/sv/image/0d/2c/28/71340/2/%D0%BB%D0%B8%D1%81%D1%82%20%D0%B2%20%D0%BA%D0%BB%D0%B5%D1%82%D0%BA%D1%83.jpg?1422915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45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</a:t>
            </a:r>
            <a:r>
              <a:rPr lang="ru-RU" sz="4000" b="1" dirty="0" smtClean="0"/>
              <a:t>Проверяем</a:t>
            </a:r>
            <a:r>
              <a:rPr lang="ru-RU" sz="4000" b="1" dirty="0" smtClean="0"/>
              <a:t>!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96:6 </a:t>
            </a:r>
            <a:r>
              <a:rPr lang="ru-RU" sz="3200" b="1" dirty="0" smtClean="0"/>
              <a:t>=16        64•4=256       95:5=19     </a:t>
            </a:r>
            <a:r>
              <a:rPr lang="ru-RU" sz="3200" b="1" dirty="0" smtClean="0"/>
              <a:t>32•7=224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93:3 =31        28•2=56         68:4=17     12•8= </a:t>
            </a:r>
            <a:r>
              <a:rPr lang="ru-RU" sz="3200" b="1" dirty="0" smtClean="0"/>
              <a:t>96      </a:t>
            </a:r>
            <a:endParaRPr lang="ru-RU" sz="3200" b="1" dirty="0" smtClean="0"/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263</TotalTime>
  <Words>430</Words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«Внетабличное умножение и деление вида 23•3, 25•4, 42:2, 45:3» </vt:lpstr>
      <vt:lpstr>    Задание № 1     Используя алгоритм реши примеры. </vt:lpstr>
      <vt:lpstr>          2. Воспользуемся распределительным      свойством умножения</vt:lpstr>
      <vt:lpstr>     Алгоритм № 1</vt:lpstr>
      <vt:lpstr>      Задание № 2</vt:lpstr>
      <vt:lpstr>  2. Каждое слагаемое делим на делитель</vt:lpstr>
      <vt:lpstr>    Алгоритм № 2 </vt:lpstr>
      <vt:lpstr>     Задание № 3 </vt:lpstr>
      <vt:lpstr>     Проверяем!</vt:lpstr>
      <vt:lpstr>     Задание № 4 </vt:lpstr>
      <vt:lpstr>       Задание № 5 </vt:lpstr>
      <vt:lpstr>       Задание № 6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«Внетабличное умножение и деление вида 23•3, 25•4, 42:2, 45:3» </dc:title>
  <dc:creator>1</dc:creator>
  <cp:lastModifiedBy>1</cp:lastModifiedBy>
  <cp:revision>26</cp:revision>
  <dcterms:created xsi:type="dcterms:W3CDTF">2015-12-13T12:49:59Z</dcterms:created>
  <dcterms:modified xsi:type="dcterms:W3CDTF">2015-12-14T15:12:44Z</dcterms:modified>
</cp:coreProperties>
</file>