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65" d="100"/>
          <a:sy n="65" d="100"/>
        </p:scale>
        <p:origin x="-63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?filmId=14678401735174378783&amp;text=%D0%B2%D0%B8%D0%B4%D0%B5%D0%BE+%D0%BF+%D0%BF%D1%80%D0%BE%D0%BF%D0%B8%D1%81%D1%8B%D0%B2%D0%B0%D1%8E%D1%82+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736304"/>
          </a:xfrm>
        </p:spPr>
        <p:txBody>
          <a:bodyPr>
            <a:noAutofit/>
          </a:bodyPr>
          <a:lstStyle/>
          <a:p>
            <a:r>
              <a:rPr lang="ru-RU" sz="6600" dirty="0" smtClean="0"/>
              <a:t>Урок </a:t>
            </a:r>
            <a:br>
              <a:rPr lang="ru-RU" sz="6600" dirty="0" smtClean="0"/>
            </a:br>
            <a:r>
              <a:rPr lang="ru-RU" sz="6600" dirty="0" smtClean="0"/>
              <a:t>по русскому языку</a:t>
            </a:r>
            <a:br>
              <a:rPr lang="ru-RU" sz="6600" dirty="0" smtClean="0"/>
            </a:br>
            <a:r>
              <a:rPr lang="ru-RU" sz="6600" dirty="0" smtClean="0"/>
              <a:t>2 класс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73016"/>
            <a:ext cx="8064896" cy="2952328"/>
          </a:xfrm>
        </p:spPr>
        <p:txBody>
          <a:bodyPr>
            <a:normAutofit/>
          </a:bodyPr>
          <a:lstStyle/>
          <a:p>
            <a:r>
              <a:rPr lang="ru-RU" sz="3800" dirty="0" smtClean="0">
                <a:solidFill>
                  <a:schemeClr val="tx1"/>
                </a:solidFill>
              </a:rPr>
              <a:t>«</a:t>
            </a:r>
            <a:r>
              <a:rPr lang="ru-RU" sz="4000" dirty="0" smtClean="0">
                <a:solidFill>
                  <a:schemeClr val="tx1"/>
                </a:solidFill>
              </a:rPr>
              <a:t>Изменение имён прилагательных по числам</a:t>
            </a:r>
            <a:r>
              <a:rPr lang="ru-RU" sz="3800" dirty="0" smtClean="0">
                <a:solidFill>
                  <a:schemeClr val="tx1"/>
                </a:solidFill>
              </a:rPr>
              <a:t>»</a:t>
            </a:r>
          </a:p>
          <a:p>
            <a:endParaRPr lang="ru-RU" dirty="0" smtClean="0"/>
          </a:p>
          <a:p>
            <a:pPr algn="r"/>
            <a:r>
              <a:rPr lang="ru-RU" sz="3600" dirty="0" err="1" smtClean="0">
                <a:solidFill>
                  <a:schemeClr val="tx1"/>
                </a:solidFill>
              </a:rPr>
              <a:t>Сидак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smtClean="0">
                <a:solidFill>
                  <a:schemeClr val="tx1"/>
                </a:solidFill>
              </a:rPr>
              <a:t>Ольга Александровна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… апреля.</a:t>
            </a:r>
          </a:p>
          <a:p>
            <a:pPr algn="ctr">
              <a:buNone/>
            </a:pPr>
            <a:r>
              <a:rPr lang="ru-RU" sz="6600" dirty="0" smtClean="0"/>
              <a:t>Классная работа.</a:t>
            </a:r>
            <a:endParaRPr lang="ru-RU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Солнышко, сердце, прекрасный, сом, снег.</a:t>
            </a:r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Видеофрагмент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>
                <a:hlinkClick r:id="rId2"/>
              </a:rPr>
              <a:t>https://yandex.ru/video/preview/?filmId=14678401735174378783&amp;text=%D0%B2%D0%B8%D0%B4%D0%B5%D0%BE+%D0%BF+%D0%BF%D1%80%D0%BE%D0%BF%D0%B8%D1%81%D1%8B%D0%B2%D0%B0%D1%8E%D1%82+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dirty="0" smtClean="0"/>
              <a:t>У. с.94, упр. 161</a:t>
            </a:r>
            <a:endParaRPr lang="ru-RU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Оцени себя</a:t>
            </a:r>
            <a:endParaRPr lang="ru-RU" sz="6000" dirty="0"/>
          </a:p>
        </p:txBody>
      </p:sp>
      <p:pic>
        <p:nvPicPr>
          <p:cNvPr id="4" name="Picture 2" descr="C:\Users\Гоша\Desktop\CTINUE0UwAEwE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82552"/>
            <a:ext cx="7920880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Урок  по русскому языку 2 класс</vt:lpstr>
      <vt:lpstr>Презентация PowerPoint</vt:lpstr>
      <vt:lpstr>Презентация PowerPoint</vt:lpstr>
      <vt:lpstr>Видеофрагмент</vt:lpstr>
      <vt:lpstr>Домашнее задание</vt:lpstr>
      <vt:lpstr>Оцени себя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по русскому языку 2 класс</dc:title>
  <dc:creator>Георгий Цедилин</dc:creator>
  <cp:lastModifiedBy>SvetVal</cp:lastModifiedBy>
  <cp:revision>7</cp:revision>
  <dcterms:created xsi:type="dcterms:W3CDTF">2019-12-02T14:00:44Z</dcterms:created>
  <dcterms:modified xsi:type="dcterms:W3CDTF">2020-08-17T10:53:07Z</dcterms:modified>
</cp:coreProperties>
</file>