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57" r:id="rId2"/>
    <p:sldId id="256" r:id="rId3"/>
    <p:sldId id="277" r:id="rId4"/>
    <p:sldId id="278" r:id="rId5"/>
    <p:sldId id="285" r:id="rId6"/>
    <p:sldId id="286" r:id="rId7"/>
    <p:sldId id="260" r:id="rId8"/>
    <p:sldId id="264" r:id="rId9"/>
    <p:sldId id="275" r:id="rId10"/>
    <p:sldId id="263" r:id="rId11"/>
    <p:sldId id="265" r:id="rId12"/>
    <p:sldId id="281" r:id="rId13"/>
    <p:sldId id="272" r:id="rId14"/>
    <p:sldId id="270" r:id="rId15"/>
    <p:sldId id="268" r:id="rId16"/>
    <p:sldId id="271" r:id="rId17"/>
    <p:sldId id="276" r:id="rId18"/>
    <p:sldId id="283" r:id="rId19"/>
    <p:sldId id="284" r:id="rId20"/>
    <p:sldId id="261" r:id="rId21"/>
    <p:sldId id="262" r:id="rId22"/>
    <p:sldId id="269" r:id="rId23"/>
    <p:sldId id="274" r:id="rId24"/>
    <p:sldId id="279" r:id="rId25"/>
    <p:sldId id="280" r:id="rId26"/>
    <p:sldId id="287" r:id="rId27"/>
    <p:sldId id="266" r:id="rId28"/>
    <p:sldId id="267" r:id="rId29"/>
    <p:sldId id="282" r:id="rId30"/>
    <p:sldId id="25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429" autoAdjust="0"/>
  </p:normalViewPr>
  <p:slideViewPr>
    <p:cSldViewPr>
      <p:cViewPr varScale="1">
        <p:scale>
          <a:sx n="102" d="100"/>
          <a:sy n="102" d="100"/>
        </p:scale>
        <p:origin x="-12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4E022-B0ED-49B8-AD06-011B1A84329F}" type="datetimeFigureOut">
              <a:rPr lang="ru-RU" smtClean="0"/>
              <a:t>06.04.2017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5DA97-0C92-4C99-A66C-F673B0CA09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5DA97-0C92-4C99-A66C-F673B0CA0906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J:\про растения в хмао\img0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14356"/>
            <a:ext cx="8572560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:\про растения в хмао\61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4"/>
            <a:ext cx="878687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J:\про растения в хмао\8731038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8572560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J:\про растения в хмао\63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8786874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J:\про растения в хмао\82075882_48aa4dd29ddc4ed28073b50709a3acea_bigUrozh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15436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J:\про растения в хмао\slide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715436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J:\про растения в хмао\slide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15436" cy="5929354"/>
          </a:xfrm>
          <a:prstGeom prst="rect">
            <a:avLst/>
          </a:prstGeom>
          <a:noFill/>
        </p:spPr>
      </p:pic>
      <p:pic>
        <p:nvPicPr>
          <p:cNvPr id="3" name="Picture 2" descr="J:\про растения в хмао\3593_html_24464e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786190"/>
            <a:ext cx="3500462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J:\про растения в хмао\img6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86874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J:\про растения в хмао\feed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8715435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J:\про растения в хмао\ogursy-4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8715436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J:\про растения в хмао\slide_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8687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:\про растения в хмао\2452-22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15435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J:\про растения в хмао\3593_html_24464e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4"/>
            <a:ext cx="878687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J:\про растения в хмао\onio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15436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J:\про растения в хмао\0006-014-Ovoschevodstvo-eto-vyraschivanie-ovoschnykh-kultu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8687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J:\про растения в хмао\img15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857232"/>
            <a:ext cx="8715436" cy="58579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J:\про растения в хмао\gorno-altaisk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4"/>
            <a:ext cx="8786874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J:\про растения в хмао\oblepiha-nizhegorodskaya-sladkaya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8687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J:\про растения в хмао\Алёну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8687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J:\про растения в хмао\сканирование0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8782814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J:\про растения в хмао\234568765324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74"/>
            <a:ext cx="8715436" cy="60007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J:\про растения в хмао\img2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8643998" cy="58443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8687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4" name="Picture 2" descr="J:\про растения в хмао\картинки\ked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14818"/>
            <a:ext cx="2143140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J:\про растения в хмао\ked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4"/>
            <a:ext cx="885831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J:\про растения в хмао\shipovn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643998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:\про растения в хмао\24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85794"/>
            <a:ext cx="885831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J:\про растения в хмао\картинки\0_13571_4683817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6"/>
            <a:ext cx="8858312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J:\про растения в хмао\c1a0abb64bf300781cd11abd386f8d60-d087037c89ee549f773875aba4b880f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86874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</TotalTime>
  <Words>1</Words>
  <PresentationFormat>Экран (4:3)</PresentationFormat>
  <Paragraphs>1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Machine</cp:lastModifiedBy>
  <cp:revision>9</cp:revision>
  <dcterms:created xsi:type="dcterms:W3CDTF">2017-04-06T05:42:19Z</dcterms:created>
  <dcterms:modified xsi:type="dcterms:W3CDTF">2017-04-06T07:19:43Z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2861650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