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63207A-2195-4D5B-9243-181B47A2A6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6180404-DF8C-4047-BEFC-168B910998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4D180F-F2FD-4506-BD9E-E841F2A1D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EF6A8-9E7F-4579-976A-DBF1938D1E25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CE3B61-8B27-4B61-B3AF-F6D87658A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6BC978-7BA3-4CE0-8323-BDA0A056B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E8D33-28F7-493D-82F3-ED1D17D48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793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388657-B401-417C-9019-5DF9CBAB1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507D42A-79FD-4BF6-948D-962E6E9276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02A519-3E95-4AC4-9EEB-C5E6F7423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EF6A8-9E7F-4579-976A-DBF1938D1E25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98169B-1EF3-442B-9BDB-F96A60013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771722-DE2B-42B5-9244-8133B1657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E8D33-28F7-493D-82F3-ED1D17D48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711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46B3029-B963-4606-BA38-8FBD68D4B2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919214-0169-425D-864C-0F81E3950D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952A16-E6F3-4AB3-A2E0-B34DF0481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EF6A8-9E7F-4579-976A-DBF1938D1E25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0E5FD8-0805-4A5B-A167-EC2781184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AC6073-85E6-4FAA-961C-59E765CE0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E8D33-28F7-493D-82F3-ED1D17D48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373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455A2A-C835-4E2C-BCE5-965D6A6C2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CD4A73-B807-4F02-AF44-171EC59B4D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B9293B-094A-40CE-949F-E8C03BD4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EF6A8-9E7F-4579-976A-DBF1938D1E25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5A7FFB-179A-4084-86E4-CC695D532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5C0A11-C921-493F-BFB6-208601310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E8D33-28F7-493D-82F3-ED1D17D48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985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FEFCBA-EC92-4AEE-8B41-8B6D9B88E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EDC9A11-456E-452A-B4F4-F4DEE27ADE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2C7BD0-4248-4B1F-9671-0A0C8C2CE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EF6A8-9E7F-4579-976A-DBF1938D1E25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3EB90D-7CA9-4722-B7D6-A722CFC21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C2532B-C74B-4703-8729-1B2048236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E8D33-28F7-493D-82F3-ED1D17D48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433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EAB86F-4FC1-4210-8CDC-DECFD65B1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B7D3C4-D482-40B8-BDCB-12A0925383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83D42DC-4154-45A5-9A64-F2CA5CD467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CB5D28-E3F5-49B9-BAA9-5DEBCD007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EF6A8-9E7F-4579-976A-DBF1938D1E25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ADBF526-8FD2-49B6-87C5-9ECF614C6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115B1A4-6E1A-4DFD-AEE5-EA1AA6A62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E8D33-28F7-493D-82F3-ED1D17D48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89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09EBB3-F261-425D-B32C-CC61CB150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A1CC7A-ED77-4FE5-9CCA-8B05FCD80B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2A86054-107B-4052-87C9-735A35B0DB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DCA85B9-12CD-4D85-8F18-195A870320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8DF7F95-BDD4-4765-BD16-93090953DE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BDE7746-821D-494B-B6A6-0DC24AD25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EF6A8-9E7F-4579-976A-DBF1938D1E25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C9A8710-F701-4BA2-A964-07963B0C7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AD8F6CC-F27E-4A84-8B2A-1B882E201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E8D33-28F7-493D-82F3-ED1D17D48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241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9F04B8-BB2C-4CD6-A6D2-1122FDDEB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47286F4-84FD-4C20-8F02-BE3F6768E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EF6A8-9E7F-4579-976A-DBF1938D1E25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2E44041-2257-4325-93E1-3E4CEB28E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B44EBD6-AEC3-4E1A-83A4-194788826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E8D33-28F7-493D-82F3-ED1D17D48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50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1DE47D6-E407-4902-8AC2-9ADCA449B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EF6A8-9E7F-4579-976A-DBF1938D1E25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C73D982-EDB9-416D-B60F-1BF1BFE1E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828D64F-249A-4A8E-BBF6-B882AE976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E8D33-28F7-493D-82F3-ED1D17D48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032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58AA8B-77D8-4763-8EDB-84694D139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374E06-B3BF-4472-9620-4181FC1CF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274A3A2-7075-4AAE-BFA5-6C95DA9BBA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7C4F4B2-2C81-4E69-BD00-E4F0CC0C6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EF6A8-9E7F-4579-976A-DBF1938D1E25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03CAC8-8097-48F7-B215-E698E10A0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8920EBC-01FF-4314-8DE4-B524A18BB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E8D33-28F7-493D-82F3-ED1D17D48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995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709C5D-98A7-4031-941B-2E263D0C1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65CBA99-8DD8-4AC5-B679-997F6FB19E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AE5422-E6D5-416B-B7BE-F0C21CC72F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FBC722-EE65-45A1-BF52-D4912AC16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EF6A8-9E7F-4579-976A-DBF1938D1E25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FED743-BD2F-421E-8549-9DF5FFC66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CAF85E-2F7D-49D6-A2EC-FEF6A547D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E8D33-28F7-493D-82F3-ED1D17D48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515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B93695-C511-4753-9BB3-1A4184429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F22C61-15E0-4C75-9429-F15A91443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4BB9CE-EA3A-4DD8-A678-76FC37E56C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EF6A8-9E7F-4579-976A-DBF1938D1E25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F0BAD7-ABDD-4FE6-9B66-7F58AA1482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D6E975-A6A0-4C3D-9D0D-2F21728281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E8D33-28F7-493D-82F3-ED1D17D48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38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7946E7F-393F-4E95-8880-FCB1E638E8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157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880C29E-312C-44E8-873F-51870F700FBA}"/>
              </a:ext>
            </a:extLst>
          </p:cNvPr>
          <p:cNvSpPr txBox="1"/>
          <p:nvPr/>
        </p:nvSpPr>
        <p:spPr>
          <a:xfrm>
            <a:off x="3594639" y="759655"/>
            <a:ext cx="822693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solidFill>
                  <a:srgbClr val="002060"/>
                </a:solidFill>
                <a:effectLst/>
                <a:latin typeface="Segoe Print" panose="02000600000000000000" pitchFamily="2" charset="0"/>
                <a:ea typeface="Times New Roman" panose="02020603050405020304" pitchFamily="18" charset="0"/>
              </a:rPr>
              <a:t>Путешествие в страну </a:t>
            </a:r>
          </a:p>
          <a:p>
            <a:pPr algn="ctr"/>
            <a:r>
              <a:rPr lang="ru-RU" sz="4800" b="1" dirty="0">
                <a:solidFill>
                  <a:srgbClr val="002060"/>
                </a:solidFill>
                <a:effectLst/>
                <a:latin typeface="Segoe Print" panose="02000600000000000000" pitchFamily="2" charset="0"/>
                <a:ea typeface="Times New Roman" panose="02020603050405020304" pitchFamily="18" charset="0"/>
              </a:rPr>
              <a:t>«Дорожных Знаков»</a:t>
            </a:r>
            <a:br>
              <a:rPr lang="ru-RU" sz="4800" b="1" dirty="0">
                <a:solidFill>
                  <a:srgbClr val="002060"/>
                </a:solidFill>
                <a:effectLst/>
                <a:latin typeface="Segoe Print" panose="02000600000000000000" pitchFamily="2" charset="0"/>
                <a:ea typeface="Times New Roman" panose="02020603050405020304" pitchFamily="18" charset="0"/>
              </a:rPr>
            </a:br>
            <a:r>
              <a:rPr lang="ru-RU" sz="4800" b="1" dirty="0">
                <a:solidFill>
                  <a:srgbClr val="002060"/>
                </a:solidFill>
                <a:effectLst/>
                <a:latin typeface="Segoe Print" panose="02000600000000000000" pitchFamily="2" charset="0"/>
                <a:ea typeface="Times New Roman" panose="02020603050405020304" pitchFamily="18" charset="0"/>
              </a:rPr>
              <a:t>(Праздник для детей</a:t>
            </a:r>
          </a:p>
          <a:p>
            <a:pPr algn="ctr"/>
            <a:r>
              <a:rPr lang="ru-RU" sz="4800" b="1" dirty="0">
                <a:solidFill>
                  <a:srgbClr val="002060"/>
                </a:solidFill>
                <a:effectLst/>
                <a:latin typeface="Segoe Print" panose="02000600000000000000" pitchFamily="2" charset="0"/>
                <a:ea typeface="Times New Roman" panose="02020603050405020304" pitchFamily="18" charset="0"/>
              </a:rPr>
              <a:t> старшей группы)</a:t>
            </a:r>
            <a:endParaRPr lang="ru-RU" sz="4800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15497D-F343-459E-A9B6-D9553246940E}"/>
              </a:ext>
            </a:extLst>
          </p:cNvPr>
          <p:cNvSpPr txBox="1"/>
          <p:nvPr/>
        </p:nvSpPr>
        <p:spPr>
          <a:xfrm>
            <a:off x="7160454" y="4566298"/>
            <a:ext cx="1589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</a:rPr>
              <a:t>2020г.</a:t>
            </a:r>
          </a:p>
        </p:txBody>
      </p:sp>
    </p:spTree>
    <p:extLst>
      <p:ext uri="{BB962C8B-B14F-4D97-AF65-F5344CB8AC3E}">
        <p14:creationId xmlns:p14="http://schemas.microsoft.com/office/powerpoint/2010/main" val="2561916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3190D5A-F6A4-4360-BC0C-37AA827B1C1D}"/>
              </a:ext>
            </a:extLst>
          </p:cNvPr>
          <p:cNvSpPr txBox="1"/>
          <p:nvPr/>
        </p:nvSpPr>
        <p:spPr>
          <a:xfrm>
            <a:off x="407963" y="478302"/>
            <a:ext cx="1111554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Цель:  формирование у детей устойчивых навыков</a:t>
            </a:r>
          </a:p>
          <a:p>
            <a: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 безопасного поведения на дороге</a:t>
            </a:r>
          </a:p>
          <a:p>
            <a:endParaRPr lang="ru-RU" sz="2400" b="1" dirty="0">
              <a:solidFill>
                <a:srgbClr val="009900"/>
              </a:solidFill>
              <a:effectLst/>
              <a:latin typeface="Segoe Script" panose="030B0504020000000003" pitchFamily="66" charset="0"/>
              <a:ea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Задачи:</a:t>
            </a:r>
          </a:p>
          <a:p>
            <a: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 - систематизировать знания детей о </a:t>
            </a:r>
          </a:p>
          <a:p>
            <a: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правилах дорожного движения;</a:t>
            </a:r>
            <a:b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- развивать интеллектуальные функции:</a:t>
            </a:r>
          </a:p>
          <a:p>
            <a: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мышление, память, ориентировку в пространстве </a:t>
            </a:r>
          </a:p>
          <a:p>
            <a: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при выполнении заданий;</a:t>
            </a:r>
            <a:b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- воспитывать интерес у детей к накоплению знаний</a:t>
            </a:r>
          </a:p>
          <a:p>
            <a: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 правил дорожного движения;</a:t>
            </a:r>
          </a:p>
          <a:p>
            <a: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- развивать двигательной активности;</a:t>
            </a:r>
          </a:p>
          <a:p>
            <a:pPr marL="342900" indent="-342900">
              <a:buFontTx/>
              <a:buChar char="-"/>
            </a:pPr>
            <a: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укреплять взаимодействия родителей и педагогов</a:t>
            </a:r>
          </a:p>
          <a:p>
            <a:pPr marL="342900" indent="-342900">
              <a:buFontTx/>
              <a:buChar char="-"/>
            </a:pPr>
            <a: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 в вопросе обучения детей культуре поведения на дороге;</a:t>
            </a:r>
            <a:b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9900"/>
                </a:solidFill>
                <a:effectLst/>
                <a:latin typeface="Segoe Script" panose="030B0504020000000003" pitchFamily="66" charset="0"/>
                <a:ea typeface="Times New Roman" panose="02020603050405020304" pitchFamily="18" charset="0"/>
              </a:rPr>
              <a:t>- воспитывать интерес к подвижным играм и эстафетам.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37EE083-AB99-486E-A1E0-7951D40F8A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164"/>
          <a:stretch/>
        </p:blipFill>
        <p:spPr>
          <a:xfrm flipH="1">
            <a:off x="10100602" y="0"/>
            <a:ext cx="2091396" cy="306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722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F25F8D-17E3-47EB-A555-431BF020D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D12B88A-C762-477D-9423-079408DEDD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9507" y="365125"/>
            <a:ext cx="5257231" cy="3221501"/>
          </a:xfr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EA6A2E71-0166-45AA-9D07-FB44D98F27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1220" y="2900094"/>
            <a:ext cx="5801784" cy="359278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029F1EA-7C89-42BF-AE8F-DF4A666CFF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191" y="3829668"/>
            <a:ext cx="3053862" cy="280361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DC7AB30-B9AE-43D8-9A1F-8B945AA531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0621" y="531905"/>
            <a:ext cx="2451718" cy="197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165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9381F0-ED63-47C9-AD31-B22A731B3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F034C28-5B34-44D6-934D-BE3F7CD98D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88945" y="2968116"/>
            <a:ext cx="3446588" cy="360293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C0A8AF1-E042-4E2D-85A4-8C4D8756DF1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082215" y="659408"/>
            <a:ext cx="4220944" cy="383059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240ACA4-9137-43E4-A3C5-C96A62F71E0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395510" y="3007160"/>
            <a:ext cx="3615397" cy="335603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01225D8-8CA2-4803-9F31-EF5EDE10566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8574" y="4501711"/>
            <a:ext cx="4268226" cy="210439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C3D5448-2DD5-4180-8F44-2BAE8EBE9E4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9922" y="313325"/>
            <a:ext cx="2553286" cy="255328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A66E1A7-4818-4668-9100-FD691A0DD4F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78355" y="704655"/>
            <a:ext cx="2897097" cy="217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703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F0FD3B1-6010-43F0-B0E8-3A4FC8A313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3685" y="168177"/>
            <a:ext cx="4085167" cy="306387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8494C7D-A606-45C9-B712-075BC1449F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688" y="3156036"/>
            <a:ext cx="3223553" cy="357222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ACDE430-6EC7-47EA-AAEC-2A509C6C47D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7837" y="3393211"/>
            <a:ext cx="3455963" cy="343984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598CD48-CB38-4658-B64D-7B69B390E02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56" y="1406134"/>
            <a:ext cx="3223553" cy="4298071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37F62601-435E-47F2-BEB1-D39C1A6DE0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7297" y="108389"/>
            <a:ext cx="2857500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122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AC37B3-189D-48FF-A22B-3A0828EE8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FE2DD08-0D0B-4C36-8B27-C0527AE722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831" y="365125"/>
            <a:ext cx="4085167" cy="306387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C0DBF2-8859-430A-9E44-4D80F05B54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0323" y="609867"/>
            <a:ext cx="3432518" cy="257438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33685D5-1E58-4519-B4F5-3FFB93DEFD8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293" y="3764258"/>
            <a:ext cx="3938265" cy="295369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978C110-4B88-40E8-8680-F61CCF6FFAB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670" y="2063506"/>
            <a:ext cx="3322027" cy="442936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80AED2A-F15A-4106-A6A0-C6613567CB8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5810" y="3288957"/>
            <a:ext cx="2571750" cy="3429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E558F1C-7ADF-4E12-B30F-E5AF8B4EF46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1662" y="365125"/>
            <a:ext cx="1677996" cy="1540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5823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103</Words>
  <Application>Microsoft Office PowerPoint</Application>
  <PresentationFormat>Широкоэкранный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Segoe Print</vt:lpstr>
      <vt:lpstr>Segoe Script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«Путешествие в страну «Дорожных Знаков» (Праздник для детей старшей группы)</dc:title>
  <dc:creator>ЖМУРИН АНДРЕЙ</dc:creator>
  <cp:lastModifiedBy>ЖМУРИН АНДРЕЙ</cp:lastModifiedBy>
  <cp:revision>5</cp:revision>
  <dcterms:created xsi:type="dcterms:W3CDTF">2020-08-18T17:40:21Z</dcterms:created>
  <dcterms:modified xsi:type="dcterms:W3CDTF">2020-08-18T18:24:40Z</dcterms:modified>
</cp:coreProperties>
</file>