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102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05BBA-39D4-4955-9190-60EF8DF0A0EF}" type="datetimeFigureOut">
              <a:rPr lang="ru-RU" smtClean="0"/>
              <a:pPr/>
              <a:t>18.08.2020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6265CD-BEA7-46EB-BEA2-4D8D62B2CE9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05BBA-39D4-4955-9190-60EF8DF0A0EF}" type="datetimeFigureOut">
              <a:rPr lang="ru-RU" smtClean="0"/>
              <a:pPr/>
              <a:t>18.08.2020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6265CD-BEA7-46EB-BEA2-4D8D62B2CE9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05BBA-39D4-4955-9190-60EF8DF0A0EF}" type="datetimeFigureOut">
              <a:rPr lang="ru-RU" smtClean="0"/>
              <a:pPr/>
              <a:t>18.08.2020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6265CD-BEA7-46EB-BEA2-4D8D62B2CE9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05BBA-39D4-4955-9190-60EF8DF0A0EF}" type="datetimeFigureOut">
              <a:rPr lang="ru-RU" smtClean="0"/>
              <a:pPr/>
              <a:t>18.08.2020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6265CD-BEA7-46EB-BEA2-4D8D62B2CE9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05BBA-39D4-4955-9190-60EF8DF0A0EF}" type="datetimeFigureOut">
              <a:rPr lang="ru-RU" smtClean="0"/>
              <a:pPr/>
              <a:t>18.08.2020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6265CD-BEA7-46EB-BEA2-4D8D62B2CE9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05BBA-39D4-4955-9190-60EF8DF0A0EF}" type="datetimeFigureOut">
              <a:rPr lang="ru-RU" smtClean="0"/>
              <a:pPr/>
              <a:t>18.08.2020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6265CD-BEA7-46EB-BEA2-4D8D62B2CE9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05BBA-39D4-4955-9190-60EF8DF0A0EF}" type="datetimeFigureOut">
              <a:rPr lang="ru-RU" smtClean="0"/>
              <a:pPr/>
              <a:t>18.08.2020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6265CD-BEA7-46EB-BEA2-4D8D62B2CE9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05BBA-39D4-4955-9190-60EF8DF0A0EF}" type="datetimeFigureOut">
              <a:rPr lang="ru-RU" smtClean="0"/>
              <a:pPr/>
              <a:t>18.08.2020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6265CD-BEA7-46EB-BEA2-4D8D62B2CE9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05BBA-39D4-4955-9190-60EF8DF0A0EF}" type="datetimeFigureOut">
              <a:rPr lang="ru-RU" smtClean="0"/>
              <a:pPr/>
              <a:t>18.08.2020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6265CD-BEA7-46EB-BEA2-4D8D62B2CE9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05BBA-39D4-4955-9190-60EF8DF0A0EF}" type="datetimeFigureOut">
              <a:rPr lang="ru-RU" smtClean="0"/>
              <a:pPr/>
              <a:t>18.08.2020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6265CD-BEA7-46EB-BEA2-4D8D62B2CE9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05BBA-39D4-4955-9190-60EF8DF0A0EF}" type="datetimeFigureOut">
              <a:rPr lang="ru-RU" smtClean="0"/>
              <a:pPr/>
              <a:t>18.08.2020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6265CD-BEA7-46EB-BEA2-4D8D62B2CE9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E05BBA-39D4-4955-9190-60EF8DF0A0EF}" type="datetimeFigureOut">
              <a:rPr lang="ru-RU" smtClean="0"/>
              <a:pPr/>
              <a:t>18.08.2020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6265CD-BEA7-46EB-BEA2-4D8D62B2CE9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0034" y="1857364"/>
            <a:ext cx="8072494" cy="2786082"/>
          </a:xfrm>
        </p:spPr>
        <p:txBody>
          <a:bodyPr>
            <a:normAutofit/>
          </a:bodyPr>
          <a:lstStyle/>
          <a:p>
            <a:r>
              <a:rPr lang="ru-RU" b="1" i="1" dirty="0" smtClean="0"/>
              <a:t>Проект для реализации в ДОУ, направленный на повышение у детей мотивации к обучению в школе.</a:t>
            </a:r>
            <a:endParaRPr lang="ru-RU" b="1" i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14906" y="5643578"/>
            <a:ext cx="4129094" cy="1214422"/>
          </a:xfrm>
        </p:spPr>
        <p:txBody>
          <a:bodyPr/>
          <a:lstStyle/>
          <a:p>
            <a:r>
              <a:rPr lang="ru-RU" dirty="0" smtClean="0"/>
              <a:t>Подготовила </a:t>
            </a:r>
            <a:r>
              <a:rPr lang="ru-RU" dirty="0" smtClean="0"/>
              <a:t>Рындина Анна Викторовна</a:t>
            </a:r>
            <a:endParaRPr lang="ru-RU" dirty="0"/>
          </a:p>
        </p:txBody>
      </p:sp>
      <p:pic>
        <p:nvPicPr>
          <p:cNvPr id="4" name="Рисунок 3" descr="0_8b814_6ce47ae7_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4348" y="4214818"/>
            <a:ext cx="2332645" cy="2285992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3 этап проекта – заключительный.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Изготовление с детьми коллективной поделки «Все, что нужно первокласснику».</a:t>
            </a:r>
          </a:p>
          <a:p>
            <a:r>
              <a:rPr lang="ru-RU" dirty="0" smtClean="0"/>
              <a:t>Беседа «Что мы теперь знаем о школе».</a:t>
            </a:r>
          </a:p>
          <a:p>
            <a:r>
              <a:rPr lang="ru-RU" dirty="0" smtClean="0"/>
              <a:t>Экскурсия в школу.</a:t>
            </a:r>
          </a:p>
          <a:p>
            <a:r>
              <a:rPr lang="ru-RU" dirty="0" smtClean="0"/>
              <a:t>Беседа с родителями, ответы на интересующие вопросы.</a:t>
            </a:r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10782410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500430" y="2625322"/>
            <a:ext cx="5643570" cy="4232678"/>
          </a:xfrm>
        </p:spPr>
      </p:pic>
      <p:pic>
        <p:nvPicPr>
          <p:cNvPr id="5" name="Рисунок 4" descr="74504157_016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4709312" cy="4406137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01767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85720" y="285728"/>
            <a:ext cx="3967186" cy="2806784"/>
          </a:xfrm>
        </p:spPr>
      </p:pic>
      <p:pic>
        <p:nvPicPr>
          <p:cNvPr id="5" name="Рисунок 4" descr="1346653410_calend_masha_school_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86314" y="785794"/>
            <a:ext cx="4024324" cy="2841173"/>
          </a:xfrm>
          <a:prstGeom prst="rect">
            <a:avLst/>
          </a:prstGeom>
        </p:spPr>
      </p:pic>
      <p:pic>
        <p:nvPicPr>
          <p:cNvPr id="6" name="Рисунок 5" descr="1446723320_hitgo21ce8vomw7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43108" y="2857496"/>
            <a:ext cx="3786215" cy="380136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285860"/>
            <a:ext cx="4214842" cy="5214974"/>
          </a:xfrm>
        </p:spPr>
        <p:txBody>
          <a:bodyPr/>
          <a:lstStyle/>
          <a:p>
            <a:r>
              <a:rPr lang="ru-RU" dirty="0" smtClean="0"/>
              <a:t>Название проекта: «В школу вместе с Машей»</a:t>
            </a:r>
          </a:p>
          <a:p>
            <a:r>
              <a:rPr lang="ru-RU" dirty="0" smtClean="0"/>
              <a:t>Цель: повышение у детей подготовительной группы мотивации к обучению в школе.</a:t>
            </a:r>
            <a:endParaRPr lang="ru-RU" dirty="0"/>
          </a:p>
        </p:txBody>
      </p:sp>
      <p:pic>
        <p:nvPicPr>
          <p:cNvPr id="4" name="Рисунок 3" descr="0_b08d6_9a99d1c5_XL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29124" y="1571612"/>
            <a:ext cx="4133868" cy="3992135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Задачи: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 smtClean="0"/>
              <a:t>Пробуждение у детей желания идти в первый класс.</a:t>
            </a:r>
          </a:p>
          <a:p>
            <a:r>
              <a:rPr lang="ru-RU" dirty="0"/>
              <a:t>Способствовать формированию внутренней позиции будущего ученика (закрепление положительных представлений о школе, желание учиться в школе, чтобы знать много нового и уметь учиться).</a:t>
            </a:r>
            <a:endParaRPr lang="ru-RU" i="0" dirty="0" smtClean="0">
              <a:solidFill>
                <a:srgbClr val="000000"/>
              </a:solidFill>
            </a:endParaRPr>
          </a:p>
          <a:p>
            <a:r>
              <a:rPr lang="ru-RU" i="0" dirty="0" smtClean="0">
                <a:solidFill>
                  <a:srgbClr val="000000"/>
                </a:solidFill>
              </a:rPr>
              <a:t>Организовать сотворчество детей, родителей, педагогов в совместном освоении данной темы.</a:t>
            </a:r>
          </a:p>
          <a:p>
            <a:r>
              <a:rPr lang="ru-RU" dirty="0" smtClean="0">
                <a:solidFill>
                  <a:srgbClr val="000000"/>
                </a:solidFill>
              </a:rPr>
              <a:t>Расширить знания детей о школе, будущих уроках.</a:t>
            </a:r>
          </a:p>
          <a:p>
            <a:r>
              <a:rPr lang="ru-RU" dirty="0" smtClean="0">
                <a:solidFill>
                  <a:srgbClr val="000000"/>
                </a:solidFill>
              </a:rPr>
              <a:t>Сформировать представления детей о школьной жизни.</a:t>
            </a:r>
          </a:p>
          <a:p>
            <a:r>
              <a:rPr lang="ru-RU" dirty="0"/>
              <a:t>Повышать родительскую компетентность в вопросах </a:t>
            </a:r>
            <a:r>
              <a:rPr lang="ru-RU" dirty="0" err="1"/>
              <a:t>предшкольной</a:t>
            </a:r>
            <a:r>
              <a:rPr lang="ru-RU" dirty="0"/>
              <a:t> подготовки детей.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masha-1-1024x76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28860" y="3589710"/>
            <a:ext cx="4357718" cy="3268289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Участники проекта: дети подготовительной группы, родители, воспитатели.</a:t>
            </a:r>
          </a:p>
          <a:p>
            <a:r>
              <a:rPr lang="ru-RU" dirty="0" smtClean="0"/>
              <a:t>Тип проекта: информационно-творческий, коллективный, среднесрочный (3-4 недели).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Ожидаемые результаты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Дети: имеют представление об обучении в школе, знакомы с правилами поведения в ней, с удовольствием хотят идти в первый класс.</a:t>
            </a:r>
          </a:p>
          <a:p>
            <a:r>
              <a:rPr lang="ru-RU" dirty="0" smtClean="0"/>
              <a:t>Родители: принимают активное участие в подготовке детей к школе.</a:t>
            </a:r>
          </a:p>
          <a:p>
            <a:r>
              <a:rPr lang="ru-RU" dirty="0" smtClean="0"/>
              <a:t>Воспитатели: повышают профессиональный уровень.</a:t>
            </a: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74638"/>
            <a:ext cx="8643998" cy="1296974"/>
          </a:xfrm>
        </p:spPr>
        <p:txBody>
          <a:bodyPr>
            <a:normAutofit/>
          </a:bodyPr>
          <a:lstStyle/>
          <a:p>
            <a:r>
              <a:rPr lang="ru-RU" dirty="0" smtClean="0"/>
              <a:t>1 этап проекта - подготовительный.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-изучение и подбор литературы по теме проекта.</a:t>
            </a:r>
          </a:p>
          <a:p>
            <a:r>
              <a:rPr lang="ru-RU" dirty="0" smtClean="0"/>
              <a:t>-анкетирование родителей (с целью определить круг наиболее интересующих их вопросов).</a:t>
            </a:r>
          </a:p>
          <a:p>
            <a:r>
              <a:rPr lang="ru-RU" dirty="0" smtClean="0"/>
              <a:t>-подготовка всех необходимых материалов для реализации проекта.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Мероприятия: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 smtClean="0"/>
              <a:t>Беседа с детьми о школе, просмотр мультфильма «Маша и медведь» (11 серия).</a:t>
            </a:r>
          </a:p>
          <a:p>
            <a:r>
              <a:rPr lang="ru-RU" dirty="0" smtClean="0"/>
              <a:t>Анкетирование родителей. </a:t>
            </a:r>
          </a:p>
          <a:p>
            <a:r>
              <a:rPr lang="ru-RU" dirty="0" smtClean="0"/>
              <a:t>Групповые и индивидуальные консультации по результатам анкетирования.</a:t>
            </a:r>
          </a:p>
          <a:p>
            <a:r>
              <a:rPr lang="ru-RU" dirty="0" smtClean="0"/>
              <a:t>Оформление информационного стенда для родителей и детей «В школу вместе с Машей».</a:t>
            </a:r>
          </a:p>
          <a:p>
            <a:r>
              <a:rPr lang="ru-RU" dirty="0" smtClean="0"/>
              <a:t>Экскурсия в школу вместе с родителями.</a:t>
            </a:r>
          </a:p>
          <a:p>
            <a:r>
              <a:rPr lang="ru-RU" dirty="0" smtClean="0"/>
              <a:t>Просмотр тематических мультфильмов и чтение рассказов о школе.</a:t>
            </a:r>
          </a:p>
          <a:p>
            <a:r>
              <a:rPr lang="ru-RU" dirty="0" smtClean="0"/>
              <a:t>Отгадывание загадок про школу.</a:t>
            </a:r>
          </a:p>
          <a:p>
            <a:r>
              <a:rPr lang="ru-RU" dirty="0" smtClean="0"/>
              <a:t>Сюжетно-ролевая игра «В школу вместе с Машей»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2 этап проекта - основной.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В</a:t>
            </a:r>
            <a:r>
              <a:rPr lang="ru-RU" dirty="0" smtClean="0"/>
              <a:t>сестороннее </a:t>
            </a:r>
            <a:r>
              <a:rPr lang="ru-RU" dirty="0"/>
              <a:t>воспитание (физическое, умственное, нравственное, эстетическое);</a:t>
            </a:r>
          </a:p>
          <a:p>
            <a:r>
              <a:rPr lang="ru-RU" dirty="0"/>
              <a:t>С</a:t>
            </a:r>
            <a:r>
              <a:rPr lang="ru-RU" dirty="0" smtClean="0"/>
              <a:t>пециальная </a:t>
            </a:r>
            <a:r>
              <a:rPr lang="ru-RU" dirty="0"/>
              <a:t>подготовка к усвоению школьных предметов</a:t>
            </a:r>
            <a:r>
              <a:rPr lang="ru-RU" dirty="0" smtClean="0"/>
              <a:t>.</a:t>
            </a:r>
          </a:p>
          <a:p>
            <a:r>
              <a:rPr lang="ru-RU" dirty="0"/>
              <a:t>Формирование у детей навыков организованного </a:t>
            </a:r>
            <a:r>
              <a:rPr lang="ru-RU" dirty="0" smtClean="0"/>
              <a:t>поведения, учебной </a:t>
            </a:r>
            <a:r>
              <a:rPr lang="ru-RU" dirty="0"/>
              <a:t>деятельности в условиях коллектива.</a:t>
            </a:r>
          </a:p>
          <a:p>
            <a:endParaRPr lang="ru-RU" dirty="0"/>
          </a:p>
          <a:p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Мероприятия: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 smtClean="0"/>
              <a:t>Родительские собрания: «Как правильно подготовить ребенка к школе», «Как не навредить будущему первокласснику», «Все, что нужно знать о режиме дня будущего первоклассника»</a:t>
            </a:r>
          </a:p>
          <a:p>
            <a:r>
              <a:rPr lang="ru-RU" dirty="0" smtClean="0"/>
              <a:t>Отгадывание с детьми загадок про школу. (См. Приложение 2)</a:t>
            </a:r>
          </a:p>
          <a:p>
            <a:r>
              <a:rPr lang="ru-RU" dirty="0" smtClean="0"/>
              <a:t>Дидактическая игра «Школьное лото»</a:t>
            </a:r>
          </a:p>
          <a:p>
            <a:r>
              <a:rPr lang="ru-RU" dirty="0" smtClean="0"/>
              <a:t>Чтение и анализ рассказов Виктора </a:t>
            </a:r>
            <a:r>
              <a:rPr lang="ru-RU" dirty="0" err="1" smtClean="0"/>
              <a:t>Голявкина</a:t>
            </a:r>
            <a:r>
              <a:rPr lang="ru-RU" dirty="0" smtClean="0"/>
              <a:t>. (См. Приложение 3)</a:t>
            </a:r>
          </a:p>
          <a:p>
            <a:r>
              <a:rPr lang="ru-RU" dirty="0" smtClean="0"/>
              <a:t>Сюжетно-ролевая игра «Школа»</a:t>
            </a:r>
          </a:p>
          <a:p>
            <a:r>
              <a:rPr lang="ru-RU" dirty="0" smtClean="0"/>
              <a:t>ООД «Школьные принадлежности» (См. Приложение 1)</a:t>
            </a:r>
          </a:p>
          <a:p>
            <a:r>
              <a:rPr lang="ru-RU" dirty="0" smtClean="0"/>
              <a:t>Словесные игры.</a:t>
            </a:r>
          </a:p>
          <a:p>
            <a:r>
              <a:rPr lang="ru-RU" dirty="0" smtClean="0"/>
              <a:t>Изготовление поделок.</a:t>
            </a:r>
          </a:p>
          <a:p>
            <a:endParaRPr lang="ru-RU" dirty="0" smtClean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96</TotalTime>
  <Words>459</Words>
  <Application>Microsoft Office PowerPoint</Application>
  <PresentationFormat>Экран (4:3)</PresentationFormat>
  <Paragraphs>48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Проект для реализации в ДОУ, направленный на повышение у детей мотивации к обучению в школе.</vt:lpstr>
      <vt:lpstr>Слайд 2</vt:lpstr>
      <vt:lpstr>Задачи:</vt:lpstr>
      <vt:lpstr>Слайд 4</vt:lpstr>
      <vt:lpstr>Ожидаемые результаты</vt:lpstr>
      <vt:lpstr>1 этап проекта - подготовительный.</vt:lpstr>
      <vt:lpstr>Мероприятия:</vt:lpstr>
      <vt:lpstr>2 этап проекта - основной.</vt:lpstr>
      <vt:lpstr>Мероприятия:</vt:lpstr>
      <vt:lpstr>3 этап проекта – заключительный.</vt:lpstr>
      <vt:lpstr>Слайд 11</vt:lpstr>
      <vt:lpstr>Слайд 12</vt:lpstr>
    </vt:vector>
  </TitlesOfParts>
  <Company>MultiDVD Team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для реализации в ДОУ, направленный на повышение у детей мотивации к обучению в школе.</dc:title>
  <dc:creator>1</dc:creator>
  <cp:lastModifiedBy>1</cp:lastModifiedBy>
  <cp:revision>11</cp:revision>
  <dcterms:created xsi:type="dcterms:W3CDTF">2017-05-24T19:47:41Z</dcterms:created>
  <dcterms:modified xsi:type="dcterms:W3CDTF">2020-08-18T19:28:24Z</dcterms:modified>
</cp:coreProperties>
</file>