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A96C8-2214-40C0-9CC1-5D93A03C7580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13CDB-1A5F-44F7-8BE4-B8445FFEA8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cap="all" dirty="0"/>
              <a:t>Р</a:t>
            </a:r>
            <a:r>
              <a:rPr lang="ru-RU" sz="3200" b="1" dirty="0"/>
              <a:t>остов Великий</a:t>
            </a:r>
            <a:r>
              <a:rPr lang="ru-RU" sz="3200" dirty="0"/>
              <a:t> — один из древнейших городов страны.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rostov-spaso-yakovlevskij-monastyr-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000240"/>
            <a:ext cx="7620000" cy="4216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Сегодня его называют колыбелью исконно русской архитектуры, православной столицей и жемчужиной городов Золотого кольца России. На Ростовской земле сохранились тысячелетние полноводные озера, березовые рощи и ценнейшие памятники истории и культуры.</a:t>
            </a:r>
            <a:endParaRPr lang="ru-RU" sz="2400" dirty="0"/>
          </a:p>
        </p:txBody>
      </p:sp>
      <p:pic>
        <p:nvPicPr>
          <p:cNvPr id="4" name="Содержимое 3" descr="rostovskij-kreml-muzej-zapovednik-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571744"/>
            <a:ext cx="6203828" cy="392909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kupelksd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357298"/>
            <a:ext cx="6691338" cy="4401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928646"/>
            <a:ext cx="4500594" cy="5929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День </a:t>
            </a:r>
            <a:r>
              <a:rPr lang="ru-RU" sz="2400" dirty="0"/>
              <a:t>в Ростове стоит с посещения главной достопримечательности — </a:t>
            </a:r>
            <a:r>
              <a:rPr lang="ru-RU" sz="2400" b="1" dirty="0" smtClean="0"/>
              <a:t>кремля. </a:t>
            </a:r>
            <a:r>
              <a:rPr lang="ru-RU" sz="2400" dirty="0" smtClean="0"/>
              <a:t>За </a:t>
            </a:r>
            <a:r>
              <a:rPr lang="ru-RU" sz="2400" dirty="0"/>
              <a:t>его стенами находится множество разнообразных музеев, посвященных истории города и края, коллекций с произведениями искусства, также там есть и экспозиция, посвященная ростовской финифти.</a:t>
            </a:r>
          </a:p>
        </p:txBody>
      </p:sp>
      <p:pic>
        <p:nvPicPr>
          <p:cNvPr id="4" name="Рисунок 3" descr="rostovskiy_kreml_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-1"/>
            <a:ext cx="4929190" cy="3292699"/>
          </a:xfrm>
          <a:prstGeom prst="rect">
            <a:avLst/>
          </a:prstGeom>
        </p:spPr>
      </p:pic>
      <p:pic>
        <p:nvPicPr>
          <p:cNvPr id="5" name="Рисунок 4" descr="ФинОсоб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3571876"/>
            <a:ext cx="3465566" cy="25595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901014" cy="2071678"/>
          </a:xfrm>
        </p:spPr>
        <p:txBody>
          <a:bodyPr>
            <a:normAutofit/>
          </a:bodyPr>
          <a:lstStyle/>
          <a:p>
            <a:r>
              <a:rPr lang="ru-RU" sz="2400" dirty="0"/>
              <a:t>«Дом Ремесел» в Ростове — это постоянно обновляющаяся выставка работ мастеров, занимающихся такими народными промыслами как резьба по дереву, кружевоплетение, майолика и многими другими.</a:t>
            </a:r>
          </a:p>
        </p:txBody>
      </p:sp>
      <p:pic>
        <p:nvPicPr>
          <p:cNvPr id="4" name="Содержимое 3" descr="lori-0007174408-bigww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714488"/>
            <a:ext cx="7358114" cy="483411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/>
              <a:t>Музей Царевны-лягушки в Ростове — небольшой частный музей, посвященный русской </a:t>
            </a:r>
            <a:r>
              <a:rPr lang="ru-RU" sz="2400" dirty="0" smtClean="0"/>
              <a:t>сказке. </a:t>
            </a:r>
            <a:r>
              <a:rPr lang="ru-RU" sz="2400" dirty="0"/>
              <a:t>Экскурсия по музею Царевны-лягушки — это и погружение в мир русских сказок, и интересный рассказ о истории ростовской земли.</a:t>
            </a:r>
          </a:p>
        </p:txBody>
      </p:sp>
      <p:pic>
        <p:nvPicPr>
          <p:cNvPr id="4" name="Содержимое 3" descr="lori-0003688396-bigww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143116"/>
            <a:ext cx="6796885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Щучий двор. Здесь проводится </a:t>
            </a:r>
            <a:r>
              <a:rPr lang="ru-RU" sz="2400" dirty="0"/>
              <a:t>интерактивный кукольный спектакль по мотивам русской народной сказки «По щучьему велению», ведь, как утверждают старожилы Ростова Великого, </a:t>
            </a:r>
            <a:r>
              <a:rPr lang="ru-RU" sz="2400" dirty="0" smtClean="0"/>
              <a:t>описанные </a:t>
            </a:r>
            <a:r>
              <a:rPr lang="ru-RU" sz="2400" dirty="0"/>
              <a:t>в старинной истории захватывающие события развивались именно в этих местах. Во время представления маленькие зрители не только вспомнят сказку, но и узнают разные любопытные факты о ловле рыбы.</a:t>
            </a:r>
          </a:p>
        </p:txBody>
      </p:sp>
      <p:pic>
        <p:nvPicPr>
          <p:cNvPr id="4" name="Содержимое 3" descr="shuch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3357562"/>
            <a:ext cx="4857784" cy="324099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700" dirty="0"/>
              <a:t>«Лукова слобода» — это крохотный музей, посвященный прославленному ростовскому луку.</a:t>
            </a:r>
            <a:br>
              <a:rPr lang="ru-RU" sz="2700" dirty="0"/>
            </a:br>
            <a:r>
              <a:rPr lang="ru-RU" sz="2700" dirty="0"/>
              <a:t>Для гостей проводят интерактивную программу. Вы узнаете, что в прежние времена Ростов был известен по всей России не только живописными эмалями — финифтью, но и отличным луком, который развозили по всей стране.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lukov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496"/>
            <a:ext cx="3786214" cy="3786214"/>
          </a:xfrm>
        </p:spPr>
      </p:pic>
      <p:pic>
        <p:nvPicPr>
          <p:cNvPr id="5" name="Рисунок 4" descr="lukova-sloboda_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760" y="3357562"/>
            <a:ext cx="4272839" cy="28463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Дом – </a:t>
            </a:r>
            <a:r>
              <a:rPr lang="en-US" dirty="0" smtClean="0"/>
              <a:t>house</a:t>
            </a:r>
          </a:p>
          <a:p>
            <a:r>
              <a:rPr lang="ru-RU" dirty="0" smtClean="0"/>
              <a:t>Ремесло – </a:t>
            </a:r>
            <a:r>
              <a:rPr lang="en-US" dirty="0" smtClean="0"/>
              <a:t>craft</a:t>
            </a:r>
          </a:p>
          <a:p>
            <a:r>
              <a:rPr lang="ru-RU" dirty="0" smtClean="0"/>
              <a:t>Лягушка – </a:t>
            </a:r>
            <a:r>
              <a:rPr lang="en-US" dirty="0" smtClean="0"/>
              <a:t>frog</a:t>
            </a:r>
          </a:p>
          <a:p>
            <a:r>
              <a:rPr lang="ru-RU" dirty="0" smtClean="0"/>
              <a:t>Лук - </a:t>
            </a:r>
            <a:r>
              <a:rPr lang="en-US" dirty="0" smtClean="0"/>
              <a:t>onion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75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Ростов Великий — один из древнейших городов страны. </vt:lpstr>
      <vt:lpstr>Сегодня его называют колыбелью исконно русской архитектуры, православной столицей и жемчужиной городов Золотого кольца России. На Ростовской земле сохранились тысячелетние полноводные озера, березовые рощи и ценнейшие памятники истории и культуры.</vt:lpstr>
      <vt:lpstr>Слайд 3</vt:lpstr>
      <vt:lpstr>Слайд 4</vt:lpstr>
      <vt:lpstr>«Дом Ремесел» в Ростове — это постоянно обновляющаяся выставка работ мастеров, занимающихся такими народными промыслами как резьба по дереву, кружевоплетение, майолика и многими другими.</vt:lpstr>
      <vt:lpstr>Музей Царевны-лягушки в Ростове — небольшой частный музей, посвященный русской сказке. Экскурсия по музею Царевны-лягушки — это и погружение в мир русских сказок, и интересный рассказ о истории ростовской земли.</vt:lpstr>
      <vt:lpstr>Щучий двор. Здесь проводится интерактивный кукольный спектакль по мотивам русской народной сказки «По щучьему велению», ведь, как утверждают старожилы Ростова Великого, описанные в старинной истории захватывающие события развивались именно в этих местах. Во время представления маленькие зрители не только вспомнят сказку, но и узнают разные любопытные факты о ловле рыбы.</vt:lpstr>
      <vt:lpstr>«Лукова слобода» — это крохотный музей, посвященный прославленному ростовскому луку. Для гостей проводят интерактивную программу. Вы узнаете, что в прежние времена Ростов был известен по всей России не только живописными эмалями — финифтью, но и отличным луком, который развозили по всей стране. </vt:lpstr>
      <vt:lpstr>Слайд 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Ростов Великий — один из древнейших городов страны.</dc:title>
  <dc:creator>1</dc:creator>
  <cp:lastModifiedBy>1</cp:lastModifiedBy>
  <cp:revision>4</cp:revision>
  <dcterms:created xsi:type="dcterms:W3CDTF">2019-04-22T20:43:17Z</dcterms:created>
  <dcterms:modified xsi:type="dcterms:W3CDTF">2019-04-22T21:18:29Z</dcterms:modified>
</cp:coreProperties>
</file>