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91" autoAdjust="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407196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Подготовка к написанию сочинения по картине  Юрия Ракши «Проводы ополчения»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14282" y="285728"/>
            <a:ext cx="8715436" cy="6429420"/>
          </a:xfrm>
        </p:spPr>
        <p:txBody>
          <a:bodyPr>
            <a:normAutofit fontScale="85000"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Антитеза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противопоставление.</a:t>
            </a:r>
            <a:endParaRPr lang="ru-RU" sz="1200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Оксюморон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сочетание прямо противоположных слов с целью показать противоречивость явления.</a:t>
            </a:r>
            <a:endParaRPr lang="ru-RU" sz="1200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Метафора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изобразительный приём, основанный на перенесении значения по подобию, сходству, аналогии.</a:t>
            </a:r>
            <a:endParaRPr lang="ru-RU" sz="1200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Эпитет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образное определение, которое дает художественную характеристику явлению или предмету.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Олицетворе́ние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троп, приписывание свойств и признаков одушевлённых предметов неодушевлённым. Весьма часто 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олицетворение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применяется при изображении природы, которая наделяется теми или иными человеческими чертами.</a:t>
            </a:r>
            <a:endParaRPr lang="ru-RU" sz="12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Сравнение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образное выражение, построенное на сопоставлении двух предметов или состояний, имеющих общий признак.</a:t>
            </a:r>
            <a:endParaRPr lang="ru-RU" sz="3600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35785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1.Опишите снаряжение мужчин – ополченцев.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2.Какое настроение у мужчин – ополченцев? Какая деталь говорит об их патриотизме?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3.Опишите задний план картины, стену города.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Задание для группы 1 </a:t>
            </a:r>
            <a:b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Описание мужчин – ополченцев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5072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1.Опишите небо (цвет неба, облака).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2.Опишите лужайку. Какими цветами пользуется художник.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3.Какие эпитеты, сравнения, метафоры можно подобрать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 к описанию неба, травы?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Задание для группы №2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Описание природы, погоды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71612"/>
            <a:ext cx="8401080" cy="5000660"/>
          </a:xfrm>
        </p:spPr>
        <p:txBody>
          <a:bodyPr/>
          <a:lstStyle/>
          <a:p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1.Опишите позы женщин, детей, старика.</a:t>
            </a:r>
          </a:p>
          <a:p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2.Опишите мимику женщин, детей, старика. </a:t>
            </a:r>
          </a:p>
          <a:p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3.Опишите одежду  женщин, детей, старика.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Задание для группы №3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Описание  женщин, детей, старика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357158" y="285728"/>
            <a:ext cx="8501122" cy="581027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О чём вы будете писать в начале сочинения?</a:t>
            </a:r>
          </a:p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Что у вас будет основной частью работы?</a:t>
            </a:r>
          </a:p>
          <a:p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Как вы закончите своё сочинение?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8429684" cy="501675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Спасибо за работу на уроке!</a:t>
            </a:r>
          </a:p>
          <a:p>
            <a:pPr algn="ctr"/>
            <a:r>
              <a:rPr lang="ru-RU" sz="8000" dirty="0" smtClean="0"/>
              <a:t>Творческих вам успехов!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6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60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Верная любовь помогает переносить все тяготы. </a:t>
            </a:r>
            <a:endParaRPr lang="ru-RU" sz="6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ru-RU" sz="40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Иоганн Фридрих Шиллер</a:t>
            </a:r>
            <a:endParaRPr lang="ru-RU" sz="4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7475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4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Подготовка учащихся к написанию сочинения по картине.</a:t>
            </a:r>
            <a:endParaRPr lang="ru-RU" sz="4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4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устной коммуникации учащихся.</a:t>
            </a:r>
            <a:endParaRPr lang="ru-RU" sz="4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4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патриотических качеств учащихся.</a:t>
            </a:r>
            <a:endParaRPr lang="ru-RU" sz="4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  урока: </a:t>
            </a:r>
            <a:endParaRPr lang="ru-RU" sz="4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 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Продолжить формирование умения самостоятельно формулировать цель урока, потребности  обучения.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Ребята, на уроке будет групповая работа. Предлагаю разделиться на группы по желанию.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bg2">
                    <a:lumMod val="50000"/>
                  </a:schemeClr>
                </a:solidFill>
              </a:rPr>
              <a:t>Задача: 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Самостоятельно сформулируйте свои ожидания от урока. 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Метод «Дерево ожиданий»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2928958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643306" y="1600200"/>
            <a:ext cx="5122742" cy="490063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русский художник. Родился в Уфе, в рабочей семье. Учился в художественной школе при институте им. Сурикова. По окончании </a:t>
            </a:r>
            <a:r>
              <a:rPr lang="ru-RU" sz="1800" dirty="0" err="1" smtClean="0">
                <a:solidFill>
                  <a:schemeClr val="bg1"/>
                </a:solidFill>
              </a:rPr>
              <a:t>ВГИКа</a:t>
            </a:r>
            <a:r>
              <a:rPr lang="ru-RU" sz="1800" dirty="0" smtClean="0">
                <a:solidFill>
                  <a:schemeClr val="bg1"/>
                </a:solidFill>
              </a:rPr>
              <a:t> пятнадцать лет работал художником-постановщиком на Мосфильме (из наиболее значительных кинофильмов “Время, вперед!”и “Восхождение”). Широкая популярность пришла к нему с первыми выставками. Его полотна — “Современник”, “Добрый зверь, добрый человек”, “Моя мама”, “Продолжение”, “Разговор о будущем”, “Земляничная поляна” и др. — демонстрировались на всесоюзных и международных выставках.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86182" y="457200"/>
            <a:ext cx="4976818" cy="1066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Ракша Юрий Михайлович (2.12.1937-1.09.1980),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передний план картины, </a:t>
            </a:r>
          </a:p>
          <a:p>
            <a:r>
              <a:rPr lang="ru-RU" sz="4800" b="1" i="1" dirty="0" smtClean="0">
                <a:solidFill>
                  <a:schemeClr val="bg1"/>
                </a:solidFill>
              </a:rPr>
              <a:t> второй план картины, </a:t>
            </a:r>
          </a:p>
          <a:p>
            <a:r>
              <a:rPr lang="ru-RU" sz="4800" b="1" i="1" dirty="0" smtClean="0">
                <a:solidFill>
                  <a:schemeClr val="bg1"/>
                </a:solidFill>
              </a:rPr>
              <a:t>дальний план, </a:t>
            </a:r>
          </a:p>
          <a:p>
            <a:r>
              <a:rPr lang="ru-RU" sz="4800" b="1" i="1" dirty="0" smtClean="0">
                <a:solidFill>
                  <a:schemeClr val="bg1"/>
                </a:solidFill>
              </a:rPr>
              <a:t>фон. </a:t>
            </a:r>
          </a:p>
          <a:p>
            <a:r>
              <a:rPr lang="ru-RU" sz="4800" dirty="0" smtClean="0"/>
              <a:t>Вспомним, что они обозначают?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Термины: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072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Описание 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-  изображение людей, предметов, животных, природы. </a:t>
            </a:r>
          </a:p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Описывать – значит изображать, перечислять признаки, отличительные приметы, характерные особенности людей, живых существ, предметов, событий действий.</a:t>
            </a:r>
          </a:p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К тексту можно задать вопрос 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какой? </a:t>
            </a: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34777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4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Вспомним,  какой тип речи называется описанием? </a:t>
            </a:r>
            <a:r>
              <a:rPr lang="ru-RU" sz="5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ysClr val="window" lastClr="FFFFFF"/>
      </a:lt1>
      <a:dk2>
        <a:srgbClr val="FAC08F"/>
      </a:dk2>
      <a:lt2>
        <a:srgbClr val="FBD5B5"/>
      </a:lt2>
      <a:accent1>
        <a:srgbClr val="E36C09"/>
      </a:accent1>
      <a:accent2>
        <a:srgbClr val="C0504D"/>
      </a:accent2>
      <a:accent3>
        <a:srgbClr val="FFFF00"/>
      </a:accent3>
      <a:accent4>
        <a:srgbClr val="FAC08F"/>
      </a:accent4>
      <a:accent5>
        <a:srgbClr val="FE66FF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3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138</TotalTime>
  <Words>410</Words>
  <PresentationFormat>Экран (4:3)</PresentationFormat>
  <Paragraphs>59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Подготовка к написанию сочинения по картине  Юрия Ракши «Проводы ополчения»</vt:lpstr>
      <vt:lpstr>  </vt:lpstr>
      <vt:lpstr> Цели  урока: </vt:lpstr>
      <vt:lpstr>Задача: </vt:lpstr>
      <vt:lpstr> Метод «Дерево ожиданий» </vt:lpstr>
      <vt:lpstr>Ракша Юрий Михайлович (2.12.1937-1.09.1980), </vt:lpstr>
      <vt:lpstr>Слайд 7</vt:lpstr>
      <vt:lpstr>Термины: </vt:lpstr>
      <vt:lpstr>   Вспомним,  какой тип речи называется описанием?  </vt:lpstr>
      <vt:lpstr>Слайд 10</vt:lpstr>
      <vt:lpstr>Задание для группы 1  Описание мужчин – ополченцев   </vt:lpstr>
      <vt:lpstr>Задание для группы №2 Описание природы, погоды </vt:lpstr>
      <vt:lpstr>Задание для группы №3 Описание  женщин, детей, старика 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написанию сочинения по картине  Юрия Ракши «Проводы ополчения»</dc:title>
  <dc:creator>ь</dc:creator>
  <cp:lastModifiedBy>ь</cp:lastModifiedBy>
  <cp:revision>11</cp:revision>
  <dcterms:created xsi:type="dcterms:W3CDTF">2018-11-06T06:12:41Z</dcterms:created>
  <dcterms:modified xsi:type="dcterms:W3CDTF">2018-11-28T04:21:52Z</dcterms:modified>
</cp:coreProperties>
</file>