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9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94" r:id="rId19"/>
    <p:sldId id="296" r:id="rId20"/>
    <p:sldId id="299" r:id="rId21"/>
    <p:sldId id="300" r:id="rId22"/>
    <p:sldId id="301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90" r:id="rId34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6" autoAdjust="0"/>
    <p:restoredTop sz="94660"/>
  </p:normalViewPr>
  <p:slideViewPr>
    <p:cSldViewPr>
      <p:cViewPr varScale="1">
        <p:scale>
          <a:sx n="69" d="100"/>
          <a:sy n="69" d="100"/>
        </p:scale>
        <p:origin x="-15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D3F11-B671-4A50-A499-5869F918478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3341880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45C186-AC8D-454D-9BD8-D25A1E472E3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8745373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3F848-E268-437A-918E-5A782343219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735379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79DCD-5AD7-4B9B-B21D-B3F3B01C455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2708068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6202C-D713-4B6B-AD40-CD3D61A496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931892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62873-388D-4778-817C-5C381AB3A9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4011453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46B4D-5ADF-407C-B7A3-33ECA304C64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7589182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663E0-0497-4F5A-AA60-4D8D478F95C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1712102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0FBCF-FD19-46FE-8370-B4AAEA34F6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67062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DED288-B3D5-49EB-80E9-AD8A6709EC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7484824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D4619-EC8A-4E46-89A6-A8DABBCFCD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7722615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0A164D-4201-40F6-BD05-BCDBCCD47A2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slide" Target="slide2.xm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gif"/><Relationship Id="rId3" Type="http://schemas.openxmlformats.org/officeDocument/2006/relationships/image" Target="../media/image43.wmf"/><Relationship Id="rId7" Type="http://schemas.openxmlformats.org/officeDocument/2006/relationships/image" Target="../media/image53.png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gif"/><Relationship Id="rId5" Type="http://schemas.openxmlformats.org/officeDocument/2006/relationships/image" Target="../media/image51.wmf"/><Relationship Id="rId10" Type="http://schemas.openxmlformats.org/officeDocument/2006/relationships/slide" Target="slide2.xml"/><Relationship Id="rId4" Type="http://schemas.openxmlformats.org/officeDocument/2006/relationships/image" Target="../media/image50.wmf"/><Relationship Id="rId9" Type="http://schemas.openxmlformats.org/officeDocument/2006/relationships/image" Target="../media/image5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wmf"/><Relationship Id="rId4" Type="http://schemas.openxmlformats.org/officeDocument/2006/relationships/image" Target="../media/image66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29.xml"/><Relationship Id="rId18" Type="http://schemas.openxmlformats.org/officeDocument/2006/relationships/slide" Target="slide25.xml"/><Relationship Id="rId26" Type="http://schemas.openxmlformats.org/officeDocument/2006/relationships/slide" Target="slide7.xml"/><Relationship Id="rId3" Type="http://schemas.openxmlformats.org/officeDocument/2006/relationships/slide" Target="slide8.xml"/><Relationship Id="rId21" Type="http://schemas.openxmlformats.org/officeDocument/2006/relationships/slide" Target="slide11.xml"/><Relationship Id="rId7" Type="http://schemas.openxmlformats.org/officeDocument/2006/relationships/slide" Target="slide28.xml"/><Relationship Id="rId12" Type="http://schemas.openxmlformats.org/officeDocument/2006/relationships/slide" Target="slide24.xml"/><Relationship Id="rId17" Type="http://schemas.openxmlformats.org/officeDocument/2006/relationships/slide" Target="slide20.xml"/><Relationship Id="rId25" Type="http://schemas.openxmlformats.org/officeDocument/2006/relationships/slide" Target="slide31.xml"/><Relationship Id="rId2" Type="http://schemas.openxmlformats.org/officeDocument/2006/relationships/slide" Target="slide3.xml"/><Relationship Id="rId16" Type="http://schemas.openxmlformats.org/officeDocument/2006/relationships/slide" Target="slide15.xml"/><Relationship Id="rId20" Type="http://schemas.openxmlformats.org/officeDocument/2006/relationships/slide" Target="slide6.xml"/><Relationship Id="rId29" Type="http://schemas.openxmlformats.org/officeDocument/2006/relationships/slide" Target="slide27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3.xml"/><Relationship Id="rId11" Type="http://schemas.openxmlformats.org/officeDocument/2006/relationships/slide" Target="slide19.xml"/><Relationship Id="rId24" Type="http://schemas.openxmlformats.org/officeDocument/2006/relationships/slide" Target="slide26.xml"/><Relationship Id="rId5" Type="http://schemas.openxmlformats.org/officeDocument/2006/relationships/slide" Target="slide18.xml"/><Relationship Id="rId15" Type="http://schemas.openxmlformats.org/officeDocument/2006/relationships/slide" Target="slide10.xml"/><Relationship Id="rId23" Type="http://schemas.openxmlformats.org/officeDocument/2006/relationships/slide" Target="slide21.xml"/><Relationship Id="rId28" Type="http://schemas.openxmlformats.org/officeDocument/2006/relationships/slide" Target="slide22.xml"/><Relationship Id="rId10" Type="http://schemas.openxmlformats.org/officeDocument/2006/relationships/slide" Target="slide14.xml"/><Relationship Id="rId19" Type="http://schemas.openxmlformats.org/officeDocument/2006/relationships/slide" Target="slide30.xml"/><Relationship Id="rId31" Type="http://schemas.openxmlformats.org/officeDocument/2006/relationships/slide" Target="slide12.xml"/><Relationship Id="rId4" Type="http://schemas.openxmlformats.org/officeDocument/2006/relationships/slide" Target="slide13.xml"/><Relationship Id="rId9" Type="http://schemas.openxmlformats.org/officeDocument/2006/relationships/slide" Target="slide9.xml"/><Relationship Id="rId14" Type="http://schemas.openxmlformats.org/officeDocument/2006/relationships/slide" Target="slide5.xml"/><Relationship Id="rId22" Type="http://schemas.openxmlformats.org/officeDocument/2006/relationships/slide" Target="slide16.xml"/><Relationship Id="rId27" Type="http://schemas.openxmlformats.org/officeDocument/2006/relationships/slide" Target="slide17.xml"/><Relationship Id="rId30" Type="http://schemas.openxmlformats.org/officeDocument/2006/relationships/slide" Target="slide3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13" Type="http://schemas.openxmlformats.org/officeDocument/2006/relationships/image" Target="../media/image78.jpeg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12" Type="http://schemas.openxmlformats.org/officeDocument/2006/relationships/slide" Target="slide2.xml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jpeg"/><Relationship Id="rId11" Type="http://schemas.openxmlformats.org/officeDocument/2006/relationships/image" Target="../media/image77.wmf"/><Relationship Id="rId5" Type="http://schemas.openxmlformats.org/officeDocument/2006/relationships/image" Target="../media/image71.jpeg"/><Relationship Id="rId10" Type="http://schemas.openxmlformats.org/officeDocument/2006/relationships/image" Target="../media/image76.wmf"/><Relationship Id="rId4" Type="http://schemas.openxmlformats.org/officeDocument/2006/relationships/image" Target="../media/image70.jpeg"/><Relationship Id="rId9" Type="http://schemas.openxmlformats.org/officeDocument/2006/relationships/image" Target="../media/image75.png"/><Relationship Id="rId14" Type="http://schemas.openxmlformats.org/officeDocument/2006/relationships/image" Target="../media/image79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image" Target="../media/image82.wmf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6.w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image" Target="../media/image87.wmf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wmf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4.wmf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9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1.wmf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wmf"/><Relationship Id="rId7" Type="http://schemas.openxmlformats.org/officeDocument/2006/relationships/image" Target="../media/image29.png"/><Relationship Id="rId12" Type="http://schemas.openxmlformats.org/officeDocument/2006/relationships/slide" Target="slide2.xml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7" Type="http://schemas.openxmlformats.org/officeDocument/2006/relationships/slide" Target="slide2.xml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08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1042988" y="908050"/>
            <a:ext cx="7772400" cy="1470025"/>
          </a:xfrm>
        </p:spPr>
        <p:txBody>
          <a:bodyPr/>
          <a:lstStyle/>
          <a:p>
            <a:pPr algn="r"/>
            <a:r>
              <a:rPr lang="ru-RU" altLang="ru-RU" sz="4000" b="1">
                <a:solidFill>
                  <a:srgbClr val="FF3300"/>
                </a:solidFill>
                <a:latin typeface="Times New Roman" pitchFamily="18" charset="0"/>
              </a:rPr>
              <a:t>«Своя игра»</a:t>
            </a:r>
            <a:r>
              <a:rPr lang="ru-RU" altLang="ru-RU" sz="4000" b="1">
                <a:latin typeface="Times New Roman" pitchFamily="18" charset="0"/>
              </a:rPr>
              <a:t/>
            </a:r>
            <a:br>
              <a:rPr lang="ru-RU" altLang="ru-RU" sz="4000" b="1">
                <a:latin typeface="Times New Roman" pitchFamily="18" charset="0"/>
              </a:rPr>
            </a:br>
            <a:r>
              <a:rPr lang="ru-RU" altLang="ru-RU" sz="4000" b="1">
                <a:latin typeface="Times New Roman" pitchFamily="18" charset="0"/>
              </a:rPr>
              <a:t>для будущих </a:t>
            </a:r>
            <a:br>
              <a:rPr lang="ru-RU" altLang="ru-RU" sz="4000" b="1">
                <a:latin typeface="Times New Roman" pitchFamily="18" charset="0"/>
              </a:rPr>
            </a:br>
            <a:r>
              <a:rPr lang="ru-RU" altLang="ru-RU" sz="4000" b="1">
                <a:latin typeface="Times New Roman" pitchFamily="18" charset="0"/>
              </a:rPr>
              <a:t>первоклассников</a:t>
            </a:r>
            <a:r>
              <a:rPr lang="ru-RU" altLang="ru-RU" sz="4000"/>
              <a:t> </a:t>
            </a:r>
          </a:p>
        </p:txBody>
      </p:sp>
      <p:pic>
        <p:nvPicPr>
          <p:cNvPr id="1026" name="Picture 2" descr="незнайка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43561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11" name="Picture 9" descr="C41-33 коп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3716338"/>
            <a:ext cx="2070100" cy="296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7000" b="1"/>
              <a:t>Хищные животные</a:t>
            </a:r>
          </a:p>
        </p:txBody>
      </p:sp>
      <p:pic>
        <p:nvPicPr>
          <p:cNvPr id="13315" name="Picture 3" descr="a7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76738" y="3711575"/>
            <a:ext cx="2386012" cy="2317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6" name="Picture 4" descr="a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349500"/>
            <a:ext cx="131445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a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349500"/>
            <a:ext cx="9366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a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652963"/>
            <a:ext cx="2376488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a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2133600"/>
            <a:ext cx="1389062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AutoShape 8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7800" b="1"/>
              <a:t>Растения</a:t>
            </a:r>
          </a:p>
        </p:txBody>
      </p:sp>
      <p:pic>
        <p:nvPicPr>
          <p:cNvPr id="14339" name="Picture 3" descr="FLOWERS2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3573463"/>
            <a:ext cx="2465387" cy="2333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0" name="Picture 4" descr="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916113"/>
            <a:ext cx="1957388" cy="200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MCj0123343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989138"/>
            <a:ext cx="2016125" cy="187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MCj0122983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400550"/>
            <a:ext cx="1766887" cy="162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MCj0336053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149725"/>
            <a:ext cx="2373313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nat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060575"/>
            <a:ext cx="1871662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5" name="AutoShape 9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549275"/>
            <a:ext cx="7696200" cy="1143000"/>
          </a:xfrm>
        </p:spPr>
        <p:txBody>
          <a:bodyPr/>
          <a:lstStyle/>
          <a:p>
            <a:r>
              <a:rPr lang="ru-RU" altLang="ru-RU" sz="7800" b="1"/>
              <a:t>Цветы</a:t>
            </a:r>
          </a:p>
        </p:txBody>
      </p:sp>
      <p:pic>
        <p:nvPicPr>
          <p:cNvPr id="15363" name="Picture 3" descr="FLOWER2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2636838"/>
            <a:ext cx="1019175" cy="19383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4" name="Picture 4" descr="FLOWERS2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58950" y="1936750"/>
            <a:ext cx="2708275" cy="2433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5" name="Picture 5" descr="FLOWERS4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35825" y="2636838"/>
            <a:ext cx="1328738" cy="1936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6" name="Picture 6" descr="FLOWERS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06925" y="2098675"/>
            <a:ext cx="2593975" cy="2433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7" name="Picture 7" descr="9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652963"/>
            <a:ext cx="1654175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chrysanthemum0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797425"/>
            <a:ext cx="1800225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9" name="Picture 9" descr="4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652963"/>
            <a:ext cx="1196975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b13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868863"/>
            <a:ext cx="1289050" cy="137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71" name="AutoShape 11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39750"/>
          </a:xfrm>
        </p:spPr>
        <p:txBody>
          <a:bodyPr/>
          <a:lstStyle/>
          <a:p>
            <a:r>
              <a:rPr lang="ru-RU" altLang="ru-RU" sz="4000" b="1" u="sng"/>
              <a:t>«Узнай предмет»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696200" cy="50990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Нет, ног, а хожу.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Рта нет, а скажу,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Когда спать, когда вставать,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Когда работу начинать.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371600" y="12192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371600" y="18288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1371600" y="24384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371600" y="30480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6392" name="Picture 8" descr="j023413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810000"/>
            <a:ext cx="1952625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3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092825"/>
            <a:ext cx="539750" cy="611188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6394" name="Picture 2" descr="C:\Documents and Settings\Ольга\Рабочий стол\картинки\Новая папка (2)\2887c9432c9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4005263"/>
            <a:ext cx="1755775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89" grpId="0" animBg="1"/>
      <p:bldP spid="16390" grpId="0" animBg="1"/>
      <p:bldP spid="1639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39750"/>
          </a:xfrm>
        </p:spPr>
        <p:txBody>
          <a:bodyPr/>
          <a:lstStyle/>
          <a:p>
            <a:r>
              <a:rPr lang="ru-RU" altLang="ru-RU" sz="4000" b="1" u="sng"/>
              <a:t>«Узнай предмет»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696200" cy="50990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Черен, да не ворон,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Рогат, да не бык,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Шесть ног без копыт.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371600" y="12192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371600" y="18288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1371600" y="24384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7415" name="Picture 7" descr="MCj0308161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581400"/>
            <a:ext cx="28194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6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6092825"/>
            <a:ext cx="539750" cy="611188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7417" name="Picture 2" descr="C:\Documents and Settings\Ольга\Рабочий стол\картинки\Новая папка (2)\2887c9432c9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3429000"/>
            <a:ext cx="17557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3" grpId="0" animBg="1"/>
      <p:bldP spid="174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39750"/>
          </a:xfrm>
        </p:spPr>
        <p:txBody>
          <a:bodyPr/>
          <a:lstStyle/>
          <a:p>
            <a:r>
              <a:rPr lang="ru-RU" altLang="ru-RU" sz="4000" b="1" u="sng"/>
              <a:t>«Узнай предмет»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696200" cy="50990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Трав копытами касаясь, 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Ходит по лесу красавец,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Ходит смело и легко,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Рога раскинув широко.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371600" y="12192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371600" y="18288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1371600" y="24384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1371600" y="30480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8440" name="Picture 8" descr="MCj0430003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886200"/>
            <a:ext cx="22098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1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6092825"/>
            <a:ext cx="539750" cy="611188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8442" name="Picture 2" descr="C:\Documents and Settings\Ольга\Рабочий стол\картинки\Новая папка (2)\2887c9432c9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3000375"/>
            <a:ext cx="175577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/>
      <p:bldP spid="18438" grpId="0" animBg="1"/>
      <p:bldP spid="1843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539750"/>
          </a:xfrm>
        </p:spPr>
        <p:txBody>
          <a:bodyPr/>
          <a:lstStyle/>
          <a:p>
            <a:r>
              <a:rPr lang="ru-RU" altLang="ru-RU" sz="4000" b="1" u="sng"/>
              <a:t>«Узнай предмет»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696200" cy="50990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Спит или купается,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Все не разувается.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День и ночь на ножках 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Красные сапожки.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371600" y="12192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371600" y="18288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1371600" y="24384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371600" y="30480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9464" name="Picture 8" descr="MCj0083946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886200"/>
            <a:ext cx="3200400" cy="266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5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9466" name="Picture 2" descr="C:\Documents and Settings\Ольга\Рабочий стол\картинки\Новая папка (2)\2887c9432c9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3716338"/>
            <a:ext cx="1755775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61" grpId="0" animBg="1"/>
      <p:bldP spid="19462" grpId="0" animBg="1"/>
      <p:bldP spid="1946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539750"/>
          </a:xfrm>
        </p:spPr>
        <p:txBody>
          <a:bodyPr/>
          <a:lstStyle/>
          <a:p>
            <a:r>
              <a:rPr lang="ru-RU" altLang="ru-RU" sz="4000" b="1" u="sng"/>
              <a:t>«Узнай предмет»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696200" cy="50990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Волосата, зелена: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В листьях прячется она.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Хоть и много ножек,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chemeClr val="folHlink"/>
                </a:solidFill>
              </a:rPr>
              <a:t>А бежать не может.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371600" y="12192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371600" y="18288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1371600" y="24384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371600" y="3048000"/>
            <a:ext cx="69135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0488" name="Picture 8" descr="MCj0353825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657600"/>
            <a:ext cx="3341688" cy="293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9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6092825"/>
            <a:ext cx="539750" cy="611188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0490" name="Picture 2" descr="C:\Documents and Settings\Ольга\Рабочий стол\картинки\Новая папка (2)\2887c9432c9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3500438"/>
            <a:ext cx="1755775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5" grpId="0" animBg="1"/>
      <p:bldP spid="20486" grpId="0" animBg="1"/>
      <p:bldP spid="2048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0" y="0"/>
            <a:ext cx="8921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latin typeface="Times New Roman" pitchFamily="18" charset="0"/>
              </a:rPr>
              <a:t>Найди недостающую фигуру. </a:t>
            </a:r>
          </a:p>
        </p:txBody>
      </p:sp>
      <p:graphicFrame>
        <p:nvGraphicFramePr>
          <p:cNvPr id="53295" name="Group 47"/>
          <p:cNvGraphicFramePr>
            <a:graphicFrameLocks noGrp="1"/>
          </p:cNvGraphicFramePr>
          <p:nvPr/>
        </p:nvGraphicFramePr>
        <p:xfrm>
          <a:off x="1979613" y="549275"/>
          <a:ext cx="5184775" cy="4465638"/>
        </p:xfrm>
        <a:graphic>
          <a:graphicData uri="http://schemas.openxmlformats.org/drawingml/2006/table">
            <a:tbl>
              <a:tblPr/>
              <a:tblGrid>
                <a:gridCol w="1728787"/>
                <a:gridCol w="1727200"/>
                <a:gridCol w="1728788"/>
              </a:tblGrid>
              <a:tr h="15763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47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44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53270" name="Group 22"/>
          <p:cNvGrpSpPr>
            <a:grpSpLocks/>
          </p:cNvGrpSpPr>
          <p:nvPr/>
        </p:nvGrpSpPr>
        <p:grpSpPr bwMode="auto">
          <a:xfrm>
            <a:off x="2124075" y="692150"/>
            <a:ext cx="1296988" cy="1366838"/>
            <a:chOff x="703" y="2750"/>
            <a:chExt cx="907" cy="998"/>
          </a:xfrm>
        </p:grpSpPr>
        <p:sp>
          <p:nvSpPr>
            <p:cNvPr id="53271" name="Rectangle 23"/>
            <p:cNvSpPr>
              <a:spLocks noChangeArrowheads="1"/>
            </p:cNvSpPr>
            <p:nvPr/>
          </p:nvSpPr>
          <p:spPr bwMode="auto">
            <a:xfrm>
              <a:off x="703" y="2750"/>
              <a:ext cx="907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3272" name="Рисунок 8" descr="PEAR1.jpg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2750"/>
              <a:ext cx="710" cy="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73" name="Group 25"/>
          <p:cNvGrpSpPr>
            <a:grpSpLocks/>
          </p:cNvGrpSpPr>
          <p:nvPr/>
        </p:nvGrpSpPr>
        <p:grpSpPr bwMode="auto">
          <a:xfrm>
            <a:off x="3924300" y="5157788"/>
            <a:ext cx="1295400" cy="1512887"/>
            <a:chOff x="3152" y="1162"/>
            <a:chExt cx="907" cy="998"/>
          </a:xfrm>
        </p:grpSpPr>
        <p:sp>
          <p:nvSpPr>
            <p:cNvPr id="53274" name="Rectangle 26"/>
            <p:cNvSpPr>
              <a:spLocks noChangeArrowheads="1"/>
            </p:cNvSpPr>
            <p:nvPr/>
          </p:nvSpPr>
          <p:spPr bwMode="auto">
            <a:xfrm>
              <a:off x="3152" y="1162"/>
              <a:ext cx="907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3275" name="Рисунок 8" descr="яблоко.pn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1253"/>
              <a:ext cx="86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3276" name="Picture 28" descr="MCj0436894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789363"/>
            <a:ext cx="1282700" cy="121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77" name="Picture 29" descr="MCj0436894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5373688"/>
            <a:ext cx="1282700" cy="121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78" name="Picture 30" descr="MCj0436894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765175"/>
            <a:ext cx="1282700" cy="121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79" name="Picture 31" descr="MCj0436894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276475"/>
            <a:ext cx="1282700" cy="121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3280" name="Group 32"/>
          <p:cNvGrpSpPr>
            <a:grpSpLocks/>
          </p:cNvGrpSpPr>
          <p:nvPr/>
        </p:nvGrpSpPr>
        <p:grpSpPr bwMode="auto">
          <a:xfrm>
            <a:off x="2195513" y="3644900"/>
            <a:ext cx="1368425" cy="1439863"/>
            <a:chOff x="3152" y="1162"/>
            <a:chExt cx="907" cy="998"/>
          </a:xfrm>
        </p:grpSpPr>
        <p:sp>
          <p:nvSpPr>
            <p:cNvPr id="53281" name="Rectangle 33"/>
            <p:cNvSpPr>
              <a:spLocks noChangeArrowheads="1"/>
            </p:cNvSpPr>
            <p:nvPr/>
          </p:nvSpPr>
          <p:spPr bwMode="auto">
            <a:xfrm>
              <a:off x="3152" y="1162"/>
              <a:ext cx="907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3282" name="Рисунок 8" descr="яблоко.pn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1253"/>
              <a:ext cx="86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83" name="Group 35"/>
          <p:cNvGrpSpPr>
            <a:grpSpLocks/>
          </p:cNvGrpSpPr>
          <p:nvPr/>
        </p:nvGrpSpPr>
        <p:grpSpPr bwMode="auto">
          <a:xfrm>
            <a:off x="3851275" y="2205038"/>
            <a:ext cx="1296988" cy="1368425"/>
            <a:chOff x="3152" y="1162"/>
            <a:chExt cx="907" cy="998"/>
          </a:xfrm>
        </p:grpSpPr>
        <p:sp>
          <p:nvSpPr>
            <p:cNvPr id="53284" name="Rectangle 36"/>
            <p:cNvSpPr>
              <a:spLocks noChangeArrowheads="1"/>
            </p:cNvSpPr>
            <p:nvPr/>
          </p:nvSpPr>
          <p:spPr bwMode="auto">
            <a:xfrm>
              <a:off x="3152" y="1162"/>
              <a:ext cx="907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3285" name="Рисунок 8" descr="яблоко.pn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1253"/>
              <a:ext cx="86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86" name="Group 38"/>
          <p:cNvGrpSpPr>
            <a:grpSpLocks/>
          </p:cNvGrpSpPr>
          <p:nvPr/>
        </p:nvGrpSpPr>
        <p:grpSpPr bwMode="auto">
          <a:xfrm>
            <a:off x="5580063" y="692150"/>
            <a:ext cx="1439862" cy="1368425"/>
            <a:chOff x="3152" y="1162"/>
            <a:chExt cx="907" cy="998"/>
          </a:xfrm>
        </p:grpSpPr>
        <p:sp>
          <p:nvSpPr>
            <p:cNvPr id="53287" name="Rectangle 39"/>
            <p:cNvSpPr>
              <a:spLocks noChangeArrowheads="1"/>
            </p:cNvSpPr>
            <p:nvPr/>
          </p:nvSpPr>
          <p:spPr bwMode="auto">
            <a:xfrm>
              <a:off x="3152" y="1162"/>
              <a:ext cx="907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3288" name="Рисунок 8" descr="яблоко.pn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1253"/>
              <a:ext cx="86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89" name="Group 41"/>
          <p:cNvGrpSpPr>
            <a:grpSpLocks/>
          </p:cNvGrpSpPr>
          <p:nvPr/>
        </p:nvGrpSpPr>
        <p:grpSpPr bwMode="auto">
          <a:xfrm>
            <a:off x="3924300" y="3716338"/>
            <a:ext cx="1296988" cy="1366837"/>
            <a:chOff x="703" y="2750"/>
            <a:chExt cx="907" cy="998"/>
          </a:xfrm>
        </p:grpSpPr>
        <p:sp>
          <p:nvSpPr>
            <p:cNvPr id="53290" name="Rectangle 42"/>
            <p:cNvSpPr>
              <a:spLocks noChangeArrowheads="1"/>
            </p:cNvSpPr>
            <p:nvPr/>
          </p:nvSpPr>
          <p:spPr bwMode="auto">
            <a:xfrm>
              <a:off x="703" y="2750"/>
              <a:ext cx="907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3291" name="Рисунок 8" descr="PEAR1.jpg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2750"/>
              <a:ext cx="710" cy="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92" name="Group 44"/>
          <p:cNvGrpSpPr>
            <a:grpSpLocks/>
          </p:cNvGrpSpPr>
          <p:nvPr/>
        </p:nvGrpSpPr>
        <p:grpSpPr bwMode="auto">
          <a:xfrm>
            <a:off x="2195513" y="5229225"/>
            <a:ext cx="1296987" cy="1366838"/>
            <a:chOff x="703" y="2750"/>
            <a:chExt cx="907" cy="998"/>
          </a:xfrm>
        </p:grpSpPr>
        <p:sp>
          <p:nvSpPr>
            <p:cNvPr id="53293" name="Rectangle 45"/>
            <p:cNvSpPr>
              <a:spLocks noChangeArrowheads="1"/>
            </p:cNvSpPr>
            <p:nvPr/>
          </p:nvSpPr>
          <p:spPr bwMode="auto">
            <a:xfrm>
              <a:off x="703" y="2750"/>
              <a:ext cx="907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3294" name="Рисунок 8" descr="PEAR1.jpg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2750"/>
              <a:ext cx="710" cy="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3296" name="AutoShape 4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539750" cy="611188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2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0.02639 L 0.37014 -0.446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3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8" y="-2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29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32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00" fill="hold"/>
                                        <p:tgtEl>
                                          <p:spTgt spid="532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100" fill="hold"/>
                                        <p:tgtEl>
                                          <p:spTgt spid="532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532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532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27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32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" fill="hold"/>
                                        <p:tgtEl>
                                          <p:spTgt spid="532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" fill="hold"/>
                                        <p:tgtEl>
                                          <p:spTgt spid="532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532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532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3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277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0" y="0"/>
            <a:ext cx="8921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latin typeface="Times New Roman" pitchFamily="18" charset="0"/>
              </a:rPr>
              <a:t>Найди недостающую фигуру. </a:t>
            </a:r>
          </a:p>
        </p:txBody>
      </p:sp>
      <p:graphicFrame>
        <p:nvGraphicFramePr>
          <p:cNvPr id="56323" name="Group 3"/>
          <p:cNvGraphicFramePr>
            <a:graphicFrameLocks noGrp="1"/>
          </p:cNvGraphicFramePr>
          <p:nvPr/>
        </p:nvGraphicFramePr>
        <p:xfrm>
          <a:off x="1979613" y="549275"/>
          <a:ext cx="5184775" cy="4465638"/>
        </p:xfrm>
        <a:graphic>
          <a:graphicData uri="http://schemas.openxmlformats.org/drawingml/2006/table">
            <a:tbl>
              <a:tblPr/>
              <a:tblGrid>
                <a:gridCol w="1728787"/>
                <a:gridCol w="1727200"/>
                <a:gridCol w="1728788"/>
              </a:tblGrid>
              <a:tr h="15763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47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44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6366" name="AutoShape 4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539750" cy="611188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6374" name="Group 54"/>
          <p:cNvGrpSpPr>
            <a:grpSpLocks/>
          </p:cNvGrpSpPr>
          <p:nvPr/>
        </p:nvGrpSpPr>
        <p:grpSpPr bwMode="auto">
          <a:xfrm>
            <a:off x="3779838" y="5084763"/>
            <a:ext cx="1439862" cy="1584325"/>
            <a:chOff x="3061" y="1434"/>
            <a:chExt cx="907" cy="998"/>
          </a:xfrm>
        </p:grpSpPr>
        <p:pic>
          <p:nvPicPr>
            <p:cNvPr id="56375" name="Picture 55" descr="na01091_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1" y="1480"/>
              <a:ext cx="856" cy="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376" name="Rectangle 56"/>
            <p:cNvSpPr>
              <a:spLocks noChangeArrowheads="1"/>
            </p:cNvSpPr>
            <p:nvPr/>
          </p:nvSpPr>
          <p:spPr bwMode="auto">
            <a:xfrm>
              <a:off x="3061" y="1434"/>
              <a:ext cx="907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6380" name="Group 60"/>
          <p:cNvGrpSpPr>
            <a:grpSpLocks/>
          </p:cNvGrpSpPr>
          <p:nvPr/>
        </p:nvGrpSpPr>
        <p:grpSpPr bwMode="auto">
          <a:xfrm>
            <a:off x="2195513" y="620713"/>
            <a:ext cx="1439862" cy="1584325"/>
            <a:chOff x="3061" y="1434"/>
            <a:chExt cx="907" cy="998"/>
          </a:xfrm>
        </p:grpSpPr>
        <p:pic>
          <p:nvPicPr>
            <p:cNvPr id="56381" name="Picture 61" descr="na01091_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1" y="1480"/>
              <a:ext cx="856" cy="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382" name="Rectangle 62"/>
            <p:cNvSpPr>
              <a:spLocks noChangeArrowheads="1"/>
            </p:cNvSpPr>
            <p:nvPr/>
          </p:nvSpPr>
          <p:spPr bwMode="auto">
            <a:xfrm>
              <a:off x="3061" y="1434"/>
              <a:ext cx="907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6383" name="Group 63"/>
          <p:cNvGrpSpPr>
            <a:grpSpLocks/>
          </p:cNvGrpSpPr>
          <p:nvPr/>
        </p:nvGrpSpPr>
        <p:grpSpPr bwMode="auto">
          <a:xfrm>
            <a:off x="3779838" y="2060575"/>
            <a:ext cx="1439862" cy="1584325"/>
            <a:chOff x="3061" y="1434"/>
            <a:chExt cx="907" cy="998"/>
          </a:xfrm>
        </p:grpSpPr>
        <p:pic>
          <p:nvPicPr>
            <p:cNvPr id="56384" name="Picture 64" descr="na01091_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1" y="1480"/>
              <a:ext cx="856" cy="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385" name="Rectangle 65"/>
            <p:cNvSpPr>
              <a:spLocks noChangeArrowheads="1"/>
            </p:cNvSpPr>
            <p:nvPr/>
          </p:nvSpPr>
          <p:spPr bwMode="auto">
            <a:xfrm>
              <a:off x="3061" y="1434"/>
              <a:ext cx="907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56386" name="Picture 66" descr="MCj019342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573463"/>
            <a:ext cx="1544638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87" name="Picture 67" descr="MCj019342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133600"/>
            <a:ext cx="1544638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88" name="Picture 68" descr="MCj019342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692150"/>
            <a:ext cx="1544637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90" name="Picture 70" descr="MCj0232582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205038"/>
            <a:ext cx="1543050" cy="130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93" name="Picture 73" descr="MCj0232582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644900"/>
            <a:ext cx="1543050" cy="130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94" name="Picture 74" descr="MCj0232582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692150"/>
            <a:ext cx="1543050" cy="130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396" name="Group 76"/>
          <p:cNvGrpSpPr>
            <a:grpSpLocks noChangeAspect="1"/>
          </p:cNvGrpSpPr>
          <p:nvPr/>
        </p:nvGrpSpPr>
        <p:grpSpPr bwMode="auto">
          <a:xfrm>
            <a:off x="2051050" y="5229225"/>
            <a:ext cx="1543050" cy="1303338"/>
            <a:chOff x="1292" y="3294"/>
            <a:chExt cx="972" cy="821"/>
          </a:xfrm>
        </p:grpSpPr>
        <p:sp>
          <p:nvSpPr>
            <p:cNvPr id="56395" name="AutoShape 75"/>
            <p:cNvSpPr>
              <a:spLocks noChangeAspect="1" noChangeArrowheads="1" noTextEdit="1"/>
            </p:cNvSpPr>
            <p:nvPr/>
          </p:nvSpPr>
          <p:spPr bwMode="auto">
            <a:xfrm>
              <a:off x="1292" y="3294"/>
              <a:ext cx="972" cy="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97" name="Freeform 77"/>
            <p:cNvSpPr>
              <a:spLocks/>
            </p:cNvSpPr>
            <p:nvPr/>
          </p:nvSpPr>
          <p:spPr bwMode="auto">
            <a:xfrm>
              <a:off x="1648" y="3306"/>
              <a:ext cx="508" cy="288"/>
            </a:xfrm>
            <a:custGeom>
              <a:avLst/>
              <a:gdLst>
                <a:gd name="T0" fmla="*/ 14 w 1017"/>
                <a:gd name="T1" fmla="*/ 140 h 575"/>
                <a:gd name="T2" fmla="*/ 41 w 1017"/>
                <a:gd name="T3" fmla="*/ 124 h 575"/>
                <a:gd name="T4" fmla="*/ 68 w 1017"/>
                <a:gd name="T5" fmla="*/ 110 h 575"/>
                <a:gd name="T6" fmla="*/ 95 w 1017"/>
                <a:gd name="T7" fmla="*/ 96 h 575"/>
                <a:gd name="T8" fmla="*/ 121 w 1017"/>
                <a:gd name="T9" fmla="*/ 82 h 575"/>
                <a:gd name="T10" fmla="*/ 154 w 1017"/>
                <a:gd name="T11" fmla="*/ 67 h 575"/>
                <a:gd name="T12" fmla="*/ 175 w 1017"/>
                <a:gd name="T13" fmla="*/ 60 h 575"/>
                <a:gd name="T14" fmla="*/ 180 w 1017"/>
                <a:gd name="T15" fmla="*/ 44 h 575"/>
                <a:gd name="T16" fmla="*/ 170 w 1017"/>
                <a:gd name="T17" fmla="*/ 21 h 575"/>
                <a:gd name="T18" fmla="*/ 176 w 1017"/>
                <a:gd name="T19" fmla="*/ 0 h 575"/>
                <a:gd name="T20" fmla="*/ 205 w 1017"/>
                <a:gd name="T21" fmla="*/ 4 h 575"/>
                <a:gd name="T22" fmla="*/ 225 w 1017"/>
                <a:gd name="T23" fmla="*/ 9 h 575"/>
                <a:gd name="T24" fmla="*/ 243 w 1017"/>
                <a:gd name="T25" fmla="*/ 17 h 575"/>
                <a:gd name="T26" fmla="*/ 272 w 1017"/>
                <a:gd name="T27" fmla="*/ 31 h 575"/>
                <a:gd name="T28" fmla="*/ 300 w 1017"/>
                <a:gd name="T29" fmla="*/ 39 h 575"/>
                <a:gd name="T30" fmla="*/ 324 w 1017"/>
                <a:gd name="T31" fmla="*/ 36 h 575"/>
                <a:gd name="T32" fmla="*/ 344 w 1017"/>
                <a:gd name="T33" fmla="*/ 34 h 575"/>
                <a:gd name="T34" fmla="*/ 365 w 1017"/>
                <a:gd name="T35" fmla="*/ 32 h 575"/>
                <a:gd name="T36" fmla="*/ 386 w 1017"/>
                <a:gd name="T37" fmla="*/ 34 h 575"/>
                <a:gd name="T38" fmla="*/ 407 w 1017"/>
                <a:gd name="T39" fmla="*/ 40 h 575"/>
                <a:gd name="T40" fmla="*/ 439 w 1017"/>
                <a:gd name="T41" fmla="*/ 50 h 575"/>
                <a:gd name="T42" fmla="*/ 467 w 1017"/>
                <a:gd name="T43" fmla="*/ 55 h 575"/>
                <a:gd name="T44" fmla="*/ 492 w 1017"/>
                <a:gd name="T45" fmla="*/ 56 h 575"/>
                <a:gd name="T46" fmla="*/ 522 w 1017"/>
                <a:gd name="T47" fmla="*/ 40 h 575"/>
                <a:gd name="T48" fmla="*/ 557 w 1017"/>
                <a:gd name="T49" fmla="*/ 19 h 575"/>
                <a:gd name="T50" fmla="*/ 585 w 1017"/>
                <a:gd name="T51" fmla="*/ 14 h 575"/>
                <a:gd name="T52" fmla="*/ 604 w 1017"/>
                <a:gd name="T53" fmla="*/ 40 h 575"/>
                <a:gd name="T54" fmla="*/ 609 w 1017"/>
                <a:gd name="T55" fmla="*/ 63 h 575"/>
                <a:gd name="T56" fmla="*/ 618 w 1017"/>
                <a:gd name="T57" fmla="*/ 85 h 575"/>
                <a:gd name="T58" fmla="*/ 634 w 1017"/>
                <a:gd name="T59" fmla="*/ 102 h 575"/>
                <a:gd name="T60" fmla="*/ 655 w 1017"/>
                <a:gd name="T61" fmla="*/ 119 h 575"/>
                <a:gd name="T62" fmla="*/ 678 w 1017"/>
                <a:gd name="T63" fmla="*/ 138 h 575"/>
                <a:gd name="T64" fmla="*/ 701 w 1017"/>
                <a:gd name="T65" fmla="*/ 157 h 575"/>
                <a:gd name="T66" fmla="*/ 722 w 1017"/>
                <a:gd name="T67" fmla="*/ 177 h 575"/>
                <a:gd name="T68" fmla="*/ 746 w 1017"/>
                <a:gd name="T69" fmla="*/ 209 h 575"/>
                <a:gd name="T70" fmla="*/ 769 w 1017"/>
                <a:gd name="T71" fmla="*/ 219 h 575"/>
                <a:gd name="T72" fmla="*/ 790 w 1017"/>
                <a:gd name="T73" fmla="*/ 227 h 575"/>
                <a:gd name="T74" fmla="*/ 814 w 1017"/>
                <a:gd name="T75" fmla="*/ 233 h 575"/>
                <a:gd name="T76" fmla="*/ 838 w 1017"/>
                <a:gd name="T77" fmla="*/ 245 h 575"/>
                <a:gd name="T78" fmla="*/ 863 w 1017"/>
                <a:gd name="T79" fmla="*/ 265 h 575"/>
                <a:gd name="T80" fmla="*/ 887 w 1017"/>
                <a:gd name="T81" fmla="*/ 294 h 575"/>
                <a:gd name="T82" fmla="*/ 909 w 1017"/>
                <a:gd name="T83" fmla="*/ 324 h 575"/>
                <a:gd name="T84" fmla="*/ 932 w 1017"/>
                <a:gd name="T85" fmla="*/ 357 h 575"/>
                <a:gd name="T86" fmla="*/ 950 w 1017"/>
                <a:gd name="T87" fmla="*/ 388 h 575"/>
                <a:gd name="T88" fmla="*/ 967 w 1017"/>
                <a:gd name="T89" fmla="*/ 416 h 575"/>
                <a:gd name="T90" fmla="*/ 981 w 1017"/>
                <a:gd name="T91" fmla="*/ 444 h 575"/>
                <a:gd name="T92" fmla="*/ 992 w 1017"/>
                <a:gd name="T93" fmla="*/ 473 h 575"/>
                <a:gd name="T94" fmla="*/ 998 w 1017"/>
                <a:gd name="T95" fmla="*/ 497 h 575"/>
                <a:gd name="T96" fmla="*/ 1005 w 1017"/>
                <a:gd name="T97" fmla="*/ 524 h 575"/>
                <a:gd name="T98" fmla="*/ 1011 w 1017"/>
                <a:gd name="T99" fmla="*/ 551 h 575"/>
                <a:gd name="T100" fmla="*/ 1017 w 1017"/>
                <a:gd name="T101" fmla="*/ 575 h 575"/>
                <a:gd name="T102" fmla="*/ 998 w 1017"/>
                <a:gd name="T103" fmla="*/ 564 h 575"/>
                <a:gd name="T104" fmla="*/ 968 w 1017"/>
                <a:gd name="T105" fmla="*/ 551 h 575"/>
                <a:gd name="T106" fmla="*/ 946 w 1017"/>
                <a:gd name="T107" fmla="*/ 543 h 575"/>
                <a:gd name="T108" fmla="*/ 920 w 1017"/>
                <a:gd name="T109" fmla="*/ 536 h 575"/>
                <a:gd name="T110" fmla="*/ 891 w 1017"/>
                <a:gd name="T111" fmla="*/ 526 h 575"/>
                <a:gd name="T112" fmla="*/ 858 w 1017"/>
                <a:gd name="T113" fmla="*/ 519 h 575"/>
                <a:gd name="T114" fmla="*/ 822 w 1017"/>
                <a:gd name="T115" fmla="*/ 512 h 575"/>
                <a:gd name="T116" fmla="*/ 782 w 1017"/>
                <a:gd name="T117" fmla="*/ 507 h 575"/>
                <a:gd name="T118" fmla="*/ 740 w 1017"/>
                <a:gd name="T119" fmla="*/ 504 h 575"/>
                <a:gd name="T120" fmla="*/ 694 w 1017"/>
                <a:gd name="T121" fmla="*/ 504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7" h="575">
                  <a:moveTo>
                    <a:pt x="0" y="149"/>
                  </a:moveTo>
                  <a:lnTo>
                    <a:pt x="3" y="148"/>
                  </a:lnTo>
                  <a:lnTo>
                    <a:pt x="7" y="145"/>
                  </a:lnTo>
                  <a:lnTo>
                    <a:pt x="10" y="143"/>
                  </a:lnTo>
                  <a:lnTo>
                    <a:pt x="14" y="140"/>
                  </a:lnTo>
                  <a:lnTo>
                    <a:pt x="18" y="139"/>
                  </a:lnTo>
                  <a:lnTo>
                    <a:pt x="24" y="136"/>
                  </a:lnTo>
                  <a:lnTo>
                    <a:pt x="29" y="132"/>
                  </a:lnTo>
                  <a:lnTo>
                    <a:pt x="34" y="128"/>
                  </a:lnTo>
                  <a:lnTo>
                    <a:pt x="41" y="124"/>
                  </a:lnTo>
                  <a:lnTo>
                    <a:pt x="48" y="122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1"/>
                  </a:lnTo>
                  <a:lnTo>
                    <a:pt x="68" y="110"/>
                  </a:lnTo>
                  <a:lnTo>
                    <a:pt x="73" y="109"/>
                  </a:lnTo>
                  <a:lnTo>
                    <a:pt x="78" y="107"/>
                  </a:lnTo>
                  <a:lnTo>
                    <a:pt x="85" y="102"/>
                  </a:lnTo>
                  <a:lnTo>
                    <a:pt x="92" y="98"/>
                  </a:lnTo>
                  <a:lnTo>
                    <a:pt x="95" y="96"/>
                  </a:lnTo>
                  <a:lnTo>
                    <a:pt x="100" y="94"/>
                  </a:lnTo>
                  <a:lnTo>
                    <a:pt x="103" y="92"/>
                  </a:lnTo>
                  <a:lnTo>
                    <a:pt x="107" y="90"/>
                  </a:lnTo>
                  <a:lnTo>
                    <a:pt x="114" y="86"/>
                  </a:lnTo>
                  <a:lnTo>
                    <a:pt x="121" y="82"/>
                  </a:lnTo>
                  <a:lnTo>
                    <a:pt x="128" y="78"/>
                  </a:lnTo>
                  <a:lnTo>
                    <a:pt x="136" y="76"/>
                  </a:lnTo>
                  <a:lnTo>
                    <a:pt x="142" y="72"/>
                  </a:lnTo>
                  <a:lnTo>
                    <a:pt x="148" y="69"/>
                  </a:lnTo>
                  <a:lnTo>
                    <a:pt x="154" y="67"/>
                  </a:lnTo>
                  <a:lnTo>
                    <a:pt x="159" y="65"/>
                  </a:lnTo>
                  <a:lnTo>
                    <a:pt x="163" y="63"/>
                  </a:lnTo>
                  <a:lnTo>
                    <a:pt x="168" y="61"/>
                  </a:lnTo>
                  <a:lnTo>
                    <a:pt x="171" y="60"/>
                  </a:lnTo>
                  <a:lnTo>
                    <a:pt x="175" y="60"/>
                  </a:lnTo>
                  <a:lnTo>
                    <a:pt x="178" y="57"/>
                  </a:lnTo>
                  <a:lnTo>
                    <a:pt x="180" y="55"/>
                  </a:lnTo>
                  <a:lnTo>
                    <a:pt x="180" y="52"/>
                  </a:lnTo>
                  <a:lnTo>
                    <a:pt x="182" y="48"/>
                  </a:lnTo>
                  <a:lnTo>
                    <a:pt x="180" y="44"/>
                  </a:lnTo>
                  <a:lnTo>
                    <a:pt x="179" y="39"/>
                  </a:lnTo>
                  <a:lnTo>
                    <a:pt x="177" y="34"/>
                  </a:lnTo>
                  <a:lnTo>
                    <a:pt x="176" y="31"/>
                  </a:lnTo>
                  <a:lnTo>
                    <a:pt x="172" y="25"/>
                  </a:lnTo>
                  <a:lnTo>
                    <a:pt x="170" y="21"/>
                  </a:lnTo>
                  <a:lnTo>
                    <a:pt x="169" y="15"/>
                  </a:lnTo>
                  <a:lnTo>
                    <a:pt x="168" y="11"/>
                  </a:lnTo>
                  <a:lnTo>
                    <a:pt x="166" y="5"/>
                  </a:lnTo>
                  <a:lnTo>
                    <a:pt x="172" y="1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1" y="1"/>
                  </a:lnTo>
                  <a:lnTo>
                    <a:pt x="198" y="1"/>
                  </a:lnTo>
                  <a:lnTo>
                    <a:pt x="205" y="4"/>
                  </a:lnTo>
                  <a:lnTo>
                    <a:pt x="208" y="5"/>
                  </a:lnTo>
                  <a:lnTo>
                    <a:pt x="212" y="6"/>
                  </a:lnTo>
                  <a:lnTo>
                    <a:pt x="217" y="8"/>
                  </a:lnTo>
                  <a:lnTo>
                    <a:pt x="220" y="9"/>
                  </a:lnTo>
                  <a:lnTo>
                    <a:pt x="225" y="9"/>
                  </a:lnTo>
                  <a:lnTo>
                    <a:pt x="228" y="10"/>
                  </a:lnTo>
                  <a:lnTo>
                    <a:pt x="232" y="11"/>
                  </a:lnTo>
                  <a:lnTo>
                    <a:pt x="236" y="14"/>
                  </a:lnTo>
                  <a:lnTo>
                    <a:pt x="240" y="15"/>
                  </a:lnTo>
                  <a:lnTo>
                    <a:pt x="243" y="17"/>
                  </a:lnTo>
                  <a:lnTo>
                    <a:pt x="247" y="18"/>
                  </a:lnTo>
                  <a:lnTo>
                    <a:pt x="252" y="21"/>
                  </a:lnTo>
                  <a:lnTo>
                    <a:pt x="257" y="23"/>
                  </a:lnTo>
                  <a:lnTo>
                    <a:pt x="265" y="27"/>
                  </a:lnTo>
                  <a:lnTo>
                    <a:pt x="272" y="31"/>
                  </a:lnTo>
                  <a:lnTo>
                    <a:pt x="276" y="34"/>
                  </a:lnTo>
                  <a:lnTo>
                    <a:pt x="281" y="36"/>
                  </a:lnTo>
                  <a:lnTo>
                    <a:pt x="287" y="38"/>
                  </a:lnTo>
                  <a:lnTo>
                    <a:pt x="293" y="39"/>
                  </a:lnTo>
                  <a:lnTo>
                    <a:pt x="300" y="39"/>
                  </a:lnTo>
                  <a:lnTo>
                    <a:pt x="305" y="39"/>
                  </a:lnTo>
                  <a:lnTo>
                    <a:pt x="314" y="38"/>
                  </a:lnTo>
                  <a:lnTo>
                    <a:pt x="317" y="36"/>
                  </a:lnTo>
                  <a:lnTo>
                    <a:pt x="319" y="36"/>
                  </a:lnTo>
                  <a:lnTo>
                    <a:pt x="324" y="36"/>
                  </a:lnTo>
                  <a:lnTo>
                    <a:pt x="329" y="36"/>
                  </a:lnTo>
                  <a:lnTo>
                    <a:pt x="332" y="35"/>
                  </a:lnTo>
                  <a:lnTo>
                    <a:pt x="336" y="34"/>
                  </a:lnTo>
                  <a:lnTo>
                    <a:pt x="340" y="34"/>
                  </a:lnTo>
                  <a:lnTo>
                    <a:pt x="344" y="34"/>
                  </a:lnTo>
                  <a:lnTo>
                    <a:pt x="349" y="32"/>
                  </a:lnTo>
                  <a:lnTo>
                    <a:pt x="353" y="32"/>
                  </a:lnTo>
                  <a:lnTo>
                    <a:pt x="357" y="32"/>
                  </a:lnTo>
                  <a:lnTo>
                    <a:pt x="361" y="32"/>
                  </a:lnTo>
                  <a:lnTo>
                    <a:pt x="365" y="32"/>
                  </a:lnTo>
                  <a:lnTo>
                    <a:pt x="370" y="32"/>
                  </a:lnTo>
                  <a:lnTo>
                    <a:pt x="374" y="32"/>
                  </a:lnTo>
                  <a:lnTo>
                    <a:pt x="378" y="34"/>
                  </a:lnTo>
                  <a:lnTo>
                    <a:pt x="383" y="34"/>
                  </a:lnTo>
                  <a:lnTo>
                    <a:pt x="386" y="34"/>
                  </a:lnTo>
                  <a:lnTo>
                    <a:pt x="391" y="35"/>
                  </a:lnTo>
                  <a:lnTo>
                    <a:pt x="395" y="38"/>
                  </a:lnTo>
                  <a:lnTo>
                    <a:pt x="399" y="39"/>
                  </a:lnTo>
                  <a:lnTo>
                    <a:pt x="404" y="39"/>
                  </a:lnTo>
                  <a:lnTo>
                    <a:pt x="407" y="40"/>
                  </a:lnTo>
                  <a:lnTo>
                    <a:pt x="412" y="42"/>
                  </a:lnTo>
                  <a:lnTo>
                    <a:pt x="419" y="44"/>
                  </a:lnTo>
                  <a:lnTo>
                    <a:pt x="427" y="46"/>
                  </a:lnTo>
                  <a:lnTo>
                    <a:pt x="433" y="48"/>
                  </a:lnTo>
                  <a:lnTo>
                    <a:pt x="439" y="50"/>
                  </a:lnTo>
                  <a:lnTo>
                    <a:pt x="446" y="51"/>
                  </a:lnTo>
                  <a:lnTo>
                    <a:pt x="451" y="52"/>
                  </a:lnTo>
                  <a:lnTo>
                    <a:pt x="456" y="54"/>
                  </a:lnTo>
                  <a:lnTo>
                    <a:pt x="462" y="55"/>
                  </a:lnTo>
                  <a:lnTo>
                    <a:pt x="467" y="55"/>
                  </a:lnTo>
                  <a:lnTo>
                    <a:pt x="472" y="56"/>
                  </a:lnTo>
                  <a:lnTo>
                    <a:pt x="477" y="56"/>
                  </a:lnTo>
                  <a:lnTo>
                    <a:pt x="482" y="56"/>
                  </a:lnTo>
                  <a:lnTo>
                    <a:pt x="488" y="56"/>
                  </a:lnTo>
                  <a:lnTo>
                    <a:pt x="492" y="56"/>
                  </a:lnTo>
                  <a:lnTo>
                    <a:pt x="496" y="55"/>
                  </a:lnTo>
                  <a:lnTo>
                    <a:pt x="503" y="52"/>
                  </a:lnTo>
                  <a:lnTo>
                    <a:pt x="509" y="48"/>
                  </a:lnTo>
                  <a:lnTo>
                    <a:pt x="516" y="46"/>
                  </a:lnTo>
                  <a:lnTo>
                    <a:pt x="522" y="40"/>
                  </a:lnTo>
                  <a:lnTo>
                    <a:pt x="529" y="36"/>
                  </a:lnTo>
                  <a:lnTo>
                    <a:pt x="536" y="32"/>
                  </a:lnTo>
                  <a:lnTo>
                    <a:pt x="543" y="29"/>
                  </a:lnTo>
                  <a:lnTo>
                    <a:pt x="550" y="23"/>
                  </a:lnTo>
                  <a:lnTo>
                    <a:pt x="557" y="19"/>
                  </a:lnTo>
                  <a:lnTo>
                    <a:pt x="562" y="17"/>
                  </a:lnTo>
                  <a:lnTo>
                    <a:pt x="569" y="14"/>
                  </a:lnTo>
                  <a:lnTo>
                    <a:pt x="574" y="13"/>
                  </a:lnTo>
                  <a:lnTo>
                    <a:pt x="580" y="13"/>
                  </a:lnTo>
                  <a:lnTo>
                    <a:pt x="585" y="14"/>
                  </a:lnTo>
                  <a:lnTo>
                    <a:pt x="590" y="17"/>
                  </a:lnTo>
                  <a:lnTo>
                    <a:pt x="596" y="25"/>
                  </a:lnTo>
                  <a:lnTo>
                    <a:pt x="601" y="32"/>
                  </a:lnTo>
                  <a:lnTo>
                    <a:pt x="602" y="36"/>
                  </a:lnTo>
                  <a:lnTo>
                    <a:pt x="604" y="40"/>
                  </a:lnTo>
                  <a:lnTo>
                    <a:pt x="606" y="46"/>
                  </a:lnTo>
                  <a:lnTo>
                    <a:pt x="607" y="51"/>
                  </a:lnTo>
                  <a:lnTo>
                    <a:pt x="608" y="55"/>
                  </a:lnTo>
                  <a:lnTo>
                    <a:pt x="609" y="59"/>
                  </a:lnTo>
                  <a:lnTo>
                    <a:pt x="609" y="63"/>
                  </a:lnTo>
                  <a:lnTo>
                    <a:pt x="611" y="68"/>
                  </a:lnTo>
                  <a:lnTo>
                    <a:pt x="613" y="72"/>
                  </a:lnTo>
                  <a:lnTo>
                    <a:pt x="614" y="76"/>
                  </a:lnTo>
                  <a:lnTo>
                    <a:pt x="616" y="80"/>
                  </a:lnTo>
                  <a:lnTo>
                    <a:pt x="618" y="85"/>
                  </a:lnTo>
                  <a:lnTo>
                    <a:pt x="620" y="89"/>
                  </a:lnTo>
                  <a:lnTo>
                    <a:pt x="626" y="94"/>
                  </a:lnTo>
                  <a:lnTo>
                    <a:pt x="627" y="97"/>
                  </a:lnTo>
                  <a:lnTo>
                    <a:pt x="630" y="99"/>
                  </a:lnTo>
                  <a:lnTo>
                    <a:pt x="634" y="102"/>
                  </a:lnTo>
                  <a:lnTo>
                    <a:pt x="638" y="106"/>
                  </a:lnTo>
                  <a:lnTo>
                    <a:pt x="642" y="109"/>
                  </a:lnTo>
                  <a:lnTo>
                    <a:pt x="647" y="111"/>
                  </a:lnTo>
                  <a:lnTo>
                    <a:pt x="650" y="115"/>
                  </a:lnTo>
                  <a:lnTo>
                    <a:pt x="655" y="119"/>
                  </a:lnTo>
                  <a:lnTo>
                    <a:pt x="658" y="122"/>
                  </a:lnTo>
                  <a:lnTo>
                    <a:pt x="663" y="127"/>
                  </a:lnTo>
                  <a:lnTo>
                    <a:pt x="669" y="130"/>
                  </a:lnTo>
                  <a:lnTo>
                    <a:pt x="673" y="135"/>
                  </a:lnTo>
                  <a:lnTo>
                    <a:pt x="678" y="138"/>
                  </a:lnTo>
                  <a:lnTo>
                    <a:pt x="683" y="142"/>
                  </a:lnTo>
                  <a:lnTo>
                    <a:pt x="687" y="145"/>
                  </a:lnTo>
                  <a:lnTo>
                    <a:pt x="693" y="149"/>
                  </a:lnTo>
                  <a:lnTo>
                    <a:pt x="697" y="153"/>
                  </a:lnTo>
                  <a:lnTo>
                    <a:pt x="701" y="157"/>
                  </a:lnTo>
                  <a:lnTo>
                    <a:pt x="706" y="161"/>
                  </a:lnTo>
                  <a:lnTo>
                    <a:pt x="711" y="166"/>
                  </a:lnTo>
                  <a:lnTo>
                    <a:pt x="714" y="169"/>
                  </a:lnTo>
                  <a:lnTo>
                    <a:pt x="719" y="173"/>
                  </a:lnTo>
                  <a:lnTo>
                    <a:pt x="722" y="177"/>
                  </a:lnTo>
                  <a:lnTo>
                    <a:pt x="726" y="181"/>
                  </a:lnTo>
                  <a:lnTo>
                    <a:pt x="732" y="189"/>
                  </a:lnTo>
                  <a:lnTo>
                    <a:pt x="736" y="197"/>
                  </a:lnTo>
                  <a:lnTo>
                    <a:pt x="740" y="203"/>
                  </a:lnTo>
                  <a:lnTo>
                    <a:pt x="746" y="209"/>
                  </a:lnTo>
                  <a:lnTo>
                    <a:pt x="752" y="212"/>
                  </a:lnTo>
                  <a:lnTo>
                    <a:pt x="759" y="216"/>
                  </a:lnTo>
                  <a:lnTo>
                    <a:pt x="761" y="218"/>
                  </a:lnTo>
                  <a:lnTo>
                    <a:pt x="765" y="219"/>
                  </a:lnTo>
                  <a:lnTo>
                    <a:pt x="769" y="219"/>
                  </a:lnTo>
                  <a:lnTo>
                    <a:pt x="773" y="222"/>
                  </a:lnTo>
                  <a:lnTo>
                    <a:pt x="777" y="222"/>
                  </a:lnTo>
                  <a:lnTo>
                    <a:pt x="782" y="223"/>
                  </a:lnTo>
                  <a:lnTo>
                    <a:pt x="786" y="226"/>
                  </a:lnTo>
                  <a:lnTo>
                    <a:pt x="790" y="227"/>
                  </a:lnTo>
                  <a:lnTo>
                    <a:pt x="795" y="227"/>
                  </a:lnTo>
                  <a:lnTo>
                    <a:pt x="800" y="230"/>
                  </a:lnTo>
                  <a:lnTo>
                    <a:pt x="804" y="230"/>
                  </a:lnTo>
                  <a:lnTo>
                    <a:pt x="809" y="231"/>
                  </a:lnTo>
                  <a:lnTo>
                    <a:pt x="814" y="233"/>
                  </a:lnTo>
                  <a:lnTo>
                    <a:pt x="818" y="235"/>
                  </a:lnTo>
                  <a:lnTo>
                    <a:pt x="823" y="237"/>
                  </a:lnTo>
                  <a:lnTo>
                    <a:pt x="829" y="240"/>
                  </a:lnTo>
                  <a:lnTo>
                    <a:pt x="832" y="243"/>
                  </a:lnTo>
                  <a:lnTo>
                    <a:pt x="838" y="245"/>
                  </a:lnTo>
                  <a:lnTo>
                    <a:pt x="843" y="248"/>
                  </a:lnTo>
                  <a:lnTo>
                    <a:pt x="849" y="252"/>
                  </a:lnTo>
                  <a:lnTo>
                    <a:pt x="853" y="254"/>
                  </a:lnTo>
                  <a:lnTo>
                    <a:pt x="858" y="260"/>
                  </a:lnTo>
                  <a:lnTo>
                    <a:pt x="863" y="265"/>
                  </a:lnTo>
                  <a:lnTo>
                    <a:pt x="869" y="270"/>
                  </a:lnTo>
                  <a:lnTo>
                    <a:pt x="873" y="276"/>
                  </a:lnTo>
                  <a:lnTo>
                    <a:pt x="878" y="281"/>
                  </a:lnTo>
                  <a:lnTo>
                    <a:pt x="881" y="286"/>
                  </a:lnTo>
                  <a:lnTo>
                    <a:pt x="887" y="294"/>
                  </a:lnTo>
                  <a:lnTo>
                    <a:pt x="891" y="299"/>
                  </a:lnTo>
                  <a:lnTo>
                    <a:pt x="895" y="306"/>
                  </a:lnTo>
                  <a:lnTo>
                    <a:pt x="900" y="312"/>
                  </a:lnTo>
                  <a:lnTo>
                    <a:pt x="906" y="319"/>
                  </a:lnTo>
                  <a:lnTo>
                    <a:pt x="909" y="324"/>
                  </a:lnTo>
                  <a:lnTo>
                    <a:pt x="914" y="331"/>
                  </a:lnTo>
                  <a:lnTo>
                    <a:pt x="918" y="337"/>
                  </a:lnTo>
                  <a:lnTo>
                    <a:pt x="923" y="344"/>
                  </a:lnTo>
                  <a:lnTo>
                    <a:pt x="927" y="350"/>
                  </a:lnTo>
                  <a:lnTo>
                    <a:pt x="932" y="357"/>
                  </a:lnTo>
                  <a:lnTo>
                    <a:pt x="935" y="362"/>
                  </a:lnTo>
                  <a:lnTo>
                    <a:pt x="940" y="370"/>
                  </a:lnTo>
                  <a:lnTo>
                    <a:pt x="943" y="375"/>
                  </a:lnTo>
                  <a:lnTo>
                    <a:pt x="947" y="382"/>
                  </a:lnTo>
                  <a:lnTo>
                    <a:pt x="950" y="388"/>
                  </a:lnTo>
                  <a:lnTo>
                    <a:pt x="955" y="395"/>
                  </a:lnTo>
                  <a:lnTo>
                    <a:pt x="957" y="400"/>
                  </a:lnTo>
                  <a:lnTo>
                    <a:pt x="961" y="406"/>
                  </a:lnTo>
                  <a:lnTo>
                    <a:pt x="963" y="411"/>
                  </a:lnTo>
                  <a:lnTo>
                    <a:pt x="967" y="416"/>
                  </a:lnTo>
                  <a:lnTo>
                    <a:pt x="969" y="421"/>
                  </a:lnTo>
                  <a:lnTo>
                    <a:pt x="972" y="425"/>
                  </a:lnTo>
                  <a:lnTo>
                    <a:pt x="974" y="431"/>
                  </a:lnTo>
                  <a:lnTo>
                    <a:pt x="977" y="436"/>
                  </a:lnTo>
                  <a:lnTo>
                    <a:pt x="981" y="444"/>
                  </a:lnTo>
                  <a:lnTo>
                    <a:pt x="984" y="450"/>
                  </a:lnTo>
                  <a:lnTo>
                    <a:pt x="986" y="457"/>
                  </a:lnTo>
                  <a:lnTo>
                    <a:pt x="990" y="463"/>
                  </a:lnTo>
                  <a:lnTo>
                    <a:pt x="990" y="467"/>
                  </a:lnTo>
                  <a:lnTo>
                    <a:pt x="992" y="473"/>
                  </a:lnTo>
                  <a:lnTo>
                    <a:pt x="994" y="476"/>
                  </a:lnTo>
                  <a:lnTo>
                    <a:pt x="995" y="483"/>
                  </a:lnTo>
                  <a:lnTo>
                    <a:pt x="996" y="487"/>
                  </a:lnTo>
                  <a:lnTo>
                    <a:pt x="997" y="492"/>
                  </a:lnTo>
                  <a:lnTo>
                    <a:pt x="998" y="497"/>
                  </a:lnTo>
                  <a:lnTo>
                    <a:pt x="1001" y="503"/>
                  </a:lnTo>
                  <a:lnTo>
                    <a:pt x="1001" y="508"/>
                  </a:lnTo>
                  <a:lnTo>
                    <a:pt x="1003" y="513"/>
                  </a:lnTo>
                  <a:lnTo>
                    <a:pt x="1003" y="519"/>
                  </a:lnTo>
                  <a:lnTo>
                    <a:pt x="1005" y="524"/>
                  </a:lnTo>
                  <a:lnTo>
                    <a:pt x="1006" y="529"/>
                  </a:lnTo>
                  <a:lnTo>
                    <a:pt x="1008" y="534"/>
                  </a:lnTo>
                  <a:lnTo>
                    <a:pt x="1008" y="538"/>
                  </a:lnTo>
                  <a:lnTo>
                    <a:pt x="1009" y="543"/>
                  </a:lnTo>
                  <a:lnTo>
                    <a:pt x="1011" y="551"/>
                  </a:lnTo>
                  <a:lnTo>
                    <a:pt x="1013" y="559"/>
                  </a:lnTo>
                  <a:lnTo>
                    <a:pt x="1013" y="566"/>
                  </a:lnTo>
                  <a:lnTo>
                    <a:pt x="1016" y="570"/>
                  </a:lnTo>
                  <a:lnTo>
                    <a:pt x="1016" y="574"/>
                  </a:lnTo>
                  <a:lnTo>
                    <a:pt x="1017" y="575"/>
                  </a:lnTo>
                  <a:lnTo>
                    <a:pt x="1015" y="574"/>
                  </a:lnTo>
                  <a:lnTo>
                    <a:pt x="1011" y="571"/>
                  </a:lnTo>
                  <a:lnTo>
                    <a:pt x="1008" y="568"/>
                  </a:lnTo>
                  <a:lnTo>
                    <a:pt x="1003" y="567"/>
                  </a:lnTo>
                  <a:lnTo>
                    <a:pt x="998" y="564"/>
                  </a:lnTo>
                  <a:lnTo>
                    <a:pt x="995" y="563"/>
                  </a:lnTo>
                  <a:lnTo>
                    <a:pt x="988" y="559"/>
                  </a:lnTo>
                  <a:lnTo>
                    <a:pt x="982" y="558"/>
                  </a:lnTo>
                  <a:lnTo>
                    <a:pt x="975" y="554"/>
                  </a:lnTo>
                  <a:lnTo>
                    <a:pt x="968" y="551"/>
                  </a:lnTo>
                  <a:lnTo>
                    <a:pt x="963" y="550"/>
                  </a:lnTo>
                  <a:lnTo>
                    <a:pt x="958" y="547"/>
                  </a:lnTo>
                  <a:lnTo>
                    <a:pt x="955" y="546"/>
                  </a:lnTo>
                  <a:lnTo>
                    <a:pt x="950" y="546"/>
                  </a:lnTo>
                  <a:lnTo>
                    <a:pt x="946" y="543"/>
                  </a:lnTo>
                  <a:lnTo>
                    <a:pt x="941" y="542"/>
                  </a:lnTo>
                  <a:lnTo>
                    <a:pt x="935" y="540"/>
                  </a:lnTo>
                  <a:lnTo>
                    <a:pt x="932" y="540"/>
                  </a:lnTo>
                  <a:lnTo>
                    <a:pt x="926" y="537"/>
                  </a:lnTo>
                  <a:lnTo>
                    <a:pt x="920" y="536"/>
                  </a:lnTo>
                  <a:lnTo>
                    <a:pt x="914" y="534"/>
                  </a:lnTo>
                  <a:lnTo>
                    <a:pt x="909" y="532"/>
                  </a:lnTo>
                  <a:lnTo>
                    <a:pt x="902" y="530"/>
                  </a:lnTo>
                  <a:lnTo>
                    <a:pt x="897" y="528"/>
                  </a:lnTo>
                  <a:lnTo>
                    <a:pt x="891" y="526"/>
                  </a:lnTo>
                  <a:lnTo>
                    <a:pt x="885" y="525"/>
                  </a:lnTo>
                  <a:lnTo>
                    <a:pt x="878" y="522"/>
                  </a:lnTo>
                  <a:lnTo>
                    <a:pt x="871" y="522"/>
                  </a:lnTo>
                  <a:lnTo>
                    <a:pt x="864" y="520"/>
                  </a:lnTo>
                  <a:lnTo>
                    <a:pt x="858" y="519"/>
                  </a:lnTo>
                  <a:lnTo>
                    <a:pt x="851" y="517"/>
                  </a:lnTo>
                  <a:lnTo>
                    <a:pt x="844" y="516"/>
                  </a:lnTo>
                  <a:lnTo>
                    <a:pt x="837" y="515"/>
                  </a:lnTo>
                  <a:lnTo>
                    <a:pt x="830" y="515"/>
                  </a:lnTo>
                  <a:lnTo>
                    <a:pt x="822" y="512"/>
                  </a:lnTo>
                  <a:lnTo>
                    <a:pt x="814" y="512"/>
                  </a:lnTo>
                  <a:lnTo>
                    <a:pt x="807" y="511"/>
                  </a:lnTo>
                  <a:lnTo>
                    <a:pt x="798" y="509"/>
                  </a:lnTo>
                  <a:lnTo>
                    <a:pt x="790" y="508"/>
                  </a:lnTo>
                  <a:lnTo>
                    <a:pt x="782" y="507"/>
                  </a:lnTo>
                  <a:lnTo>
                    <a:pt x="774" y="507"/>
                  </a:lnTo>
                  <a:lnTo>
                    <a:pt x="767" y="507"/>
                  </a:lnTo>
                  <a:lnTo>
                    <a:pt x="758" y="505"/>
                  </a:lnTo>
                  <a:lnTo>
                    <a:pt x="749" y="504"/>
                  </a:lnTo>
                  <a:lnTo>
                    <a:pt x="740" y="504"/>
                  </a:lnTo>
                  <a:lnTo>
                    <a:pt x="732" y="504"/>
                  </a:lnTo>
                  <a:lnTo>
                    <a:pt x="722" y="504"/>
                  </a:lnTo>
                  <a:lnTo>
                    <a:pt x="713" y="504"/>
                  </a:lnTo>
                  <a:lnTo>
                    <a:pt x="704" y="504"/>
                  </a:lnTo>
                  <a:lnTo>
                    <a:pt x="694" y="504"/>
                  </a:lnTo>
                  <a:lnTo>
                    <a:pt x="0" y="149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2E4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98" name="Freeform 78"/>
            <p:cNvSpPr>
              <a:spLocks/>
            </p:cNvSpPr>
            <p:nvPr/>
          </p:nvSpPr>
          <p:spPr bwMode="auto">
            <a:xfrm>
              <a:off x="1304" y="3549"/>
              <a:ext cx="948" cy="553"/>
            </a:xfrm>
            <a:custGeom>
              <a:avLst/>
              <a:gdLst>
                <a:gd name="T0" fmla="*/ 315 w 1898"/>
                <a:gd name="T1" fmla="*/ 263 h 1105"/>
                <a:gd name="T2" fmla="*/ 290 w 1898"/>
                <a:gd name="T3" fmla="*/ 275 h 1105"/>
                <a:gd name="T4" fmla="*/ 256 w 1898"/>
                <a:gd name="T5" fmla="*/ 296 h 1105"/>
                <a:gd name="T6" fmla="*/ 214 w 1898"/>
                <a:gd name="T7" fmla="*/ 322 h 1105"/>
                <a:gd name="T8" fmla="*/ 171 w 1898"/>
                <a:gd name="T9" fmla="*/ 357 h 1105"/>
                <a:gd name="T10" fmla="*/ 127 w 1898"/>
                <a:gd name="T11" fmla="*/ 401 h 1105"/>
                <a:gd name="T12" fmla="*/ 83 w 1898"/>
                <a:gd name="T13" fmla="*/ 449 h 1105"/>
                <a:gd name="T14" fmla="*/ 47 w 1898"/>
                <a:gd name="T15" fmla="*/ 506 h 1105"/>
                <a:gd name="T16" fmla="*/ 19 w 1898"/>
                <a:gd name="T17" fmla="*/ 570 h 1105"/>
                <a:gd name="T18" fmla="*/ 4 w 1898"/>
                <a:gd name="T19" fmla="*/ 641 h 1105"/>
                <a:gd name="T20" fmla="*/ 4 w 1898"/>
                <a:gd name="T21" fmla="*/ 720 h 1105"/>
                <a:gd name="T22" fmla="*/ 21 w 1898"/>
                <a:gd name="T23" fmla="*/ 804 h 1105"/>
                <a:gd name="T24" fmla="*/ 60 w 1898"/>
                <a:gd name="T25" fmla="*/ 895 h 1105"/>
                <a:gd name="T26" fmla="*/ 122 w 1898"/>
                <a:gd name="T27" fmla="*/ 969 h 1105"/>
                <a:gd name="T28" fmla="*/ 204 w 1898"/>
                <a:gd name="T29" fmla="*/ 1029 h 1105"/>
                <a:gd name="T30" fmla="*/ 302 w 1898"/>
                <a:gd name="T31" fmla="*/ 1069 h 1105"/>
                <a:gd name="T32" fmla="*/ 414 w 1898"/>
                <a:gd name="T33" fmla="*/ 1093 h 1105"/>
                <a:gd name="T34" fmla="*/ 535 w 1898"/>
                <a:gd name="T35" fmla="*/ 1105 h 1105"/>
                <a:gd name="T36" fmla="*/ 666 w 1898"/>
                <a:gd name="T37" fmla="*/ 1103 h 1105"/>
                <a:gd name="T38" fmla="*/ 798 w 1898"/>
                <a:gd name="T39" fmla="*/ 1086 h 1105"/>
                <a:gd name="T40" fmla="*/ 933 w 1898"/>
                <a:gd name="T41" fmla="*/ 1061 h 1105"/>
                <a:gd name="T42" fmla="*/ 1063 w 1898"/>
                <a:gd name="T43" fmla="*/ 1026 h 1105"/>
                <a:gd name="T44" fmla="*/ 1190 w 1898"/>
                <a:gd name="T45" fmla="*/ 981 h 1105"/>
                <a:gd name="T46" fmla="*/ 1305 w 1898"/>
                <a:gd name="T47" fmla="*/ 929 h 1105"/>
                <a:gd name="T48" fmla="*/ 1410 w 1898"/>
                <a:gd name="T49" fmla="*/ 871 h 1105"/>
                <a:gd name="T50" fmla="*/ 1500 w 1898"/>
                <a:gd name="T51" fmla="*/ 808 h 1105"/>
                <a:gd name="T52" fmla="*/ 1581 w 1898"/>
                <a:gd name="T53" fmla="*/ 746 h 1105"/>
                <a:gd name="T54" fmla="*/ 1652 w 1898"/>
                <a:gd name="T55" fmla="*/ 684 h 1105"/>
                <a:gd name="T56" fmla="*/ 1714 w 1898"/>
                <a:gd name="T57" fmla="*/ 625 h 1105"/>
                <a:gd name="T58" fmla="*/ 1767 w 1898"/>
                <a:gd name="T59" fmla="*/ 567 h 1105"/>
                <a:gd name="T60" fmla="*/ 1811 w 1898"/>
                <a:gd name="T61" fmla="*/ 511 h 1105"/>
                <a:gd name="T62" fmla="*/ 1846 w 1898"/>
                <a:gd name="T63" fmla="*/ 458 h 1105"/>
                <a:gd name="T64" fmla="*/ 1873 w 1898"/>
                <a:gd name="T65" fmla="*/ 406 h 1105"/>
                <a:gd name="T66" fmla="*/ 1888 w 1898"/>
                <a:gd name="T67" fmla="*/ 357 h 1105"/>
                <a:gd name="T68" fmla="*/ 1898 w 1898"/>
                <a:gd name="T69" fmla="*/ 311 h 1105"/>
                <a:gd name="T70" fmla="*/ 1896 w 1898"/>
                <a:gd name="T71" fmla="*/ 267 h 1105"/>
                <a:gd name="T72" fmla="*/ 1886 w 1898"/>
                <a:gd name="T73" fmla="*/ 229 h 1105"/>
                <a:gd name="T74" fmla="*/ 1867 w 1898"/>
                <a:gd name="T75" fmla="*/ 193 h 1105"/>
                <a:gd name="T76" fmla="*/ 1839 w 1898"/>
                <a:gd name="T77" fmla="*/ 160 h 1105"/>
                <a:gd name="T78" fmla="*/ 1807 w 1898"/>
                <a:gd name="T79" fmla="*/ 133 h 1105"/>
                <a:gd name="T80" fmla="*/ 1770 w 1898"/>
                <a:gd name="T81" fmla="*/ 108 h 1105"/>
                <a:gd name="T82" fmla="*/ 1729 w 1898"/>
                <a:gd name="T83" fmla="*/ 87 h 1105"/>
                <a:gd name="T84" fmla="*/ 1686 w 1898"/>
                <a:gd name="T85" fmla="*/ 70 h 1105"/>
                <a:gd name="T86" fmla="*/ 1643 w 1898"/>
                <a:gd name="T87" fmla="*/ 53 h 1105"/>
                <a:gd name="T88" fmla="*/ 1599 w 1898"/>
                <a:gd name="T89" fmla="*/ 41 h 1105"/>
                <a:gd name="T90" fmla="*/ 1555 w 1898"/>
                <a:gd name="T91" fmla="*/ 29 h 1105"/>
                <a:gd name="T92" fmla="*/ 1513 w 1898"/>
                <a:gd name="T93" fmla="*/ 20 h 1105"/>
                <a:gd name="T94" fmla="*/ 1476 w 1898"/>
                <a:gd name="T95" fmla="*/ 13 h 1105"/>
                <a:gd name="T96" fmla="*/ 1442 w 1898"/>
                <a:gd name="T97" fmla="*/ 8 h 1105"/>
                <a:gd name="T98" fmla="*/ 1413 w 1898"/>
                <a:gd name="T99" fmla="*/ 4 h 1105"/>
                <a:gd name="T100" fmla="*/ 1392 w 1898"/>
                <a:gd name="T101" fmla="*/ 1 h 1105"/>
                <a:gd name="T102" fmla="*/ 1364 w 1898"/>
                <a:gd name="T103" fmla="*/ 0 h 1105"/>
                <a:gd name="T104" fmla="*/ 1322 w 1898"/>
                <a:gd name="T105" fmla="*/ 3 h 1105"/>
                <a:gd name="T106" fmla="*/ 1267 w 1898"/>
                <a:gd name="T107" fmla="*/ 9 h 1105"/>
                <a:gd name="T108" fmla="*/ 1205 w 1898"/>
                <a:gd name="T109" fmla="*/ 20 h 1105"/>
                <a:gd name="T110" fmla="*/ 1135 w 1898"/>
                <a:gd name="T111" fmla="*/ 32 h 1105"/>
                <a:gd name="T112" fmla="*/ 1065 w 1898"/>
                <a:gd name="T113" fmla="*/ 45 h 1105"/>
                <a:gd name="T114" fmla="*/ 993 w 1898"/>
                <a:gd name="T115" fmla="*/ 58 h 1105"/>
                <a:gd name="T116" fmla="*/ 926 w 1898"/>
                <a:gd name="T117" fmla="*/ 71 h 1105"/>
                <a:gd name="T118" fmla="*/ 864 w 1898"/>
                <a:gd name="T119" fmla="*/ 83 h 1105"/>
                <a:gd name="T120" fmla="*/ 811 w 1898"/>
                <a:gd name="T121" fmla="*/ 95 h 1105"/>
                <a:gd name="T122" fmla="*/ 771 w 1898"/>
                <a:gd name="T123" fmla="*/ 102 h 1105"/>
                <a:gd name="T124" fmla="*/ 748 w 1898"/>
                <a:gd name="T125" fmla="*/ 108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98" h="1105">
                  <a:moveTo>
                    <a:pt x="326" y="257"/>
                  </a:moveTo>
                  <a:lnTo>
                    <a:pt x="324" y="257"/>
                  </a:lnTo>
                  <a:lnTo>
                    <a:pt x="322" y="260"/>
                  </a:lnTo>
                  <a:lnTo>
                    <a:pt x="317" y="261"/>
                  </a:lnTo>
                  <a:lnTo>
                    <a:pt x="315" y="263"/>
                  </a:lnTo>
                  <a:lnTo>
                    <a:pt x="311" y="265"/>
                  </a:lnTo>
                  <a:lnTo>
                    <a:pt x="306" y="267"/>
                  </a:lnTo>
                  <a:lnTo>
                    <a:pt x="301" y="269"/>
                  </a:lnTo>
                  <a:lnTo>
                    <a:pt x="296" y="272"/>
                  </a:lnTo>
                  <a:lnTo>
                    <a:pt x="290" y="275"/>
                  </a:lnTo>
                  <a:lnTo>
                    <a:pt x="284" y="278"/>
                  </a:lnTo>
                  <a:lnTo>
                    <a:pt x="277" y="282"/>
                  </a:lnTo>
                  <a:lnTo>
                    <a:pt x="270" y="286"/>
                  </a:lnTo>
                  <a:lnTo>
                    <a:pt x="263" y="290"/>
                  </a:lnTo>
                  <a:lnTo>
                    <a:pt x="256" y="296"/>
                  </a:lnTo>
                  <a:lnTo>
                    <a:pt x="248" y="301"/>
                  </a:lnTo>
                  <a:lnTo>
                    <a:pt x="241" y="305"/>
                  </a:lnTo>
                  <a:lnTo>
                    <a:pt x="232" y="310"/>
                  </a:lnTo>
                  <a:lnTo>
                    <a:pt x="224" y="317"/>
                  </a:lnTo>
                  <a:lnTo>
                    <a:pt x="214" y="322"/>
                  </a:lnTo>
                  <a:lnTo>
                    <a:pt x="206" y="328"/>
                  </a:lnTo>
                  <a:lnTo>
                    <a:pt x="198" y="336"/>
                  </a:lnTo>
                  <a:lnTo>
                    <a:pt x="190" y="343"/>
                  </a:lnTo>
                  <a:lnTo>
                    <a:pt x="180" y="349"/>
                  </a:lnTo>
                  <a:lnTo>
                    <a:pt x="171" y="357"/>
                  </a:lnTo>
                  <a:lnTo>
                    <a:pt x="162" y="365"/>
                  </a:lnTo>
                  <a:lnTo>
                    <a:pt x="153" y="373"/>
                  </a:lnTo>
                  <a:lnTo>
                    <a:pt x="144" y="381"/>
                  </a:lnTo>
                  <a:lnTo>
                    <a:pt x="135" y="391"/>
                  </a:lnTo>
                  <a:lnTo>
                    <a:pt x="127" y="401"/>
                  </a:lnTo>
                  <a:lnTo>
                    <a:pt x="118" y="410"/>
                  </a:lnTo>
                  <a:lnTo>
                    <a:pt x="109" y="419"/>
                  </a:lnTo>
                  <a:lnTo>
                    <a:pt x="100" y="428"/>
                  </a:lnTo>
                  <a:lnTo>
                    <a:pt x="91" y="439"/>
                  </a:lnTo>
                  <a:lnTo>
                    <a:pt x="83" y="449"/>
                  </a:lnTo>
                  <a:lnTo>
                    <a:pt x="75" y="460"/>
                  </a:lnTo>
                  <a:lnTo>
                    <a:pt x="68" y="470"/>
                  </a:lnTo>
                  <a:lnTo>
                    <a:pt x="61" y="482"/>
                  </a:lnTo>
                  <a:lnTo>
                    <a:pt x="54" y="494"/>
                  </a:lnTo>
                  <a:lnTo>
                    <a:pt x="47" y="506"/>
                  </a:lnTo>
                  <a:lnTo>
                    <a:pt x="40" y="518"/>
                  </a:lnTo>
                  <a:lnTo>
                    <a:pt x="34" y="531"/>
                  </a:lnTo>
                  <a:lnTo>
                    <a:pt x="30" y="544"/>
                  </a:lnTo>
                  <a:lnTo>
                    <a:pt x="24" y="557"/>
                  </a:lnTo>
                  <a:lnTo>
                    <a:pt x="19" y="570"/>
                  </a:lnTo>
                  <a:lnTo>
                    <a:pt x="14" y="583"/>
                  </a:lnTo>
                  <a:lnTo>
                    <a:pt x="12" y="598"/>
                  </a:lnTo>
                  <a:lnTo>
                    <a:pt x="7" y="611"/>
                  </a:lnTo>
                  <a:lnTo>
                    <a:pt x="5" y="625"/>
                  </a:lnTo>
                  <a:lnTo>
                    <a:pt x="4" y="641"/>
                  </a:lnTo>
                  <a:lnTo>
                    <a:pt x="2" y="657"/>
                  </a:lnTo>
                  <a:lnTo>
                    <a:pt x="0" y="670"/>
                  </a:lnTo>
                  <a:lnTo>
                    <a:pt x="2" y="686"/>
                  </a:lnTo>
                  <a:lnTo>
                    <a:pt x="2" y="703"/>
                  </a:lnTo>
                  <a:lnTo>
                    <a:pt x="4" y="720"/>
                  </a:lnTo>
                  <a:lnTo>
                    <a:pt x="5" y="736"/>
                  </a:lnTo>
                  <a:lnTo>
                    <a:pt x="7" y="751"/>
                  </a:lnTo>
                  <a:lnTo>
                    <a:pt x="11" y="768"/>
                  </a:lnTo>
                  <a:lnTo>
                    <a:pt x="16" y="787"/>
                  </a:lnTo>
                  <a:lnTo>
                    <a:pt x="21" y="804"/>
                  </a:lnTo>
                  <a:lnTo>
                    <a:pt x="27" y="822"/>
                  </a:lnTo>
                  <a:lnTo>
                    <a:pt x="34" y="841"/>
                  </a:lnTo>
                  <a:lnTo>
                    <a:pt x="42" y="859"/>
                  </a:lnTo>
                  <a:lnTo>
                    <a:pt x="51" y="877"/>
                  </a:lnTo>
                  <a:lnTo>
                    <a:pt x="60" y="895"/>
                  </a:lnTo>
                  <a:lnTo>
                    <a:pt x="70" y="910"/>
                  </a:lnTo>
                  <a:lnTo>
                    <a:pt x="82" y="927"/>
                  </a:lnTo>
                  <a:lnTo>
                    <a:pt x="94" y="942"/>
                  </a:lnTo>
                  <a:lnTo>
                    <a:pt x="108" y="956"/>
                  </a:lnTo>
                  <a:lnTo>
                    <a:pt x="122" y="969"/>
                  </a:lnTo>
                  <a:lnTo>
                    <a:pt x="137" y="983"/>
                  </a:lnTo>
                  <a:lnTo>
                    <a:pt x="152" y="994"/>
                  </a:lnTo>
                  <a:lnTo>
                    <a:pt x="169" y="1006"/>
                  </a:lnTo>
                  <a:lnTo>
                    <a:pt x="185" y="1017"/>
                  </a:lnTo>
                  <a:lnTo>
                    <a:pt x="204" y="1029"/>
                  </a:lnTo>
                  <a:lnTo>
                    <a:pt x="221" y="1036"/>
                  </a:lnTo>
                  <a:lnTo>
                    <a:pt x="241" y="1046"/>
                  </a:lnTo>
                  <a:lnTo>
                    <a:pt x="261" y="1053"/>
                  </a:lnTo>
                  <a:lnTo>
                    <a:pt x="282" y="1063"/>
                  </a:lnTo>
                  <a:lnTo>
                    <a:pt x="302" y="1069"/>
                  </a:lnTo>
                  <a:lnTo>
                    <a:pt x="324" y="1076"/>
                  </a:lnTo>
                  <a:lnTo>
                    <a:pt x="345" y="1080"/>
                  </a:lnTo>
                  <a:lnTo>
                    <a:pt x="368" y="1085"/>
                  </a:lnTo>
                  <a:lnTo>
                    <a:pt x="391" y="1089"/>
                  </a:lnTo>
                  <a:lnTo>
                    <a:pt x="414" y="1093"/>
                  </a:lnTo>
                  <a:lnTo>
                    <a:pt x="437" y="1097"/>
                  </a:lnTo>
                  <a:lnTo>
                    <a:pt x="462" y="1101"/>
                  </a:lnTo>
                  <a:lnTo>
                    <a:pt x="486" y="1102"/>
                  </a:lnTo>
                  <a:lnTo>
                    <a:pt x="511" y="1103"/>
                  </a:lnTo>
                  <a:lnTo>
                    <a:pt x="535" y="1105"/>
                  </a:lnTo>
                  <a:lnTo>
                    <a:pt x="561" y="1105"/>
                  </a:lnTo>
                  <a:lnTo>
                    <a:pt x="587" y="1105"/>
                  </a:lnTo>
                  <a:lnTo>
                    <a:pt x="613" y="1105"/>
                  </a:lnTo>
                  <a:lnTo>
                    <a:pt x="638" y="1103"/>
                  </a:lnTo>
                  <a:lnTo>
                    <a:pt x="666" y="1103"/>
                  </a:lnTo>
                  <a:lnTo>
                    <a:pt x="692" y="1101"/>
                  </a:lnTo>
                  <a:lnTo>
                    <a:pt x="719" y="1098"/>
                  </a:lnTo>
                  <a:lnTo>
                    <a:pt x="745" y="1094"/>
                  </a:lnTo>
                  <a:lnTo>
                    <a:pt x="771" y="1092"/>
                  </a:lnTo>
                  <a:lnTo>
                    <a:pt x="798" y="1086"/>
                  </a:lnTo>
                  <a:lnTo>
                    <a:pt x="825" y="1082"/>
                  </a:lnTo>
                  <a:lnTo>
                    <a:pt x="852" y="1077"/>
                  </a:lnTo>
                  <a:lnTo>
                    <a:pt x="879" y="1073"/>
                  </a:lnTo>
                  <a:lnTo>
                    <a:pt x="905" y="1067"/>
                  </a:lnTo>
                  <a:lnTo>
                    <a:pt x="933" y="1061"/>
                  </a:lnTo>
                  <a:lnTo>
                    <a:pt x="958" y="1053"/>
                  </a:lnTo>
                  <a:lnTo>
                    <a:pt x="985" y="1048"/>
                  </a:lnTo>
                  <a:lnTo>
                    <a:pt x="1012" y="1040"/>
                  </a:lnTo>
                  <a:lnTo>
                    <a:pt x="1038" y="1034"/>
                  </a:lnTo>
                  <a:lnTo>
                    <a:pt x="1063" y="1026"/>
                  </a:lnTo>
                  <a:lnTo>
                    <a:pt x="1090" y="1018"/>
                  </a:lnTo>
                  <a:lnTo>
                    <a:pt x="1115" y="1009"/>
                  </a:lnTo>
                  <a:lnTo>
                    <a:pt x="1139" y="1000"/>
                  </a:lnTo>
                  <a:lnTo>
                    <a:pt x="1164" y="990"/>
                  </a:lnTo>
                  <a:lnTo>
                    <a:pt x="1190" y="981"/>
                  </a:lnTo>
                  <a:lnTo>
                    <a:pt x="1213" y="971"/>
                  </a:lnTo>
                  <a:lnTo>
                    <a:pt x="1238" y="962"/>
                  </a:lnTo>
                  <a:lnTo>
                    <a:pt x="1261" y="951"/>
                  </a:lnTo>
                  <a:lnTo>
                    <a:pt x="1283" y="941"/>
                  </a:lnTo>
                  <a:lnTo>
                    <a:pt x="1305" y="929"/>
                  </a:lnTo>
                  <a:lnTo>
                    <a:pt x="1328" y="918"/>
                  </a:lnTo>
                  <a:lnTo>
                    <a:pt x="1349" y="906"/>
                  </a:lnTo>
                  <a:lnTo>
                    <a:pt x="1371" y="895"/>
                  </a:lnTo>
                  <a:lnTo>
                    <a:pt x="1389" y="883"/>
                  </a:lnTo>
                  <a:lnTo>
                    <a:pt x="1410" y="871"/>
                  </a:lnTo>
                  <a:lnTo>
                    <a:pt x="1429" y="859"/>
                  </a:lnTo>
                  <a:lnTo>
                    <a:pt x="1449" y="847"/>
                  </a:lnTo>
                  <a:lnTo>
                    <a:pt x="1467" y="833"/>
                  </a:lnTo>
                  <a:lnTo>
                    <a:pt x="1484" y="821"/>
                  </a:lnTo>
                  <a:lnTo>
                    <a:pt x="1500" y="808"/>
                  </a:lnTo>
                  <a:lnTo>
                    <a:pt x="1518" y="796"/>
                  </a:lnTo>
                  <a:lnTo>
                    <a:pt x="1534" y="783"/>
                  </a:lnTo>
                  <a:lnTo>
                    <a:pt x="1551" y="771"/>
                  </a:lnTo>
                  <a:lnTo>
                    <a:pt x="1566" y="758"/>
                  </a:lnTo>
                  <a:lnTo>
                    <a:pt x="1581" y="746"/>
                  </a:lnTo>
                  <a:lnTo>
                    <a:pt x="1596" y="733"/>
                  </a:lnTo>
                  <a:lnTo>
                    <a:pt x="1610" y="721"/>
                  </a:lnTo>
                  <a:lnTo>
                    <a:pt x="1624" y="708"/>
                  </a:lnTo>
                  <a:lnTo>
                    <a:pt x="1639" y="696"/>
                  </a:lnTo>
                  <a:lnTo>
                    <a:pt x="1652" y="684"/>
                  </a:lnTo>
                  <a:lnTo>
                    <a:pt x="1665" y="673"/>
                  </a:lnTo>
                  <a:lnTo>
                    <a:pt x="1678" y="661"/>
                  </a:lnTo>
                  <a:lnTo>
                    <a:pt x="1691" y="649"/>
                  </a:lnTo>
                  <a:lnTo>
                    <a:pt x="1703" y="637"/>
                  </a:lnTo>
                  <a:lnTo>
                    <a:pt x="1714" y="625"/>
                  </a:lnTo>
                  <a:lnTo>
                    <a:pt x="1726" y="613"/>
                  </a:lnTo>
                  <a:lnTo>
                    <a:pt x="1736" y="602"/>
                  </a:lnTo>
                  <a:lnTo>
                    <a:pt x="1747" y="590"/>
                  </a:lnTo>
                  <a:lnTo>
                    <a:pt x="1757" y="578"/>
                  </a:lnTo>
                  <a:lnTo>
                    <a:pt x="1767" y="567"/>
                  </a:lnTo>
                  <a:lnTo>
                    <a:pt x="1777" y="557"/>
                  </a:lnTo>
                  <a:lnTo>
                    <a:pt x="1785" y="545"/>
                  </a:lnTo>
                  <a:lnTo>
                    <a:pt x="1795" y="533"/>
                  </a:lnTo>
                  <a:lnTo>
                    <a:pt x="1803" y="523"/>
                  </a:lnTo>
                  <a:lnTo>
                    <a:pt x="1811" y="511"/>
                  </a:lnTo>
                  <a:lnTo>
                    <a:pt x="1819" y="500"/>
                  </a:lnTo>
                  <a:lnTo>
                    <a:pt x="1826" y="490"/>
                  </a:lnTo>
                  <a:lnTo>
                    <a:pt x="1833" y="479"/>
                  </a:lnTo>
                  <a:lnTo>
                    <a:pt x="1842" y="469"/>
                  </a:lnTo>
                  <a:lnTo>
                    <a:pt x="1846" y="458"/>
                  </a:lnTo>
                  <a:lnTo>
                    <a:pt x="1852" y="448"/>
                  </a:lnTo>
                  <a:lnTo>
                    <a:pt x="1858" y="436"/>
                  </a:lnTo>
                  <a:lnTo>
                    <a:pt x="1864" y="427"/>
                  </a:lnTo>
                  <a:lnTo>
                    <a:pt x="1867" y="416"/>
                  </a:lnTo>
                  <a:lnTo>
                    <a:pt x="1873" y="406"/>
                  </a:lnTo>
                  <a:lnTo>
                    <a:pt x="1877" y="395"/>
                  </a:lnTo>
                  <a:lnTo>
                    <a:pt x="1881" y="386"/>
                  </a:lnTo>
                  <a:lnTo>
                    <a:pt x="1884" y="376"/>
                  </a:lnTo>
                  <a:lnTo>
                    <a:pt x="1887" y="366"/>
                  </a:lnTo>
                  <a:lnTo>
                    <a:pt x="1888" y="357"/>
                  </a:lnTo>
                  <a:lnTo>
                    <a:pt x="1892" y="348"/>
                  </a:lnTo>
                  <a:lnTo>
                    <a:pt x="1893" y="338"/>
                  </a:lnTo>
                  <a:lnTo>
                    <a:pt x="1895" y="328"/>
                  </a:lnTo>
                  <a:lnTo>
                    <a:pt x="1896" y="321"/>
                  </a:lnTo>
                  <a:lnTo>
                    <a:pt x="1898" y="311"/>
                  </a:lnTo>
                  <a:lnTo>
                    <a:pt x="1898" y="302"/>
                  </a:lnTo>
                  <a:lnTo>
                    <a:pt x="1898" y="293"/>
                  </a:lnTo>
                  <a:lnTo>
                    <a:pt x="1898" y="285"/>
                  </a:lnTo>
                  <a:lnTo>
                    <a:pt x="1898" y="277"/>
                  </a:lnTo>
                  <a:lnTo>
                    <a:pt x="1896" y="267"/>
                  </a:lnTo>
                  <a:lnTo>
                    <a:pt x="1895" y="260"/>
                  </a:lnTo>
                  <a:lnTo>
                    <a:pt x="1893" y="251"/>
                  </a:lnTo>
                  <a:lnTo>
                    <a:pt x="1892" y="244"/>
                  </a:lnTo>
                  <a:lnTo>
                    <a:pt x="1888" y="236"/>
                  </a:lnTo>
                  <a:lnTo>
                    <a:pt x="1886" y="229"/>
                  </a:lnTo>
                  <a:lnTo>
                    <a:pt x="1882" y="222"/>
                  </a:lnTo>
                  <a:lnTo>
                    <a:pt x="1880" y="214"/>
                  </a:lnTo>
                  <a:lnTo>
                    <a:pt x="1875" y="206"/>
                  </a:lnTo>
                  <a:lnTo>
                    <a:pt x="1871" y="200"/>
                  </a:lnTo>
                  <a:lnTo>
                    <a:pt x="1867" y="193"/>
                  </a:lnTo>
                  <a:lnTo>
                    <a:pt x="1863" y="187"/>
                  </a:lnTo>
                  <a:lnTo>
                    <a:pt x="1857" y="180"/>
                  </a:lnTo>
                  <a:lnTo>
                    <a:pt x="1852" y="172"/>
                  </a:lnTo>
                  <a:lnTo>
                    <a:pt x="1845" y="167"/>
                  </a:lnTo>
                  <a:lnTo>
                    <a:pt x="1839" y="160"/>
                  </a:lnTo>
                  <a:lnTo>
                    <a:pt x="1833" y="155"/>
                  </a:lnTo>
                  <a:lnTo>
                    <a:pt x="1828" y="150"/>
                  </a:lnTo>
                  <a:lnTo>
                    <a:pt x="1821" y="143"/>
                  </a:lnTo>
                  <a:lnTo>
                    <a:pt x="1815" y="139"/>
                  </a:lnTo>
                  <a:lnTo>
                    <a:pt x="1807" y="133"/>
                  </a:lnTo>
                  <a:lnTo>
                    <a:pt x="1800" y="127"/>
                  </a:lnTo>
                  <a:lnTo>
                    <a:pt x="1792" y="122"/>
                  </a:lnTo>
                  <a:lnTo>
                    <a:pt x="1785" y="118"/>
                  </a:lnTo>
                  <a:lnTo>
                    <a:pt x="1777" y="113"/>
                  </a:lnTo>
                  <a:lnTo>
                    <a:pt x="1770" y="108"/>
                  </a:lnTo>
                  <a:lnTo>
                    <a:pt x="1762" y="104"/>
                  </a:lnTo>
                  <a:lnTo>
                    <a:pt x="1754" y="100"/>
                  </a:lnTo>
                  <a:lnTo>
                    <a:pt x="1746" y="96"/>
                  </a:lnTo>
                  <a:lnTo>
                    <a:pt x="1738" y="91"/>
                  </a:lnTo>
                  <a:lnTo>
                    <a:pt x="1729" y="87"/>
                  </a:lnTo>
                  <a:lnTo>
                    <a:pt x="1721" y="84"/>
                  </a:lnTo>
                  <a:lnTo>
                    <a:pt x="1712" y="79"/>
                  </a:lnTo>
                  <a:lnTo>
                    <a:pt x="1704" y="76"/>
                  </a:lnTo>
                  <a:lnTo>
                    <a:pt x="1696" y="72"/>
                  </a:lnTo>
                  <a:lnTo>
                    <a:pt x="1686" y="70"/>
                  </a:lnTo>
                  <a:lnTo>
                    <a:pt x="1678" y="66"/>
                  </a:lnTo>
                  <a:lnTo>
                    <a:pt x="1669" y="63"/>
                  </a:lnTo>
                  <a:lnTo>
                    <a:pt x="1660" y="59"/>
                  </a:lnTo>
                  <a:lnTo>
                    <a:pt x="1651" y="56"/>
                  </a:lnTo>
                  <a:lnTo>
                    <a:pt x="1643" y="53"/>
                  </a:lnTo>
                  <a:lnTo>
                    <a:pt x="1634" y="51"/>
                  </a:lnTo>
                  <a:lnTo>
                    <a:pt x="1625" y="49"/>
                  </a:lnTo>
                  <a:lnTo>
                    <a:pt x="1616" y="46"/>
                  </a:lnTo>
                  <a:lnTo>
                    <a:pt x="1608" y="43"/>
                  </a:lnTo>
                  <a:lnTo>
                    <a:pt x="1599" y="41"/>
                  </a:lnTo>
                  <a:lnTo>
                    <a:pt x="1589" y="38"/>
                  </a:lnTo>
                  <a:lnTo>
                    <a:pt x="1581" y="35"/>
                  </a:lnTo>
                  <a:lnTo>
                    <a:pt x="1572" y="33"/>
                  </a:lnTo>
                  <a:lnTo>
                    <a:pt x="1564" y="32"/>
                  </a:lnTo>
                  <a:lnTo>
                    <a:pt x="1555" y="29"/>
                  </a:lnTo>
                  <a:lnTo>
                    <a:pt x="1547" y="28"/>
                  </a:lnTo>
                  <a:lnTo>
                    <a:pt x="1538" y="25"/>
                  </a:lnTo>
                  <a:lnTo>
                    <a:pt x="1530" y="24"/>
                  </a:lnTo>
                  <a:lnTo>
                    <a:pt x="1521" y="21"/>
                  </a:lnTo>
                  <a:lnTo>
                    <a:pt x="1513" y="20"/>
                  </a:lnTo>
                  <a:lnTo>
                    <a:pt x="1505" y="18"/>
                  </a:lnTo>
                  <a:lnTo>
                    <a:pt x="1498" y="17"/>
                  </a:lnTo>
                  <a:lnTo>
                    <a:pt x="1490" y="16"/>
                  </a:lnTo>
                  <a:lnTo>
                    <a:pt x="1483" y="16"/>
                  </a:lnTo>
                  <a:lnTo>
                    <a:pt x="1476" y="13"/>
                  </a:lnTo>
                  <a:lnTo>
                    <a:pt x="1468" y="12"/>
                  </a:lnTo>
                  <a:lnTo>
                    <a:pt x="1461" y="10"/>
                  </a:lnTo>
                  <a:lnTo>
                    <a:pt x="1455" y="9"/>
                  </a:lnTo>
                  <a:lnTo>
                    <a:pt x="1448" y="8"/>
                  </a:lnTo>
                  <a:lnTo>
                    <a:pt x="1442" y="8"/>
                  </a:lnTo>
                  <a:lnTo>
                    <a:pt x="1435" y="7"/>
                  </a:lnTo>
                  <a:lnTo>
                    <a:pt x="1430" y="7"/>
                  </a:lnTo>
                  <a:lnTo>
                    <a:pt x="1423" y="5"/>
                  </a:lnTo>
                  <a:lnTo>
                    <a:pt x="1417" y="4"/>
                  </a:lnTo>
                  <a:lnTo>
                    <a:pt x="1413" y="4"/>
                  </a:lnTo>
                  <a:lnTo>
                    <a:pt x="1408" y="4"/>
                  </a:lnTo>
                  <a:lnTo>
                    <a:pt x="1403" y="3"/>
                  </a:lnTo>
                  <a:lnTo>
                    <a:pt x="1399" y="1"/>
                  </a:lnTo>
                  <a:lnTo>
                    <a:pt x="1395" y="1"/>
                  </a:lnTo>
                  <a:lnTo>
                    <a:pt x="1392" y="1"/>
                  </a:lnTo>
                  <a:lnTo>
                    <a:pt x="1386" y="0"/>
                  </a:lnTo>
                  <a:lnTo>
                    <a:pt x="1381" y="0"/>
                  </a:lnTo>
                  <a:lnTo>
                    <a:pt x="1375" y="0"/>
                  </a:lnTo>
                  <a:lnTo>
                    <a:pt x="1371" y="0"/>
                  </a:lnTo>
                  <a:lnTo>
                    <a:pt x="1364" y="0"/>
                  </a:lnTo>
                  <a:lnTo>
                    <a:pt x="1357" y="0"/>
                  </a:lnTo>
                  <a:lnTo>
                    <a:pt x="1347" y="0"/>
                  </a:lnTo>
                  <a:lnTo>
                    <a:pt x="1340" y="1"/>
                  </a:lnTo>
                  <a:lnTo>
                    <a:pt x="1330" y="1"/>
                  </a:lnTo>
                  <a:lnTo>
                    <a:pt x="1322" y="3"/>
                  </a:lnTo>
                  <a:lnTo>
                    <a:pt x="1311" y="4"/>
                  </a:lnTo>
                  <a:lnTo>
                    <a:pt x="1301" y="5"/>
                  </a:lnTo>
                  <a:lnTo>
                    <a:pt x="1290" y="7"/>
                  </a:lnTo>
                  <a:lnTo>
                    <a:pt x="1278" y="8"/>
                  </a:lnTo>
                  <a:lnTo>
                    <a:pt x="1267" y="9"/>
                  </a:lnTo>
                  <a:lnTo>
                    <a:pt x="1255" y="12"/>
                  </a:lnTo>
                  <a:lnTo>
                    <a:pt x="1243" y="13"/>
                  </a:lnTo>
                  <a:lnTo>
                    <a:pt x="1231" y="16"/>
                  </a:lnTo>
                  <a:lnTo>
                    <a:pt x="1218" y="17"/>
                  </a:lnTo>
                  <a:lnTo>
                    <a:pt x="1205" y="20"/>
                  </a:lnTo>
                  <a:lnTo>
                    <a:pt x="1191" y="21"/>
                  </a:lnTo>
                  <a:lnTo>
                    <a:pt x="1177" y="24"/>
                  </a:lnTo>
                  <a:lnTo>
                    <a:pt x="1163" y="26"/>
                  </a:lnTo>
                  <a:lnTo>
                    <a:pt x="1150" y="29"/>
                  </a:lnTo>
                  <a:lnTo>
                    <a:pt x="1135" y="32"/>
                  </a:lnTo>
                  <a:lnTo>
                    <a:pt x="1122" y="33"/>
                  </a:lnTo>
                  <a:lnTo>
                    <a:pt x="1108" y="35"/>
                  </a:lnTo>
                  <a:lnTo>
                    <a:pt x="1094" y="39"/>
                  </a:lnTo>
                  <a:lnTo>
                    <a:pt x="1079" y="41"/>
                  </a:lnTo>
                  <a:lnTo>
                    <a:pt x="1065" y="45"/>
                  </a:lnTo>
                  <a:lnTo>
                    <a:pt x="1051" y="47"/>
                  </a:lnTo>
                  <a:lnTo>
                    <a:pt x="1037" y="51"/>
                  </a:lnTo>
                  <a:lnTo>
                    <a:pt x="1021" y="53"/>
                  </a:lnTo>
                  <a:lnTo>
                    <a:pt x="1007" y="55"/>
                  </a:lnTo>
                  <a:lnTo>
                    <a:pt x="993" y="58"/>
                  </a:lnTo>
                  <a:lnTo>
                    <a:pt x="979" y="60"/>
                  </a:lnTo>
                  <a:lnTo>
                    <a:pt x="965" y="63"/>
                  </a:lnTo>
                  <a:lnTo>
                    <a:pt x="953" y="66"/>
                  </a:lnTo>
                  <a:lnTo>
                    <a:pt x="938" y="68"/>
                  </a:lnTo>
                  <a:lnTo>
                    <a:pt x="926" y="71"/>
                  </a:lnTo>
                  <a:lnTo>
                    <a:pt x="913" y="74"/>
                  </a:lnTo>
                  <a:lnTo>
                    <a:pt x="900" y="76"/>
                  </a:lnTo>
                  <a:lnTo>
                    <a:pt x="887" y="79"/>
                  </a:lnTo>
                  <a:lnTo>
                    <a:pt x="875" y="80"/>
                  </a:lnTo>
                  <a:lnTo>
                    <a:pt x="864" y="83"/>
                  </a:lnTo>
                  <a:lnTo>
                    <a:pt x="853" y="85"/>
                  </a:lnTo>
                  <a:lnTo>
                    <a:pt x="842" y="88"/>
                  </a:lnTo>
                  <a:lnTo>
                    <a:pt x="832" y="91"/>
                  </a:lnTo>
                  <a:lnTo>
                    <a:pt x="822" y="92"/>
                  </a:lnTo>
                  <a:lnTo>
                    <a:pt x="811" y="95"/>
                  </a:lnTo>
                  <a:lnTo>
                    <a:pt x="802" y="96"/>
                  </a:lnTo>
                  <a:lnTo>
                    <a:pt x="795" y="99"/>
                  </a:lnTo>
                  <a:lnTo>
                    <a:pt x="787" y="100"/>
                  </a:lnTo>
                  <a:lnTo>
                    <a:pt x="778" y="101"/>
                  </a:lnTo>
                  <a:lnTo>
                    <a:pt x="771" y="102"/>
                  </a:lnTo>
                  <a:lnTo>
                    <a:pt x="766" y="104"/>
                  </a:lnTo>
                  <a:lnTo>
                    <a:pt x="760" y="105"/>
                  </a:lnTo>
                  <a:lnTo>
                    <a:pt x="755" y="106"/>
                  </a:lnTo>
                  <a:lnTo>
                    <a:pt x="750" y="106"/>
                  </a:lnTo>
                  <a:lnTo>
                    <a:pt x="748" y="108"/>
                  </a:lnTo>
                  <a:lnTo>
                    <a:pt x="743" y="109"/>
                  </a:lnTo>
                  <a:lnTo>
                    <a:pt x="742" y="110"/>
                  </a:lnTo>
                  <a:lnTo>
                    <a:pt x="326" y="257"/>
                  </a:lnTo>
                  <a:lnTo>
                    <a:pt x="326" y="257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99" name="Freeform 79"/>
            <p:cNvSpPr>
              <a:spLocks/>
            </p:cNvSpPr>
            <p:nvPr/>
          </p:nvSpPr>
          <p:spPr bwMode="auto">
            <a:xfrm>
              <a:off x="1922" y="3555"/>
              <a:ext cx="233" cy="331"/>
            </a:xfrm>
            <a:custGeom>
              <a:avLst/>
              <a:gdLst>
                <a:gd name="T0" fmla="*/ 257 w 466"/>
                <a:gd name="T1" fmla="*/ 2 h 664"/>
                <a:gd name="T2" fmla="*/ 267 w 466"/>
                <a:gd name="T3" fmla="*/ 3 h 664"/>
                <a:gd name="T4" fmla="*/ 282 w 466"/>
                <a:gd name="T5" fmla="*/ 7 h 664"/>
                <a:gd name="T6" fmla="*/ 302 w 466"/>
                <a:gd name="T7" fmla="*/ 11 h 664"/>
                <a:gd name="T8" fmla="*/ 317 w 466"/>
                <a:gd name="T9" fmla="*/ 15 h 664"/>
                <a:gd name="T10" fmla="*/ 330 w 466"/>
                <a:gd name="T11" fmla="*/ 18 h 664"/>
                <a:gd name="T12" fmla="*/ 342 w 466"/>
                <a:gd name="T13" fmla="*/ 22 h 664"/>
                <a:gd name="T14" fmla="*/ 354 w 466"/>
                <a:gd name="T15" fmla="*/ 25 h 664"/>
                <a:gd name="T16" fmla="*/ 368 w 466"/>
                <a:gd name="T17" fmla="*/ 29 h 664"/>
                <a:gd name="T18" fmla="*/ 380 w 466"/>
                <a:gd name="T19" fmla="*/ 32 h 664"/>
                <a:gd name="T20" fmla="*/ 394 w 466"/>
                <a:gd name="T21" fmla="*/ 37 h 664"/>
                <a:gd name="T22" fmla="*/ 406 w 466"/>
                <a:gd name="T23" fmla="*/ 41 h 664"/>
                <a:gd name="T24" fmla="*/ 419 w 466"/>
                <a:gd name="T25" fmla="*/ 45 h 664"/>
                <a:gd name="T26" fmla="*/ 431 w 466"/>
                <a:gd name="T27" fmla="*/ 49 h 664"/>
                <a:gd name="T28" fmla="*/ 444 w 466"/>
                <a:gd name="T29" fmla="*/ 54 h 664"/>
                <a:gd name="T30" fmla="*/ 455 w 466"/>
                <a:gd name="T31" fmla="*/ 60 h 664"/>
                <a:gd name="T32" fmla="*/ 462 w 466"/>
                <a:gd name="T33" fmla="*/ 66 h 664"/>
                <a:gd name="T34" fmla="*/ 463 w 466"/>
                <a:gd name="T35" fmla="*/ 77 h 664"/>
                <a:gd name="T36" fmla="*/ 465 w 466"/>
                <a:gd name="T37" fmla="*/ 90 h 664"/>
                <a:gd name="T38" fmla="*/ 465 w 466"/>
                <a:gd name="T39" fmla="*/ 108 h 664"/>
                <a:gd name="T40" fmla="*/ 461 w 466"/>
                <a:gd name="T41" fmla="*/ 125 h 664"/>
                <a:gd name="T42" fmla="*/ 459 w 466"/>
                <a:gd name="T43" fmla="*/ 140 h 664"/>
                <a:gd name="T44" fmla="*/ 454 w 466"/>
                <a:gd name="T45" fmla="*/ 156 h 664"/>
                <a:gd name="T46" fmla="*/ 449 w 466"/>
                <a:gd name="T47" fmla="*/ 173 h 664"/>
                <a:gd name="T48" fmla="*/ 444 w 466"/>
                <a:gd name="T49" fmla="*/ 192 h 664"/>
                <a:gd name="T50" fmla="*/ 435 w 466"/>
                <a:gd name="T51" fmla="*/ 212 h 664"/>
                <a:gd name="T52" fmla="*/ 426 w 466"/>
                <a:gd name="T53" fmla="*/ 236 h 664"/>
                <a:gd name="T54" fmla="*/ 415 w 466"/>
                <a:gd name="T55" fmla="*/ 261 h 664"/>
                <a:gd name="T56" fmla="*/ 403 w 466"/>
                <a:gd name="T57" fmla="*/ 288 h 664"/>
                <a:gd name="T58" fmla="*/ 390 w 466"/>
                <a:gd name="T59" fmla="*/ 318 h 664"/>
                <a:gd name="T60" fmla="*/ 373 w 466"/>
                <a:gd name="T61" fmla="*/ 347 h 664"/>
                <a:gd name="T62" fmla="*/ 357 w 466"/>
                <a:gd name="T63" fmla="*/ 376 h 664"/>
                <a:gd name="T64" fmla="*/ 341 w 466"/>
                <a:gd name="T65" fmla="*/ 404 h 664"/>
                <a:gd name="T66" fmla="*/ 324 w 466"/>
                <a:gd name="T67" fmla="*/ 430 h 664"/>
                <a:gd name="T68" fmla="*/ 307 w 466"/>
                <a:gd name="T69" fmla="*/ 455 h 664"/>
                <a:gd name="T70" fmla="*/ 289 w 466"/>
                <a:gd name="T71" fmla="*/ 479 h 664"/>
                <a:gd name="T72" fmla="*/ 273 w 466"/>
                <a:gd name="T73" fmla="*/ 501 h 664"/>
                <a:gd name="T74" fmla="*/ 257 w 466"/>
                <a:gd name="T75" fmla="*/ 523 h 664"/>
                <a:gd name="T76" fmla="*/ 240 w 466"/>
                <a:gd name="T77" fmla="*/ 542 h 664"/>
                <a:gd name="T78" fmla="*/ 225 w 466"/>
                <a:gd name="T79" fmla="*/ 560 h 664"/>
                <a:gd name="T80" fmla="*/ 210 w 466"/>
                <a:gd name="T81" fmla="*/ 577 h 664"/>
                <a:gd name="T82" fmla="*/ 196 w 466"/>
                <a:gd name="T83" fmla="*/ 593 h 664"/>
                <a:gd name="T84" fmla="*/ 182 w 466"/>
                <a:gd name="T85" fmla="*/ 606 h 664"/>
                <a:gd name="T86" fmla="*/ 169 w 466"/>
                <a:gd name="T87" fmla="*/ 619 h 664"/>
                <a:gd name="T88" fmla="*/ 155 w 466"/>
                <a:gd name="T89" fmla="*/ 632 h 664"/>
                <a:gd name="T90" fmla="*/ 137 w 466"/>
                <a:gd name="T91" fmla="*/ 649 h 664"/>
                <a:gd name="T92" fmla="*/ 123 w 466"/>
                <a:gd name="T93" fmla="*/ 661 h 664"/>
                <a:gd name="T94" fmla="*/ 251 w 466"/>
                <a:gd name="T95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6" h="664">
                  <a:moveTo>
                    <a:pt x="251" y="0"/>
                  </a:moveTo>
                  <a:lnTo>
                    <a:pt x="252" y="0"/>
                  </a:lnTo>
                  <a:lnTo>
                    <a:pt x="257" y="2"/>
                  </a:lnTo>
                  <a:lnTo>
                    <a:pt x="259" y="2"/>
                  </a:lnTo>
                  <a:lnTo>
                    <a:pt x="264" y="2"/>
                  </a:lnTo>
                  <a:lnTo>
                    <a:pt x="267" y="3"/>
                  </a:lnTo>
                  <a:lnTo>
                    <a:pt x="272" y="4"/>
                  </a:lnTo>
                  <a:lnTo>
                    <a:pt x="276" y="6"/>
                  </a:lnTo>
                  <a:lnTo>
                    <a:pt x="282" y="7"/>
                  </a:lnTo>
                  <a:lnTo>
                    <a:pt x="289" y="7"/>
                  </a:lnTo>
                  <a:lnTo>
                    <a:pt x="296" y="10"/>
                  </a:lnTo>
                  <a:lnTo>
                    <a:pt x="302" y="11"/>
                  </a:lnTo>
                  <a:lnTo>
                    <a:pt x="310" y="14"/>
                  </a:lnTo>
                  <a:lnTo>
                    <a:pt x="314" y="14"/>
                  </a:lnTo>
                  <a:lnTo>
                    <a:pt x="317" y="15"/>
                  </a:lnTo>
                  <a:lnTo>
                    <a:pt x="322" y="16"/>
                  </a:lnTo>
                  <a:lnTo>
                    <a:pt x="327" y="18"/>
                  </a:lnTo>
                  <a:lnTo>
                    <a:pt x="330" y="18"/>
                  </a:lnTo>
                  <a:lnTo>
                    <a:pt x="334" y="19"/>
                  </a:lnTo>
                  <a:lnTo>
                    <a:pt x="337" y="20"/>
                  </a:lnTo>
                  <a:lnTo>
                    <a:pt x="342" y="22"/>
                  </a:lnTo>
                  <a:lnTo>
                    <a:pt x="345" y="23"/>
                  </a:lnTo>
                  <a:lnTo>
                    <a:pt x="350" y="24"/>
                  </a:lnTo>
                  <a:lnTo>
                    <a:pt x="354" y="25"/>
                  </a:lnTo>
                  <a:lnTo>
                    <a:pt x="359" y="27"/>
                  </a:lnTo>
                  <a:lnTo>
                    <a:pt x="363" y="27"/>
                  </a:lnTo>
                  <a:lnTo>
                    <a:pt x="368" y="29"/>
                  </a:lnTo>
                  <a:lnTo>
                    <a:pt x="371" y="29"/>
                  </a:lnTo>
                  <a:lnTo>
                    <a:pt x="376" y="31"/>
                  </a:lnTo>
                  <a:lnTo>
                    <a:pt x="380" y="32"/>
                  </a:lnTo>
                  <a:lnTo>
                    <a:pt x="385" y="35"/>
                  </a:lnTo>
                  <a:lnTo>
                    <a:pt x="389" y="35"/>
                  </a:lnTo>
                  <a:lnTo>
                    <a:pt x="394" y="37"/>
                  </a:lnTo>
                  <a:lnTo>
                    <a:pt x="398" y="39"/>
                  </a:lnTo>
                  <a:lnTo>
                    <a:pt x="403" y="40"/>
                  </a:lnTo>
                  <a:lnTo>
                    <a:pt x="406" y="41"/>
                  </a:lnTo>
                  <a:lnTo>
                    <a:pt x="411" y="43"/>
                  </a:lnTo>
                  <a:lnTo>
                    <a:pt x="415" y="43"/>
                  </a:lnTo>
                  <a:lnTo>
                    <a:pt x="419" y="45"/>
                  </a:lnTo>
                  <a:lnTo>
                    <a:pt x="424" y="46"/>
                  </a:lnTo>
                  <a:lnTo>
                    <a:pt x="427" y="49"/>
                  </a:lnTo>
                  <a:lnTo>
                    <a:pt x="431" y="49"/>
                  </a:lnTo>
                  <a:lnTo>
                    <a:pt x="435" y="52"/>
                  </a:lnTo>
                  <a:lnTo>
                    <a:pt x="440" y="53"/>
                  </a:lnTo>
                  <a:lnTo>
                    <a:pt x="444" y="54"/>
                  </a:lnTo>
                  <a:lnTo>
                    <a:pt x="447" y="57"/>
                  </a:lnTo>
                  <a:lnTo>
                    <a:pt x="452" y="58"/>
                  </a:lnTo>
                  <a:lnTo>
                    <a:pt x="455" y="60"/>
                  </a:lnTo>
                  <a:lnTo>
                    <a:pt x="460" y="62"/>
                  </a:lnTo>
                  <a:lnTo>
                    <a:pt x="461" y="64"/>
                  </a:lnTo>
                  <a:lnTo>
                    <a:pt x="462" y="66"/>
                  </a:lnTo>
                  <a:lnTo>
                    <a:pt x="463" y="70"/>
                  </a:lnTo>
                  <a:lnTo>
                    <a:pt x="463" y="73"/>
                  </a:lnTo>
                  <a:lnTo>
                    <a:pt x="463" y="77"/>
                  </a:lnTo>
                  <a:lnTo>
                    <a:pt x="465" y="81"/>
                  </a:lnTo>
                  <a:lnTo>
                    <a:pt x="466" y="85"/>
                  </a:lnTo>
                  <a:lnTo>
                    <a:pt x="465" y="90"/>
                  </a:lnTo>
                  <a:lnTo>
                    <a:pt x="465" y="95"/>
                  </a:lnTo>
                  <a:lnTo>
                    <a:pt x="465" y="100"/>
                  </a:lnTo>
                  <a:lnTo>
                    <a:pt x="465" y="108"/>
                  </a:lnTo>
                  <a:lnTo>
                    <a:pt x="463" y="113"/>
                  </a:lnTo>
                  <a:lnTo>
                    <a:pt x="462" y="121"/>
                  </a:lnTo>
                  <a:lnTo>
                    <a:pt x="461" y="125"/>
                  </a:lnTo>
                  <a:lnTo>
                    <a:pt x="460" y="131"/>
                  </a:lnTo>
                  <a:lnTo>
                    <a:pt x="459" y="136"/>
                  </a:lnTo>
                  <a:lnTo>
                    <a:pt x="459" y="140"/>
                  </a:lnTo>
                  <a:lnTo>
                    <a:pt x="458" y="145"/>
                  </a:lnTo>
                  <a:lnTo>
                    <a:pt x="455" y="149"/>
                  </a:lnTo>
                  <a:lnTo>
                    <a:pt x="454" y="156"/>
                  </a:lnTo>
                  <a:lnTo>
                    <a:pt x="453" y="161"/>
                  </a:lnTo>
                  <a:lnTo>
                    <a:pt x="451" y="166"/>
                  </a:lnTo>
                  <a:lnTo>
                    <a:pt x="449" y="173"/>
                  </a:lnTo>
                  <a:lnTo>
                    <a:pt x="447" y="179"/>
                  </a:lnTo>
                  <a:lnTo>
                    <a:pt x="446" y="186"/>
                  </a:lnTo>
                  <a:lnTo>
                    <a:pt x="444" y="192"/>
                  </a:lnTo>
                  <a:lnTo>
                    <a:pt x="441" y="198"/>
                  </a:lnTo>
                  <a:lnTo>
                    <a:pt x="438" y="205"/>
                  </a:lnTo>
                  <a:lnTo>
                    <a:pt x="435" y="212"/>
                  </a:lnTo>
                  <a:lnTo>
                    <a:pt x="432" y="220"/>
                  </a:lnTo>
                  <a:lnTo>
                    <a:pt x="429" y="228"/>
                  </a:lnTo>
                  <a:lnTo>
                    <a:pt x="426" y="236"/>
                  </a:lnTo>
                  <a:lnTo>
                    <a:pt x="424" y="244"/>
                  </a:lnTo>
                  <a:lnTo>
                    <a:pt x="419" y="251"/>
                  </a:lnTo>
                  <a:lnTo>
                    <a:pt x="415" y="261"/>
                  </a:lnTo>
                  <a:lnTo>
                    <a:pt x="412" y="268"/>
                  </a:lnTo>
                  <a:lnTo>
                    <a:pt x="408" y="279"/>
                  </a:lnTo>
                  <a:lnTo>
                    <a:pt x="403" y="288"/>
                  </a:lnTo>
                  <a:lnTo>
                    <a:pt x="399" y="297"/>
                  </a:lnTo>
                  <a:lnTo>
                    <a:pt x="394" y="308"/>
                  </a:lnTo>
                  <a:lnTo>
                    <a:pt x="390" y="318"/>
                  </a:lnTo>
                  <a:lnTo>
                    <a:pt x="384" y="328"/>
                  </a:lnTo>
                  <a:lnTo>
                    <a:pt x="378" y="338"/>
                  </a:lnTo>
                  <a:lnTo>
                    <a:pt x="373" y="347"/>
                  </a:lnTo>
                  <a:lnTo>
                    <a:pt x="368" y="358"/>
                  </a:lnTo>
                  <a:lnTo>
                    <a:pt x="363" y="367"/>
                  </a:lnTo>
                  <a:lnTo>
                    <a:pt x="357" y="376"/>
                  </a:lnTo>
                  <a:lnTo>
                    <a:pt x="351" y="385"/>
                  </a:lnTo>
                  <a:lnTo>
                    <a:pt x="347" y="395"/>
                  </a:lnTo>
                  <a:lnTo>
                    <a:pt x="341" y="404"/>
                  </a:lnTo>
                  <a:lnTo>
                    <a:pt x="335" y="413"/>
                  </a:lnTo>
                  <a:lnTo>
                    <a:pt x="329" y="421"/>
                  </a:lnTo>
                  <a:lnTo>
                    <a:pt x="324" y="430"/>
                  </a:lnTo>
                  <a:lnTo>
                    <a:pt x="317" y="438"/>
                  </a:lnTo>
                  <a:lnTo>
                    <a:pt x="313" y="447"/>
                  </a:lnTo>
                  <a:lnTo>
                    <a:pt x="307" y="455"/>
                  </a:lnTo>
                  <a:lnTo>
                    <a:pt x="302" y="464"/>
                  </a:lnTo>
                  <a:lnTo>
                    <a:pt x="295" y="471"/>
                  </a:lnTo>
                  <a:lnTo>
                    <a:pt x="289" y="479"/>
                  </a:lnTo>
                  <a:lnTo>
                    <a:pt x="285" y="487"/>
                  </a:lnTo>
                  <a:lnTo>
                    <a:pt x="279" y="494"/>
                  </a:lnTo>
                  <a:lnTo>
                    <a:pt x="273" y="501"/>
                  </a:lnTo>
                  <a:lnTo>
                    <a:pt x="267" y="509"/>
                  </a:lnTo>
                  <a:lnTo>
                    <a:pt x="261" y="515"/>
                  </a:lnTo>
                  <a:lnTo>
                    <a:pt x="257" y="523"/>
                  </a:lnTo>
                  <a:lnTo>
                    <a:pt x="251" y="529"/>
                  </a:lnTo>
                  <a:lnTo>
                    <a:pt x="246" y="535"/>
                  </a:lnTo>
                  <a:lnTo>
                    <a:pt x="240" y="542"/>
                  </a:lnTo>
                  <a:lnTo>
                    <a:pt x="236" y="548"/>
                  </a:lnTo>
                  <a:lnTo>
                    <a:pt x="230" y="554"/>
                  </a:lnTo>
                  <a:lnTo>
                    <a:pt x="225" y="560"/>
                  </a:lnTo>
                  <a:lnTo>
                    <a:pt x="219" y="565"/>
                  </a:lnTo>
                  <a:lnTo>
                    <a:pt x="215" y="572"/>
                  </a:lnTo>
                  <a:lnTo>
                    <a:pt x="210" y="577"/>
                  </a:lnTo>
                  <a:lnTo>
                    <a:pt x="204" y="582"/>
                  </a:lnTo>
                  <a:lnTo>
                    <a:pt x="199" y="588"/>
                  </a:lnTo>
                  <a:lnTo>
                    <a:pt x="196" y="593"/>
                  </a:lnTo>
                  <a:lnTo>
                    <a:pt x="190" y="597"/>
                  </a:lnTo>
                  <a:lnTo>
                    <a:pt x="186" y="601"/>
                  </a:lnTo>
                  <a:lnTo>
                    <a:pt x="182" y="606"/>
                  </a:lnTo>
                  <a:lnTo>
                    <a:pt x="178" y="611"/>
                  </a:lnTo>
                  <a:lnTo>
                    <a:pt x="174" y="614"/>
                  </a:lnTo>
                  <a:lnTo>
                    <a:pt x="169" y="619"/>
                  </a:lnTo>
                  <a:lnTo>
                    <a:pt x="165" y="622"/>
                  </a:lnTo>
                  <a:lnTo>
                    <a:pt x="162" y="627"/>
                  </a:lnTo>
                  <a:lnTo>
                    <a:pt x="155" y="632"/>
                  </a:lnTo>
                  <a:lnTo>
                    <a:pt x="148" y="640"/>
                  </a:lnTo>
                  <a:lnTo>
                    <a:pt x="142" y="644"/>
                  </a:lnTo>
                  <a:lnTo>
                    <a:pt x="137" y="649"/>
                  </a:lnTo>
                  <a:lnTo>
                    <a:pt x="133" y="653"/>
                  </a:lnTo>
                  <a:lnTo>
                    <a:pt x="129" y="657"/>
                  </a:lnTo>
                  <a:lnTo>
                    <a:pt x="123" y="661"/>
                  </a:lnTo>
                  <a:lnTo>
                    <a:pt x="122" y="664"/>
                  </a:lnTo>
                  <a:lnTo>
                    <a:pt x="0" y="226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125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00" name="Freeform 80"/>
            <p:cNvSpPr>
              <a:spLocks/>
            </p:cNvSpPr>
            <p:nvPr/>
          </p:nvSpPr>
          <p:spPr bwMode="auto">
            <a:xfrm>
              <a:off x="1438" y="3350"/>
              <a:ext cx="648" cy="598"/>
            </a:xfrm>
            <a:custGeom>
              <a:avLst/>
              <a:gdLst>
                <a:gd name="T0" fmla="*/ 507 w 1297"/>
                <a:gd name="T1" fmla="*/ 40 h 1195"/>
                <a:gd name="T2" fmla="*/ 469 w 1297"/>
                <a:gd name="T3" fmla="*/ 47 h 1195"/>
                <a:gd name="T4" fmla="*/ 432 w 1297"/>
                <a:gd name="T5" fmla="*/ 47 h 1195"/>
                <a:gd name="T6" fmla="*/ 388 w 1297"/>
                <a:gd name="T7" fmla="*/ 44 h 1195"/>
                <a:gd name="T8" fmla="*/ 327 w 1297"/>
                <a:gd name="T9" fmla="*/ 50 h 1195"/>
                <a:gd name="T10" fmla="*/ 262 w 1297"/>
                <a:gd name="T11" fmla="*/ 71 h 1195"/>
                <a:gd name="T12" fmla="*/ 209 w 1297"/>
                <a:gd name="T13" fmla="*/ 107 h 1195"/>
                <a:gd name="T14" fmla="*/ 166 w 1297"/>
                <a:gd name="T15" fmla="*/ 161 h 1195"/>
                <a:gd name="T16" fmla="*/ 124 w 1297"/>
                <a:gd name="T17" fmla="*/ 197 h 1195"/>
                <a:gd name="T18" fmla="*/ 76 w 1297"/>
                <a:gd name="T19" fmla="*/ 241 h 1195"/>
                <a:gd name="T20" fmla="*/ 47 w 1297"/>
                <a:gd name="T21" fmla="*/ 289 h 1195"/>
                <a:gd name="T22" fmla="*/ 21 w 1297"/>
                <a:gd name="T23" fmla="*/ 352 h 1195"/>
                <a:gd name="T24" fmla="*/ 4 w 1297"/>
                <a:gd name="T25" fmla="*/ 438 h 1195"/>
                <a:gd name="T26" fmla="*/ 0 w 1297"/>
                <a:gd name="T27" fmla="*/ 550 h 1195"/>
                <a:gd name="T28" fmla="*/ 13 w 1297"/>
                <a:gd name="T29" fmla="*/ 684 h 1195"/>
                <a:gd name="T30" fmla="*/ 36 w 1297"/>
                <a:gd name="T31" fmla="*/ 798 h 1195"/>
                <a:gd name="T32" fmla="*/ 71 w 1297"/>
                <a:gd name="T33" fmla="*/ 890 h 1195"/>
                <a:gd name="T34" fmla="*/ 118 w 1297"/>
                <a:gd name="T35" fmla="*/ 965 h 1195"/>
                <a:gd name="T36" fmla="*/ 175 w 1297"/>
                <a:gd name="T37" fmla="*/ 1024 h 1195"/>
                <a:gd name="T38" fmla="*/ 244 w 1297"/>
                <a:gd name="T39" fmla="*/ 1073 h 1195"/>
                <a:gd name="T40" fmla="*/ 326 w 1297"/>
                <a:gd name="T41" fmla="*/ 1115 h 1195"/>
                <a:gd name="T42" fmla="*/ 422 w 1297"/>
                <a:gd name="T43" fmla="*/ 1156 h 1195"/>
                <a:gd name="T44" fmla="*/ 523 w 1297"/>
                <a:gd name="T45" fmla="*/ 1182 h 1195"/>
                <a:gd name="T46" fmla="*/ 626 w 1297"/>
                <a:gd name="T47" fmla="*/ 1194 h 1195"/>
                <a:gd name="T48" fmla="*/ 728 w 1297"/>
                <a:gd name="T49" fmla="*/ 1195 h 1195"/>
                <a:gd name="T50" fmla="*/ 821 w 1297"/>
                <a:gd name="T51" fmla="*/ 1186 h 1195"/>
                <a:gd name="T52" fmla="*/ 907 w 1297"/>
                <a:gd name="T53" fmla="*/ 1171 h 1195"/>
                <a:gd name="T54" fmla="*/ 974 w 1297"/>
                <a:gd name="T55" fmla="*/ 1152 h 1195"/>
                <a:gd name="T56" fmla="*/ 1025 w 1297"/>
                <a:gd name="T57" fmla="*/ 1132 h 1195"/>
                <a:gd name="T58" fmla="*/ 1069 w 1297"/>
                <a:gd name="T59" fmla="*/ 1103 h 1195"/>
                <a:gd name="T60" fmla="*/ 1113 w 1297"/>
                <a:gd name="T61" fmla="*/ 1065 h 1195"/>
                <a:gd name="T62" fmla="*/ 1157 w 1297"/>
                <a:gd name="T63" fmla="*/ 1016 h 1195"/>
                <a:gd name="T64" fmla="*/ 1198 w 1297"/>
                <a:gd name="T65" fmla="*/ 959 h 1195"/>
                <a:gd name="T66" fmla="*/ 1233 w 1297"/>
                <a:gd name="T67" fmla="*/ 890 h 1195"/>
                <a:gd name="T68" fmla="*/ 1263 w 1297"/>
                <a:gd name="T69" fmla="*/ 811 h 1195"/>
                <a:gd name="T70" fmla="*/ 1285 w 1297"/>
                <a:gd name="T71" fmla="*/ 723 h 1195"/>
                <a:gd name="T72" fmla="*/ 1296 w 1297"/>
                <a:gd name="T73" fmla="*/ 635 h 1195"/>
                <a:gd name="T74" fmla="*/ 1296 w 1297"/>
                <a:gd name="T75" fmla="*/ 558 h 1195"/>
                <a:gd name="T76" fmla="*/ 1289 w 1297"/>
                <a:gd name="T77" fmla="*/ 490 h 1195"/>
                <a:gd name="T78" fmla="*/ 1271 w 1297"/>
                <a:gd name="T79" fmla="*/ 428 h 1195"/>
                <a:gd name="T80" fmla="*/ 1249 w 1297"/>
                <a:gd name="T81" fmla="*/ 375 h 1195"/>
                <a:gd name="T82" fmla="*/ 1220 w 1297"/>
                <a:gd name="T83" fmla="*/ 327 h 1195"/>
                <a:gd name="T84" fmla="*/ 1187 w 1297"/>
                <a:gd name="T85" fmla="*/ 285 h 1195"/>
                <a:gd name="T86" fmla="*/ 1150 w 1297"/>
                <a:gd name="T87" fmla="*/ 248 h 1195"/>
                <a:gd name="T88" fmla="*/ 1108 w 1297"/>
                <a:gd name="T89" fmla="*/ 212 h 1195"/>
                <a:gd name="T90" fmla="*/ 1048 w 1297"/>
                <a:gd name="T91" fmla="*/ 173 h 1195"/>
                <a:gd name="T92" fmla="*/ 1011 w 1297"/>
                <a:gd name="T93" fmla="*/ 149 h 1195"/>
                <a:gd name="T94" fmla="*/ 974 w 1297"/>
                <a:gd name="T95" fmla="*/ 103 h 1195"/>
                <a:gd name="T96" fmla="*/ 930 w 1297"/>
                <a:gd name="T97" fmla="*/ 63 h 1195"/>
                <a:gd name="T98" fmla="*/ 872 w 1297"/>
                <a:gd name="T99" fmla="*/ 26 h 1195"/>
                <a:gd name="T100" fmla="*/ 828 w 1297"/>
                <a:gd name="T101" fmla="*/ 13 h 1195"/>
                <a:gd name="T102" fmla="*/ 792 w 1297"/>
                <a:gd name="T103" fmla="*/ 5 h 1195"/>
                <a:gd name="T104" fmla="*/ 756 w 1297"/>
                <a:gd name="T105" fmla="*/ 1 h 1195"/>
                <a:gd name="T106" fmla="*/ 714 w 1297"/>
                <a:gd name="T107" fmla="*/ 0 h 1195"/>
                <a:gd name="T108" fmla="*/ 660 w 1297"/>
                <a:gd name="T109" fmla="*/ 0 h 1195"/>
                <a:gd name="T110" fmla="*/ 617 w 1297"/>
                <a:gd name="T111" fmla="*/ 8 h 1195"/>
                <a:gd name="T112" fmla="*/ 571 w 1297"/>
                <a:gd name="T113" fmla="*/ 23 h 1195"/>
                <a:gd name="T114" fmla="*/ 543 w 1297"/>
                <a:gd name="T115" fmla="*/ 35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97" h="1195">
                  <a:moveTo>
                    <a:pt x="543" y="35"/>
                  </a:moveTo>
                  <a:lnTo>
                    <a:pt x="542" y="35"/>
                  </a:lnTo>
                  <a:lnTo>
                    <a:pt x="539" y="35"/>
                  </a:lnTo>
                  <a:lnTo>
                    <a:pt x="535" y="35"/>
                  </a:lnTo>
                  <a:lnTo>
                    <a:pt x="529" y="36"/>
                  </a:lnTo>
                  <a:lnTo>
                    <a:pt x="523" y="38"/>
                  </a:lnTo>
                  <a:lnTo>
                    <a:pt x="515" y="39"/>
                  </a:lnTo>
                  <a:lnTo>
                    <a:pt x="512" y="39"/>
                  </a:lnTo>
                  <a:lnTo>
                    <a:pt x="507" y="40"/>
                  </a:lnTo>
                  <a:lnTo>
                    <a:pt x="504" y="40"/>
                  </a:lnTo>
                  <a:lnTo>
                    <a:pt x="500" y="43"/>
                  </a:lnTo>
                  <a:lnTo>
                    <a:pt x="495" y="43"/>
                  </a:lnTo>
                  <a:lnTo>
                    <a:pt x="491" y="43"/>
                  </a:lnTo>
                  <a:lnTo>
                    <a:pt x="486" y="44"/>
                  </a:lnTo>
                  <a:lnTo>
                    <a:pt x="481" y="44"/>
                  </a:lnTo>
                  <a:lnTo>
                    <a:pt x="478" y="44"/>
                  </a:lnTo>
                  <a:lnTo>
                    <a:pt x="473" y="46"/>
                  </a:lnTo>
                  <a:lnTo>
                    <a:pt x="469" y="47"/>
                  </a:lnTo>
                  <a:lnTo>
                    <a:pt x="465" y="47"/>
                  </a:lnTo>
                  <a:lnTo>
                    <a:pt x="460" y="47"/>
                  </a:lnTo>
                  <a:lnTo>
                    <a:pt x="457" y="48"/>
                  </a:lnTo>
                  <a:lnTo>
                    <a:pt x="452" y="48"/>
                  </a:lnTo>
                  <a:lnTo>
                    <a:pt x="450" y="48"/>
                  </a:lnTo>
                  <a:lnTo>
                    <a:pt x="443" y="48"/>
                  </a:lnTo>
                  <a:lnTo>
                    <a:pt x="438" y="48"/>
                  </a:lnTo>
                  <a:lnTo>
                    <a:pt x="435" y="48"/>
                  </a:lnTo>
                  <a:lnTo>
                    <a:pt x="432" y="47"/>
                  </a:lnTo>
                  <a:lnTo>
                    <a:pt x="429" y="47"/>
                  </a:lnTo>
                  <a:lnTo>
                    <a:pt x="425" y="47"/>
                  </a:lnTo>
                  <a:lnTo>
                    <a:pt x="421" y="47"/>
                  </a:lnTo>
                  <a:lnTo>
                    <a:pt x="416" y="46"/>
                  </a:lnTo>
                  <a:lnTo>
                    <a:pt x="411" y="46"/>
                  </a:lnTo>
                  <a:lnTo>
                    <a:pt x="407" y="46"/>
                  </a:lnTo>
                  <a:lnTo>
                    <a:pt x="401" y="44"/>
                  </a:lnTo>
                  <a:lnTo>
                    <a:pt x="395" y="44"/>
                  </a:lnTo>
                  <a:lnTo>
                    <a:pt x="388" y="44"/>
                  </a:lnTo>
                  <a:lnTo>
                    <a:pt x="383" y="44"/>
                  </a:lnTo>
                  <a:lnTo>
                    <a:pt x="376" y="44"/>
                  </a:lnTo>
                  <a:lnTo>
                    <a:pt x="369" y="44"/>
                  </a:lnTo>
                  <a:lnTo>
                    <a:pt x="363" y="46"/>
                  </a:lnTo>
                  <a:lnTo>
                    <a:pt x="358" y="47"/>
                  </a:lnTo>
                  <a:lnTo>
                    <a:pt x="349" y="47"/>
                  </a:lnTo>
                  <a:lnTo>
                    <a:pt x="342" y="47"/>
                  </a:lnTo>
                  <a:lnTo>
                    <a:pt x="334" y="48"/>
                  </a:lnTo>
                  <a:lnTo>
                    <a:pt x="327" y="50"/>
                  </a:lnTo>
                  <a:lnTo>
                    <a:pt x="320" y="51"/>
                  </a:lnTo>
                  <a:lnTo>
                    <a:pt x="313" y="52"/>
                  </a:lnTo>
                  <a:lnTo>
                    <a:pt x="305" y="55"/>
                  </a:lnTo>
                  <a:lnTo>
                    <a:pt x="298" y="56"/>
                  </a:lnTo>
                  <a:lnTo>
                    <a:pt x="291" y="59"/>
                  </a:lnTo>
                  <a:lnTo>
                    <a:pt x="284" y="60"/>
                  </a:lnTo>
                  <a:lnTo>
                    <a:pt x="276" y="64"/>
                  </a:lnTo>
                  <a:lnTo>
                    <a:pt x="269" y="67"/>
                  </a:lnTo>
                  <a:lnTo>
                    <a:pt x="262" y="71"/>
                  </a:lnTo>
                  <a:lnTo>
                    <a:pt x="255" y="75"/>
                  </a:lnTo>
                  <a:lnTo>
                    <a:pt x="249" y="78"/>
                  </a:lnTo>
                  <a:lnTo>
                    <a:pt x="242" y="84"/>
                  </a:lnTo>
                  <a:lnTo>
                    <a:pt x="235" y="88"/>
                  </a:lnTo>
                  <a:lnTo>
                    <a:pt x="229" y="92"/>
                  </a:lnTo>
                  <a:lnTo>
                    <a:pt x="223" y="96"/>
                  </a:lnTo>
                  <a:lnTo>
                    <a:pt x="219" y="99"/>
                  </a:lnTo>
                  <a:lnTo>
                    <a:pt x="213" y="103"/>
                  </a:lnTo>
                  <a:lnTo>
                    <a:pt x="209" y="107"/>
                  </a:lnTo>
                  <a:lnTo>
                    <a:pt x="205" y="111"/>
                  </a:lnTo>
                  <a:lnTo>
                    <a:pt x="201" y="115"/>
                  </a:lnTo>
                  <a:lnTo>
                    <a:pt x="194" y="123"/>
                  </a:lnTo>
                  <a:lnTo>
                    <a:pt x="188" y="130"/>
                  </a:lnTo>
                  <a:lnTo>
                    <a:pt x="183" y="138"/>
                  </a:lnTo>
                  <a:lnTo>
                    <a:pt x="179" y="144"/>
                  </a:lnTo>
                  <a:lnTo>
                    <a:pt x="174" y="149"/>
                  </a:lnTo>
                  <a:lnTo>
                    <a:pt x="171" y="155"/>
                  </a:lnTo>
                  <a:lnTo>
                    <a:pt x="166" y="161"/>
                  </a:lnTo>
                  <a:lnTo>
                    <a:pt x="162" y="166"/>
                  </a:lnTo>
                  <a:lnTo>
                    <a:pt x="158" y="172"/>
                  </a:lnTo>
                  <a:lnTo>
                    <a:pt x="153" y="177"/>
                  </a:lnTo>
                  <a:lnTo>
                    <a:pt x="147" y="181"/>
                  </a:lnTo>
                  <a:lnTo>
                    <a:pt x="141" y="186"/>
                  </a:lnTo>
                  <a:lnTo>
                    <a:pt x="137" y="188"/>
                  </a:lnTo>
                  <a:lnTo>
                    <a:pt x="133" y="190"/>
                  </a:lnTo>
                  <a:lnTo>
                    <a:pt x="129" y="193"/>
                  </a:lnTo>
                  <a:lnTo>
                    <a:pt x="124" y="197"/>
                  </a:lnTo>
                  <a:lnTo>
                    <a:pt x="117" y="201"/>
                  </a:lnTo>
                  <a:lnTo>
                    <a:pt x="111" y="205"/>
                  </a:lnTo>
                  <a:lnTo>
                    <a:pt x="105" y="210"/>
                  </a:lnTo>
                  <a:lnTo>
                    <a:pt x="99" y="216"/>
                  </a:lnTo>
                  <a:lnTo>
                    <a:pt x="92" y="222"/>
                  </a:lnTo>
                  <a:lnTo>
                    <a:pt x="87" y="230"/>
                  </a:lnTo>
                  <a:lnTo>
                    <a:pt x="83" y="232"/>
                  </a:lnTo>
                  <a:lnTo>
                    <a:pt x="80" y="236"/>
                  </a:lnTo>
                  <a:lnTo>
                    <a:pt x="76" y="241"/>
                  </a:lnTo>
                  <a:lnTo>
                    <a:pt x="73" y="245"/>
                  </a:lnTo>
                  <a:lnTo>
                    <a:pt x="69" y="249"/>
                  </a:lnTo>
                  <a:lnTo>
                    <a:pt x="65" y="254"/>
                  </a:lnTo>
                  <a:lnTo>
                    <a:pt x="62" y="260"/>
                  </a:lnTo>
                  <a:lnTo>
                    <a:pt x="58" y="265"/>
                  </a:lnTo>
                  <a:lnTo>
                    <a:pt x="55" y="269"/>
                  </a:lnTo>
                  <a:lnTo>
                    <a:pt x="53" y="276"/>
                  </a:lnTo>
                  <a:lnTo>
                    <a:pt x="49" y="281"/>
                  </a:lnTo>
                  <a:lnTo>
                    <a:pt x="47" y="289"/>
                  </a:lnTo>
                  <a:lnTo>
                    <a:pt x="43" y="294"/>
                  </a:lnTo>
                  <a:lnTo>
                    <a:pt x="40" y="300"/>
                  </a:lnTo>
                  <a:lnTo>
                    <a:pt x="36" y="307"/>
                  </a:lnTo>
                  <a:lnTo>
                    <a:pt x="34" y="314"/>
                  </a:lnTo>
                  <a:lnTo>
                    <a:pt x="30" y="320"/>
                  </a:lnTo>
                  <a:lnTo>
                    <a:pt x="27" y="328"/>
                  </a:lnTo>
                  <a:lnTo>
                    <a:pt x="26" y="336"/>
                  </a:lnTo>
                  <a:lnTo>
                    <a:pt x="23" y="344"/>
                  </a:lnTo>
                  <a:lnTo>
                    <a:pt x="21" y="352"/>
                  </a:lnTo>
                  <a:lnTo>
                    <a:pt x="18" y="361"/>
                  </a:lnTo>
                  <a:lnTo>
                    <a:pt x="15" y="369"/>
                  </a:lnTo>
                  <a:lnTo>
                    <a:pt x="14" y="379"/>
                  </a:lnTo>
                  <a:lnTo>
                    <a:pt x="12" y="388"/>
                  </a:lnTo>
                  <a:lnTo>
                    <a:pt x="9" y="398"/>
                  </a:lnTo>
                  <a:lnTo>
                    <a:pt x="8" y="407"/>
                  </a:lnTo>
                  <a:lnTo>
                    <a:pt x="7" y="419"/>
                  </a:lnTo>
                  <a:lnTo>
                    <a:pt x="5" y="428"/>
                  </a:lnTo>
                  <a:lnTo>
                    <a:pt x="4" y="438"/>
                  </a:lnTo>
                  <a:lnTo>
                    <a:pt x="1" y="450"/>
                  </a:lnTo>
                  <a:lnTo>
                    <a:pt x="1" y="462"/>
                  </a:lnTo>
                  <a:lnTo>
                    <a:pt x="0" y="474"/>
                  </a:lnTo>
                  <a:lnTo>
                    <a:pt x="0" y="486"/>
                  </a:lnTo>
                  <a:lnTo>
                    <a:pt x="0" y="498"/>
                  </a:lnTo>
                  <a:lnTo>
                    <a:pt x="0" y="511"/>
                  </a:lnTo>
                  <a:lnTo>
                    <a:pt x="0" y="522"/>
                  </a:lnTo>
                  <a:lnTo>
                    <a:pt x="0" y="537"/>
                  </a:lnTo>
                  <a:lnTo>
                    <a:pt x="0" y="550"/>
                  </a:lnTo>
                  <a:lnTo>
                    <a:pt x="0" y="565"/>
                  </a:lnTo>
                  <a:lnTo>
                    <a:pt x="1" y="579"/>
                  </a:lnTo>
                  <a:lnTo>
                    <a:pt x="2" y="593"/>
                  </a:lnTo>
                  <a:lnTo>
                    <a:pt x="4" y="609"/>
                  </a:lnTo>
                  <a:lnTo>
                    <a:pt x="6" y="625"/>
                  </a:lnTo>
                  <a:lnTo>
                    <a:pt x="7" y="641"/>
                  </a:lnTo>
                  <a:lnTo>
                    <a:pt x="8" y="655"/>
                  </a:lnTo>
                  <a:lnTo>
                    <a:pt x="11" y="670"/>
                  </a:lnTo>
                  <a:lnTo>
                    <a:pt x="13" y="684"/>
                  </a:lnTo>
                  <a:lnTo>
                    <a:pt x="14" y="697"/>
                  </a:lnTo>
                  <a:lnTo>
                    <a:pt x="16" y="712"/>
                  </a:lnTo>
                  <a:lnTo>
                    <a:pt x="19" y="725"/>
                  </a:lnTo>
                  <a:lnTo>
                    <a:pt x="22" y="738"/>
                  </a:lnTo>
                  <a:lnTo>
                    <a:pt x="25" y="751"/>
                  </a:lnTo>
                  <a:lnTo>
                    <a:pt x="27" y="763"/>
                  </a:lnTo>
                  <a:lnTo>
                    <a:pt x="29" y="775"/>
                  </a:lnTo>
                  <a:lnTo>
                    <a:pt x="33" y="788"/>
                  </a:lnTo>
                  <a:lnTo>
                    <a:pt x="36" y="798"/>
                  </a:lnTo>
                  <a:lnTo>
                    <a:pt x="40" y="810"/>
                  </a:lnTo>
                  <a:lnTo>
                    <a:pt x="43" y="822"/>
                  </a:lnTo>
                  <a:lnTo>
                    <a:pt x="47" y="832"/>
                  </a:lnTo>
                  <a:lnTo>
                    <a:pt x="50" y="843"/>
                  </a:lnTo>
                  <a:lnTo>
                    <a:pt x="54" y="853"/>
                  </a:lnTo>
                  <a:lnTo>
                    <a:pt x="58" y="863"/>
                  </a:lnTo>
                  <a:lnTo>
                    <a:pt x="62" y="873"/>
                  </a:lnTo>
                  <a:lnTo>
                    <a:pt x="67" y="881"/>
                  </a:lnTo>
                  <a:lnTo>
                    <a:pt x="71" y="890"/>
                  </a:lnTo>
                  <a:lnTo>
                    <a:pt x="76" y="901"/>
                  </a:lnTo>
                  <a:lnTo>
                    <a:pt x="81" y="910"/>
                  </a:lnTo>
                  <a:lnTo>
                    <a:pt x="85" y="918"/>
                  </a:lnTo>
                  <a:lnTo>
                    <a:pt x="90" y="926"/>
                  </a:lnTo>
                  <a:lnTo>
                    <a:pt x="96" y="934"/>
                  </a:lnTo>
                  <a:lnTo>
                    <a:pt x="101" y="942"/>
                  </a:lnTo>
                  <a:lnTo>
                    <a:pt x="106" y="949"/>
                  </a:lnTo>
                  <a:lnTo>
                    <a:pt x="111" y="957"/>
                  </a:lnTo>
                  <a:lnTo>
                    <a:pt x="118" y="965"/>
                  </a:lnTo>
                  <a:lnTo>
                    <a:pt x="124" y="973"/>
                  </a:lnTo>
                  <a:lnTo>
                    <a:pt x="130" y="980"/>
                  </a:lnTo>
                  <a:lnTo>
                    <a:pt x="136" y="986"/>
                  </a:lnTo>
                  <a:lnTo>
                    <a:pt x="141" y="993"/>
                  </a:lnTo>
                  <a:lnTo>
                    <a:pt x="148" y="999"/>
                  </a:lnTo>
                  <a:lnTo>
                    <a:pt x="154" y="1005"/>
                  </a:lnTo>
                  <a:lnTo>
                    <a:pt x="161" y="1011"/>
                  </a:lnTo>
                  <a:lnTo>
                    <a:pt x="168" y="1018"/>
                  </a:lnTo>
                  <a:lnTo>
                    <a:pt x="175" y="1024"/>
                  </a:lnTo>
                  <a:lnTo>
                    <a:pt x="181" y="1030"/>
                  </a:lnTo>
                  <a:lnTo>
                    <a:pt x="189" y="1035"/>
                  </a:lnTo>
                  <a:lnTo>
                    <a:pt x="196" y="1040"/>
                  </a:lnTo>
                  <a:lnTo>
                    <a:pt x="205" y="1047"/>
                  </a:lnTo>
                  <a:lnTo>
                    <a:pt x="212" y="1052"/>
                  </a:lnTo>
                  <a:lnTo>
                    <a:pt x="220" y="1057"/>
                  </a:lnTo>
                  <a:lnTo>
                    <a:pt x="228" y="1064"/>
                  </a:lnTo>
                  <a:lnTo>
                    <a:pt x="237" y="1069"/>
                  </a:lnTo>
                  <a:lnTo>
                    <a:pt x="244" y="1073"/>
                  </a:lnTo>
                  <a:lnTo>
                    <a:pt x="252" y="1078"/>
                  </a:lnTo>
                  <a:lnTo>
                    <a:pt x="262" y="1083"/>
                  </a:lnTo>
                  <a:lnTo>
                    <a:pt x="270" y="1087"/>
                  </a:lnTo>
                  <a:lnTo>
                    <a:pt x="278" y="1093"/>
                  </a:lnTo>
                  <a:lnTo>
                    <a:pt x="289" y="1097"/>
                  </a:lnTo>
                  <a:lnTo>
                    <a:pt x="298" y="1102"/>
                  </a:lnTo>
                  <a:lnTo>
                    <a:pt x="307" y="1107"/>
                  </a:lnTo>
                  <a:lnTo>
                    <a:pt x="317" y="1111"/>
                  </a:lnTo>
                  <a:lnTo>
                    <a:pt x="326" y="1115"/>
                  </a:lnTo>
                  <a:lnTo>
                    <a:pt x="337" y="1120"/>
                  </a:lnTo>
                  <a:lnTo>
                    <a:pt x="347" y="1124"/>
                  </a:lnTo>
                  <a:lnTo>
                    <a:pt x="358" y="1129"/>
                  </a:lnTo>
                  <a:lnTo>
                    <a:pt x="367" y="1135"/>
                  </a:lnTo>
                  <a:lnTo>
                    <a:pt x="377" y="1139"/>
                  </a:lnTo>
                  <a:lnTo>
                    <a:pt x="389" y="1144"/>
                  </a:lnTo>
                  <a:lnTo>
                    <a:pt x="400" y="1148"/>
                  </a:lnTo>
                  <a:lnTo>
                    <a:pt x="410" y="1152"/>
                  </a:lnTo>
                  <a:lnTo>
                    <a:pt x="422" y="1156"/>
                  </a:lnTo>
                  <a:lnTo>
                    <a:pt x="432" y="1160"/>
                  </a:lnTo>
                  <a:lnTo>
                    <a:pt x="443" y="1162"/>
                  </a:lnTo>
                  <a:lnTo>
                    <a:pt x="455" y="1166"/>
                  </a:lnTo>
                  <a:lnTo>
                    <a:pt x="465" y="1169"/>
                  </a:lnTo>
                  <a:lnTo>
                    <a:pt x="478" y="1171"/>
                  </a:lnTo>
                  <a:lnTo>
                    <a:pt x="488" y="1174"/>
                  </a:lnTo>
                  <a:lnTo>
                    <a:pt x="500" y="1177"/>
                  </a:lnTo>
                  <a:lnTo>
                    <a:pt x="512" y="1179"/>
                  </a:lnTo>
                  <a:lnTo>
                    <a:pt x="523" y="1182"/>
                  </a:lnTo>
                  <a:lnTo>
                    <a:pt x="535" y="1183"/>
                  </a:lnTo>
                  <a:lnTo>
                    <a:pt x="547" y="1186"/>
                  </a:lnTo>
                  <a:lnTo>
                    <a:pt x="557" y="1187"/>
                  </a:lnTo>
                  <a:lnTo>
                    <a:pt x="570" y="1190"/>
                  </a:lnTo>
                  <a:lnTo>
                    <a:pt x="581" y="1190"/>
                  </a:lnTo>
                  <a:lnTo>
                    <a:pt x="592" y="1191"/>
                  </a:lnTo>
                  <a:lnTo>
                    <a:pt x="603" y="1191"/>
                  </a:lnTo>
                  <a:lnTo>
                    <a:pt x="616" y="1194"/>
                  </a:lnTo>
                  <a:lnTo>
                    <a:pt x="626" y="1194"/>
                  </a:lnTo>
                  <a:lnTo>
                    <a:pt x="638" y="1194"/>
                  </a:lnTo>
                  <a:lnTo>
                    <a:pt x="650" y="1195"/>
                  </a:lnTo>
                  <a:lnTo>
                    <a:pt x="661" y="1195"/>
                  </a:lnTo>
                  <a:lnTo>
                    <a:pt x="672" y="1195"/>
                  </a:lnTo>
                  <a:lnTo>
                    <a:pt x="684" y="1195"/>
                  </a:lnTo>
                  <a:lnTo>
                    <a:pt x="694" y="1195"/>
                  </a:lnTo>
                  <a:lnTo>
                    <a:pt x="706" y="1195"/>
                  </a:lnTo>
                  <a:lnTo>
                    <a:pt x="716" y="1195"/>
                  </a:lnTo>
                  <a:lnTo>
                    <a:pt x="728" y="1195"/>
                  </a:lnTo>
                  <a:lnTo>
                    <a:pt x="738" y="1194"/>
                  </a:lnTo>
                  <a:lnTo>
                    <a:pt x="750" y="1194"/>
                  </a:lnTo>
                  <a:lnTo>
                    <a:pt x="761" y="1192"/>
                  </a:lnTo>
                  <a:lnTo>
                    <a:pt x="771" y="1191"/>
                  </a:lnTo>
                  <a:lnTo>
                    <a:pt x="782" y="1190"/>
                  </a:lnTo>
                  <a:lnTo>
                    <a:pt x="792" y="1190"/>
                  </a:lnTo>
                  <a:lnTo>
                    <a:pt x="802" y="1187"/>
                  </a:lnTo>
                  <a:lnTo>
                    <a:pt x="812" y="1187"/>
                  </a:lnTo>
                  <a:lnTo>
                    <a:pt x="821" y="1186"/>
                  </a:lnTo>
                  <a:lnTo>
                    <a:pt x="832" y="1185"/>
                  </a:lnTo>
                  <a:lnTo>
                    <a:pt x="841" y="1182"/>
                  </a:lnTo>
                  <a:lnTo>
                    <a:pt x="851" y="1181"/>
                  </a:lnTo>
                  <a:lnTo>
                    <a:pt x="860" y="1179"/>
                  </a:lnTo>
                  <a:lnTo>
                    <a:pt x="869" y="1178"/>
                  </a:lnTo>
                  <a:lnTo>
                    <a:pt x="879" y="1175"/>
                  </a:lnTo>
                  <a:lnTo>
                    <a:pt x="888" y="1174"/>
                  </a:lnTo>
                  <a:lnTo>
                    <a:pt x="897" y="1173"/>
                  </a:lnTo>
                  <a:lnTo>
                    <a:pt x="907" y="1171"/>
                  </a:lnTo>
                  <a:lnTo>
                    <a:pt x="914" y="1169"/>
                  </a:lnTo>
                  <a:lnTo>
                    <a:pt x="922" y="1166"/>
                  </a:lnTo>
                  <a:lnTo>
                    <a:pt x="931" y="1164"/>
                  </a:lnTo>
                  <a:lnTo>
                    <a:pt x="939" y="1162"/>
                  </a:lnTo>
                  <a:lnTo>
                    <a:pt x="946" y="1160"/>
                  </a:lnTo>
                  <a:lnTo>
                    <a:pt x="953" y="1158"/>
                  </a:lnTo>
                  <a:lnTo>
                    <a:pt x="960" y="1156"/>
                  </a:lnTo>
                  <a:lnTo>
                    <a:pt x="969" y="1154"/>
                  </a:lnTo>
                  <a:lnTo>
                    <a:pt x="974" y="1152"/>
                  </a:lnTo>
                  <a:lnTo>
                    <a:pt x="981" y="1150"/>
                  </a:lnTo>
                  <a:lnTo>
                    <a:pt x="987" y="1148"/>
                  </a:lnTo>
                  <a:lnTo>
                    <a:pt x="993" y="1146"/>
                  </a:lnTo>
                  <a:lnTo>
                    <a:pt x="999" y="1144"/>
                  </a:lnTo>
                  <a:lnTo>
                    <a:pt x="1005" y="1141"/>
                  </a:lnTo>
                  <a:lnTo>
                    <a:pt x="1011" y="1139"/>
                  </a:lnTo>
                  <a:lnTo>
                    <a:pt x="1016" y="1137"/>
                  </a:lnTo>
                  <a:lnTo>
                    <a:pt x="1020" y="1135"/>
                  </a:lnTo>
                  <a:lnTo>
                    <a:pt x="1025" y="1132"/>
                  </a:lnTo>
                  <a:lnTo>
                    <a:pt x="1030" y="1128"/>
                  </a:lnTo>
                  <a:lnTo>
                    <a:pt x="1035" y="1127"/>
                  </a:lnTo>
                  <a:lnTo>
                    <a:pt x="1039" y="1123"/>
                  </a:lnTo>
                  <a:lnTo>
                    <a:pt x="1045" y="1120"/>
                  </a:lnTo>
                  <a:lnTo>
                    <a:pt x="1049" y="1116"/>
                  </a:lnTo>
                  <a:lnTo>
                    <a:pt x="1055" y="1115"/>
                  </a:lnTo>
                  <a:lnTo>
                    <a:pt x="1059" y="1111"/>
                  </a:lnTo>
                  <a:lnTo>
                    <a:pt x="1064" y="1107"/>
                  </a:lnTo>
                  <a:lnTo>
                    <a:pt x="1069" y="1103"/>
                  </a:lnTo>
                  <a:lnTo>
                    <a:pt x="1074" y="1100"/>
                  </a:lnTo>
                  <a:lnTo>
                    <a:pt x="1078" y="1095"/>
                  </a:lnTo>
                  <a:lnTo>
                    <a:pt x="1084" y="1093"/>
                  </a:lnTo>
                  <a:lnTo>
                    <a:pt x="1089" y="1087"/>
                  </a:lnTo>
                  <a:lnTo>
                    <a:pt x="1095" y="1085"/>
                  </a:lnTo>
                  <a:lnTo>
                    <a:pt x="1098" y="1079"/>
                  </a:lnTo>
                  <a:lnTo>
                    <a:pt x="1103" y="1075"/>
                  </a:lnTo>
                  <a:lnTo>
                    <a:pt x="1109" y="1070"/>
                  </a:lnTo>
                  <a:lnTo>
                    <a:pt x="1113" y="1065"/>
                  </a:lnTo>
                  <a:lnTo>
                    <a:pt x="1118" y="1060"/>
                  </a:lnTo>
                  <a:lnTo>
                    <a:pt x="1123" y="1056"/>
                  </a:lnTo>
                  <a:lnTo>
                    <a:pt x="1127" y="1051"/>
                  </a:lnTo>
                  <a:lnTo>
                    <a:pt x="1133" y="1045"/>
                  </a:lnTo>
                  <a:lnTo>
                    <a:pt x="1138" y="1040"/>
                  </a:lnTo>
                  <a:lnTo>
                    <a:pt x="1143" y="1033"/>
                  </a:lnTo>
                  <a:lnTo>
                    <a:pt x="1147" y="1028"/>
                  </a:lnTo>
                  <a:lnTo>
                    <a:pt x="1152" y="1023"/>
                  </a:lnTo>
                  <a:lnTo>
                    <a:pt x="1157" y="1016"/>
                  </a:lnTo>
                  <a:lnTo>
                    <a:pt x="1161" y="1011"/>
                  </a:lnTo>
                  <a:lnTo>
                    <a:pt x="1166" y="1005"/>
                  </a:lnTo>
                  <a:lnTo>
                    <a:pt x="1172" y="999"/>
                  </a:lnTo>
                  <a:lnTo>
                    <a:pt x="1175" y="993"/>
                  </a:lnTo>
                  <a:lnTo>
                    <a:pt x="1180" y="986"/>
                  </a:lnTo>
                  <a:lnTo>
                    <a:pt x="1184" y="980"/>
                  </a:lnTo>
                  <a:lnTo>
                    <a:pt x="1189" y="973"/>
                  </a:lnTo>
                  <a:lnTo>
                    <a:pt x="1193" y="965"/>
                  </a:lnTo>
                  <a:lnTo>
                    <a:pt x="1198" y="959"/>
                  </a:lnTo>
                  <a:lnTo>
                    <a:pt x="1201" y="952"/>
                  </a:lnTo>
                  <a:lnTo>
                    <a:pt x="1207" y="944"/>
                  </a:lnTo>
                  <a:lnTo>
                    <a:pt x="1209" y="936"/>
                  </a:lnTo>
                  <a:lnTo>
                    <a:pt x="1214" y="930"/>
                  </a:lnTo>
                  <a:lnTo>
                    <a:pt x="1217" y="922"/>
                  </a:lnTo>
                  <a:lnTo>
                    <a:pt x="1222" y="914"/>
                  </a:lnTo>
                  <a:lnTo>
                    <a:pt x="1226" y="906"/>
                  </a:lnTo>
                  <a:lnTo>
                    <a:pt x="1229" y="898"/>
                  </a:lnTo>
                  <a:lnTo>
                    <a:pt x="1233" y="890"/>
                  </a:lnTo>
                  <a:lnTo>
                    <a:pt x="1237" y="882"/>
                  </a:lnTo>
                  <a:lnTo>
                    <a:pt x="1240" y="875"/>
                  </a:lnTo>
                  <a:lnTo>
                    <a:pt x="1243" y="865"/>
                  </a:lnTo>
                  <a:lnTo>
                    <a:pt x="1247" y="857"/>
                  </a:lnTo>
                  <a:lnTo>
                    <a:pt x="1250" y="848"/>
                  </a:lnTo>
                  <a:lnTo>
                    <a:pt x="1254" y="839"/>
                  </a:lnTo>
                  <a:lnTo>
                    <a:pt x="1257" y="830"/>
                  </a:lnTo>
                  <a:lnTo>
                    <a:pt x="1259" y="821"/>
                  </a:lnTo>
                  <a:lnTo>
                    <a:pt x="1263" y="811"/>
                  </a:lnTo>
                  <a:lnTo>
                    <a:pt x="1265" y="802"/>
                  </a:lnTo>
                  <a:lnTo>
                    <a:pt x="1268" y="793"/>
                  </a:lnTo>
                  <a:lnTo>
                    <a:pt x="1271" y="784"/>
                  </a:lnTo>
                  <a:lnTo>
                    <a:pt x="1273" y="775"/>
                  </a:lnTo>
                  <a:lnTo>
                    <a:pt x="1276" y="764"/>
                  </a:lnTo>
                  <a:lnTo>
                    <a:pt x="1278" y="754"/>
                  </a:lnTo>
                  <a:lnTo>
                    <a:pt x="1280" y="743"/>
                  </a:lnTo>
                  <a:lnTo>
                    <a:pt x="1283" y="734"/>
                  </a:lnTo>
                  <a:lnTo>
                    <a:pt x="1285" y="723"/>
                  </a:lnTo>
                  <a:lnTo>
                    <a:pt x="1286" y="713"/>
                  </a:lnTo>
                  <a:lnTo>
                    <a:pt x="1288" y="702"/>
                  </a:lnTo>
                  <a:lnTo>
                    <a:pt x="1290" y="693"/>
                  </a:lnTo>
                  <a:lnTo>
                    <a:pt x="1290" y="683"/>
                  </a:lnTo>
                  <a:lnTo>
                    <a:pt x="1292" y="674"/>
                  </a:lnTo>
                  <a:lnTo>
                    <a:pt x="1293" y="664"/>
                  </a:lnTo>
                  <a:lnTo>
                    <a:pt x="1295" y="654"/>
                  </a:lnTo>
                  <a:lnTo>
                    <a:pt x="1295" y="645"/>
                  </a:lnTo>
                  <a:lnTo>
                    <a:pt x="1296" y="635"/>
                  </a:lnTo>
                  <a:lnTo>
                    <a:pt x="1296" y="626"/>
                  </a:lnTo>
                  <a:lnTo>
                    <a:pt x="1297" y="617"/>
                  </a:lnTo>
                  <a:lnTo>
                    <a:pt x="1297" y="608"/>
                  </a:lnTo>
                  <a:lnTo>
                    <a:pt x="1297" y="600"/>
                  </a:lnTo>
                  <a:lnTo>
                    <a:pt x="1297" y="592"/>
                  </a:lnTo>
                  <a:lnTo>
                    <a:pt x="1297" y="583"/>
                  </a:lnTo>
                  <a:lnTo>
                    <a:pt x="1297" y="574"/>
                  </a:lnTo>
                  <a:lnTo>
                    <a:pt x="1297" y="566"/>
                  </a:lnTo>
                  <a:lnTo>
                    <a:pt x="1296" y="558"/>
                  </a:lnTo>
                  <a:lnTo>
                    <a:pt x="1296" y="550"/>
                  </a:lnTo>
                  <a:lnTo>
                    <a:pt x="1296" y="542"/>
                  </a:lnTo>
                  <a:lnTo>
                    <a:pt x="1295" y="534"/>
                  </a:lnTo>
                  <a:lnTo>
                    <a:pt x="1293" y="526"/>
                  </a:lnTo>
                  <a:lnTo>
                    <a:pt x="1293" y="519"/>
                  </a:lnTo>
                  <a:lnTo>
                    <a:pt x="1292" y="511"/>
                  </a:lnTo>
                  <a:lnTo>
                    <a:pt x="1290" y="504"/>
                  </a:lnTo>
                  <a:lnTo>
                    <a:pt x="1289" y="498"/>
                  </a:lnTo>
                  <a:lnTo>
                    <a:pt x="1289" y="490"/>
                  </a:lnTo>
                  <a:lnTo>
                    <a:pt x="1286" y="483"/>
                  </a:lnTo>
                  <a:lnTo>
                    <a:pt x="1285" y="475"/>
                  </a:lnTo>
                  <a:lnTo>
                    <a:pt x="1283" y="469"/>
                  </a:lnTo>
                  <a:lnTo>
                    <a:pt x="1283" y="462"/>
                  </a:lnTo>
                  <a:lnTo>
                    <a:pt x="1280" y="455"/>
                  </a:lnTo>
                  <a:lnTo>
                    <a:pt x="1278" y="448"/>
                  </a:lnTo>
                  <a:lnTo>
                    <a:pt x="1276" y="442"/>
                  </a:lnTo>
                  <a:lnTo>
                    <a:pt x="1275" y="436"/>
                  </a:lnTo>
                  <a:lnTo>
                    <a:pt x="1271" y="428"/>
                  </a:lnTo>
                  <a:lnTo>
                    <a:pt x="1269" y="423"/>
                  </a:lnTo>
                  <a:lnTo>
                    <a:pt x="1268" y="416"/>
                  </a:lnTo>
                  <a:lnTo>
                    <a:pt x="1265" y="411"/>
                  </a:lnTo>
                  <a:lnTo>
                    <a:pt x="1262" y="403"/>
                  </a:lnTo>
                  <a:lnTo>
                    <a:pt x="1259" y="398"/>
                  </a:lnTo>
                  <a:lnTo>
                    <a:pt x="1257" y="391"/>
                  </a:lnTo>
                  <a:lnTo>
                    <a:pt x="1255" y="386"/>
                  </a:lnTo>
                  <a:lnTo>
                    <a:pt x="1251" y="379"/>
                  </a:lnTo>
                  <a:lnTo>
                    <a:pt x="1249" y="375"/>
                  </a:lnTo>
                  <a:lnTo>
                    <a:pt x="1245" y="369"/>
                  </a:lnTo>
                  <a:lnTo>
                    <a:pt x="1243" y="364"/>
                  </a:lnTo>
                  <a:lnTo>
                    <a:pt x="1240" y="357"/>
                  </a:lnTo>
                  <a:lnTo>
                    <a:pt x="1236" y="352"/>
                  </a:lnTo>
                  <a:lnTo>
                    <a:pt x="1233" y="346"/>
                  </a:lnTo>
                  <a:lnTo>
                    <a:pt x="1230" y="341"/>
                  </a:lnTo>
                  <a:lnTo>
                    <a:pt x="1227" y="336"/>
                  </a:lnTo>
                  <a:lnTo>
                    <a:pt x="1223" y="332"/>
                  </a:lnTo>
                  <a:lnTo>
                    <a:pt x="1220" y="327"/>
                  </a:lnTo>
                  <a:lnTo>
                    <a:pt x="1217" y="321"/>
                  </a:lnTo>
                  <a:lnTo>
                    <a:pt x="1213" y="316"/>
                  </a:lnTo>
                  <a:lnTo>
                    <a:pt x="1209" y="312"/>
                  </a:lnTo>
                  <a:lnTo>
                    <a:pt x="1205" y="307"/>
                  </a:lnTo>
                  <a:lnTo>
                    <a:pt x="1201" y="302"/>
                  </a:lnTo>
                  <a:lnTo>
                    <a:pt x="1198" y="298"/>
                  </a:lnTo>
                  <a:lnTo>
                    <a:pt x="1194" y="294"/>
                  </a:lnTo>
                  <a:lnTo>
                    <a:pt x="1191" y="289"/>
                  </a:lnTo>
                  <a:lnTo>
                    <a:pt x="1187" y="285"/>
                  </a:lnTo>
                  <a:lnTo>
                    <a:pt x="1182" y="281"/>
                  </a:lnTo>
                  <a:lnTo>
                    <a:pt x="1179" y="276"/>
                  </a:lnTo>
                  <a:lnTo>
                    <a:pt x="1174" y="272"/>
                  </a:lnTo>
                  <a:lnTo>
                    <a:pt x="1170" y="268"/>
                  </a:lnTo>
                  <a:lnTo>
                    <a:pt x="1166" y="262"/>
                  </a:lnTo>
                  <a:lnTo>
                    <a:pt x="1161" y="258"/>
                  </a:lnTo>
                  <a:lnTo>
                    <a:pt x="1158" y="254"/>
                  </a:lnTo>
                  <a:lnTo>
                    <a:pt x="1154" y="252"/>
                  </a:lnTo>
                  <a:lnTo>
                    <a:pt x="1150" y="248"/>
                  </a:lnTo>
                  <a:lnTo>
                    <a:pt x="1145" y="244"/>
                  </a:lnTo>
                  <a:lnTo>
                    <a:pt x="1141" y="240"/>
                  </a:lnTo>
                  <a:lnTo>
                    <a:pt x="1138" y="237"/>
                  </a:lnTo>
                  <a:lnTo>
                    <a:pt x="1130" y="230"/>
                  </a:lnTo>
                  <a:lnTo>
                    <a:pt x="1123" y="224"/>
                  </a:lnTo>
                  <a:lnTo>
                    <a:pt x="1119" y="220"/>
                  </a:lnTo>
                  <a:lnTo>
                    <a:pt x="1115" y="218"/>
                  </a:lnTo>
                  <a:lnTo>
                    <a:pt x="1111" y="214"/>
                  </a:lnTo>
                  <a:lnTo>
                    <a:pt x="1108" y="212"/>
                  </a:lnTo>
                  <a:lnTo>
                    <a:pt x="1099" y="206"/>
                  </a:lnTo>
                  <a:lnTo>
                    <a:pt x="1092" y="202"/>
                  </a:lnTo>
                  <a:lnTo>
                    <a:pt x="1087" y="197"/>
                  </a:lnTo>
                  <a:lnTo>
                    <a:pt x="1078" y="193"/>
                  </a:lnTo>
                  <a:lnTo>
                    <a:pt x="1073" y="188"/>
                  </a:lnTo>
                  <a:lnTo>
                    <a:pt x="1067" y="185"/>
                  </a:lnTo>
                  <a:lnTo>
                    <a:pt x="1060" y="180"/>
                  </a:lnTo>
                  <a:lnTo>
                    <a:pt x="1054" y="177"/>
                  </a:lnTo>
                  <a:lnTo>
                    <a:pt x="1048" y="173"/>
                  </a:lnTo>
                  <a:lnTo>
                    <a:pt x="1042" y="169"/>
                  </a:lnTo>
                  <a:lnTo>
                    <a:pt x="1037" y="166"/>
                  </a:lnTo>
                  <a:lnTo>
                    <a:pt x="1032" y="163"/>
                  </a:lnTo>
                  <a:lnTo>
                    <a:pt x="1028" y="161"/>
                  </a:lnTo>
                  <a:lnTo>
                    <a:pt x="1023" y="159"/>
                  </a:lnTo>
                  <a:lnTo>
                    <a:pt x="1020" y="155"/>
                  </a:lnTo>
                  <a:lnTo>
                    <a:pt x="1016" y="153"/>
                  </a:lnTo>
                  <a:lnTo>
                    <a:pt x="1013" y="151"/>
                  </a:lnTo>
                  <a:lnTo>
                    <a:pt x="1011" y="149"/>
                  </a:lnTo>
                  <a:lnTo>
                    <a:pt x="1006" y="145"/>
                  </a:lnTo>
                  <a:lnTo>
                    <a:pt x="1004" y="142"/>
                  </a:lnTo>
                  <a:lnTo>
                    <a:pt x="1000" y="136"/>
                  </a:lnTo>
                  <a:lnTo>
                    <a:pt x="997" y="131"/>
                  </a:lnTo>
                  <a:lnTo>
                    <a:pt x="992" y="123"/>
                  </a:lnTo>
                  <a:lnTo>
                    <a:pt x="986" y="117"/>
                  </a:lnTo>
                  <a:lnTo>
                    <a:pt x="983" y="111"/>
                  </a:lnTo>
                  <a:lnTo>
                    <a:pt x="979" y="107"/>
                  </a:lnTo>
                  <a:lnTo>
                    <a:pt x="974" y="103"/>
                  </a:lnTo>
                  <a:lnTo>
                    <a:pt x="971" y="99"/>
                  </a:lnTo>
                  <a:lnTo>
                    <a:pt x="966" y="94"/>
                  </a:lnTo>
                  <a:lnTo>
                    <a:pt x="962" y="90"/>
                  </a:lnTo>
                  <a:lnTo>
                    <a:pt x="957" y="85"/>
                  </a:lnTo>
                  <a:lnTo>
                    <a:pt x="952" y="81"/>
                  </a:lnTo>
                  <a:lnTo>
                    <a:pt x="946" y="76"/>
                  </a:lnTo>
                  <a:lnTo>
                    <a:pt x="942" y="72"/>
                  </a:lnTo>
                  <a:lnTo>
                    <a:pt x="936" y="67"/>
                  </a:lnTo>
                  <a:lnTo>
                    <a:pt x="930" y="63"/>
                  </a:lnTo>
                  <a:lnTo>
                    <a:pt x="924" y="57"/>
                  </a:lnTo>
                  <a:lnTo>
                    <a:pt x="917" y="52"/>
                  </a:lnTo>
                  <a:lnTo>
                    <a:pt x="911" y="48"/>
                  </a:lnTo>
                  <a:lnTo>
                    <a:pt x="905" y="44"/>
                  </a:lnTo>
                  <a:lnTo>
                    <a:pt x="898" y="40"/>
                  </a:lnTo>
                  <a:lnTo>
                    <a:pt x="893" y="36"/>
                  </a:lnTo>
                  <a:lnTo>
                    <a:pt x="886" y="32"/>
                  </a:lnTo>
                  <a:lnTo>
                    <a:pt x="879" y="29"/>
                  </a:lnTo>
                  <a:lnTo>
                    <a:pt x="872" y="26"/>
                  </a:lnTo>
                  <a:lnTo>
                    <a:pt x="865" y="23"/>
                  </a:lnTo>
                  <a:lnTo>
                    <a:pt x="858" y="21"/>
                  </a:lnTo>
                  <a:lnTo>
                    <a:pt x="851" y="19"/>
                  </a:lnTo>
                  <a:lnTo>
                    <a:pt x="847" y="17"/>
                  </a:lnTo>
                  <a:lnTo>
                    <a:pt x="844" y="17"/>
                  </a:lnTo>
                  <a:lnTo>
                    <a:pt x="839" y="15"/>
                  </a:lnTo>
                  <a:lnTo>
                    <a:pt x="835" y="14"/>
                  </a:lnTo>
                  <a:lnTo>
                    <a:pt x="832" y="13"/>
                  </a:lnTo>
                  <a:lnTo>
                    <a:pt x="828" y="13"/>
                  </a:lnTo>
                  <a:lnTo>
                    <a:pt x="824" y="11"/>
                  </a:lnTo>
                  <a:lnTo>
                    <a:pt x="820" y="11"/>
                  </a:lnTo>
                  <a:lnTo>
                    <a:pt x="816" y="10"/>
                  </a:lnTo>
                  <a:lnTo>
                    <a:pt x="812" y="9"/>
                  </a:lnTo>
                  <a:lnTo>
                    <a:pt x="807" y="8"/>
                  </a:lnTo>
                  <a:lnTo>
                    <a:pt x="804" y="8"/>
                  </a:lnTo>
                  <a:lnTo>
                    <a:pt x="800" y="8"/>
                  </a:lnTo>
                  <a:lnTo>
                    <a:pt x="797" y="6"/>
                  </a:lnTo>
                  <a:lnTo>
                    <a:pt x="792" y="5"/>
                  </a:lnTo>
                  <a:lnTo>
                    <a:pt x="789" y="5"/>
                  </a:lnTo>
                  <a:lnTo>
                    <a:pt x="784" y="5"/>
                  </a:lnTo>
                  <a:lnTo>
                    <a:pt x="780" y="4"/>
                  </a:lnTo>
                  <a:lnTo>
                    <a:pt x="776" y="4"/>
                  </a:lnTo>
                  <a:lnTo>
                    <a:pt x="772" y="4"/>
                  </a:lnTo>
                  <a:lnTo>
                    <a:pt x="769" y="2"/>
                  </a:lnTo>
                  <a:lnTo>
                    <a:pt x="764" y="2"/>
                  </a:lnTo>
                  <a:lnTo>
                    <a:pt x="759" y="1"/>
                  </a:lnTo>
                  <a:lnTo>
                    <a:pt x="756" y="1"/>
                  </a:lnTo>
                  <a:lnTo>
                    <a:pt x="752" y="1"/>
                  </a:lnTo>
                  <a:lnTo>
                    <a:pt x="748" y="1"/>
                  </a:lnTo>
                  <a:lnTo>
                    <a:pt x="744" y="0"/>
                  </a:lnTo>
                  <a:lnTo>
                    <a:pt x="741" y="0"/>
                  </a:lnTo>
                  <a:lnTo>
                    <a:pt x="733" y="0"/>
                  </a:lnTo>
                  <a:lnTo>
                    <a:pt x="726" y="0"/>
                  </a:lnTo>
                  <a:lnTo>
                    <a:pt x="722" y="0"/>
                  </a:lnTo>
                  <a:lnTo>
                    <a:pt x="717" y="0"/>
                  </a:lnTo>
                  <a:lnTo>
                    <a:pt x="714" y="0"/>
                  </a:lnTo>
                  <a:lnTo>
                    <a:pt x="710" y="0"/>
                  </a:lnTo>
                  <a:lnTo>
                    <a:pt x="702" y="0"/>
                  </a:lnTo>
                  <a:lnTo>
                    <a:pt x="696" y="0"/>
                  </a:lnTo>
                  <a:lnTo>
                    <a:pt x="691" y="0"/>
                  </a:lnTo>
                  <a:lnTo>
                    <a:pt x="684" y="0"/>
                  </a:lnTo>
                  <a:lnTo>
                    <a:pt x="678" y="0"/>
                  </a:lnTo>
                  <a:lnTo>
                    <a:pt x="672" y="0"/>
                  </a:lnTo>
                  <a:lnTo>
                    <a:pt x="666" y="0"/>
                  </a:lnTo>
                  <a:lnTo>
                    <a:pt x="660" y="0"/>
                  </a:lnTo>
                  <a:lnTo>
                    <a:pt x="655" y="0"/>
                  </a:lnTo>
                  <a:lnTo>
                    <a:pt x="651" y="1"/>
                  </a:lnTo>
                  <a:lnTo>
                    <a:pt x="646" y="1"/>
                  </a:lnTo>
                  <a:lnTo>
                    <a:pt x="643" y="1"/>
                  </a:lnTo>
                  <a:lnTo>
                    <a:pt x="639" y="2"/>
                  </a:lnTo>
                  <a:lnTo>
                    <a:pt x="637" y="4"/>
                  </a:lnTo>
                  <a:lnTo>
                    <a:pt x="631" y="4"/>
                  </a:lnTo>
                  <a:lnTo>
                    <a:pt x="624" y="5"/>
                  </a:lnTo>
                  <a:lnTo>
                    <a:pt x="617" y="8"/>
                  </a:lnTo>
                  <a:lnTo>
                    <a:pt x="610" y="10"/>
                  </a:lnTo>
                  <a:lnTo>
                    <a:pt x="606" y="11"/>
                  </a:lnTo>
                  <a:lnTo>
                    <a:pt x="602" y="13"/>
                  </a:lnTo>
                  <a:lnTo>
                    <a:pt x="598" y="13"/>
                  </a:lnTo>
                  <a:lnTo>
                    <a:pt x="595" y="15"/>
                  </a:lnTo>
                  <a:lnTo>
                    <a:pt x="587" y="18"/>
                  </a:lnTo>
                  <a:lnTo>
                    <a:pt x="580" y="22"/>
                  </a:lnTo>
                  <a:lnTo>
                    <a:pt x="575" y="22"/>
                  </a:lnTo>
                  <a:lnTo>
                    <a:pt x="571" y="23"/>
                  </a:lnTo>
                  <a:lnTo>
                    <a:pt x="568" y="23"/>
                  </a:lnTo>
                  <a:lnTo>
                    <a:pt x="564" y="25"/>
                  </a:lnTo>
                  <a:lnTo>
                    <a:pt x="559" y="27"/>
                  </a:lnTo>
                  <a:lnTo>
                    <a:pt x="554" y="30"/>
                  </a:lnTo>
                  <a:lnTo>
                    <a:pt x="549" y="31"/>
                  </a:lnTo>
                  <a:lnTo>
                    <a:pt x="546" y="32"/>
                  </a:lnTo>
                  <a:lnTo>
                    <a:pt x="543" y="34"/>
                  </a:lnTo>
                  <a:lnTo>
                    <a:pt x="543" y="35"/>
                  </a:lnTo>
                  <a:lnTo>
                    <a:pt x="543" y="35"/>
                  </a:lnTo>
                  <a:close/>
                </a:path>
              </a:pathLst>
            </a:cu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01" name="Freeform 81"/>
            <p:cNvSpPr>
              <a:spLocks/>
            </p:cNvSpPr>
            <p:nvPr/>
          </p:nvSpPr>
          <p:spPr bwMode="auto">
            <a:xfrm>
              <a:off x="1575" y="3359"/>
              <a:ext cx="499" cy="551"/>
            </a:xfrm>
            <a:custGeom>
              <a:avLst/>
              <a:gdLst>
                <a:gd name="T0" fmla="*/ 210 w 998"/>
                <a:gd name="T1" fmla="*/ 273 h 1102"/>
                <a:gd name="T2" fmla="*/ 275 w 998"/>
                <a:gd name="T3" fmla="*/ 255 h 1102"/>
                <a:gd name="T4" fmla="*/ 297 w 998"/>
                <a:gd name="T5" fmla="*/ 465 h 1102"/>
                <a:gd name="T6" fmla="*/ 371 w 998"/>
                <a:gd name="T7" fmla="*/ 423 h 1102"/>
                <a:gd name="T8" fmla="*/ 401 w 998"/>
                <a:gd name="T9" fmla="*/ 338 h 1102"/>
                <a:gd name="T10" fmla="*/ 449 w 998"/>
                <a:gd name="T11" fmla="*/ 307 h 1102"/>
                <a:gd name="T12" fmla="*/ 533 w 998"/>
                <a:gd name="T13" fmla="*/ 346 h 1102"/>
                <a:gd name="T14" fmla="*/ 578 w 998"/>
                <a:gd name="T15" fmla="*/ 405 h 1102"/>
                <a:gd name="T16" fmla="*/ 617 w 998"/>
                <a:gd name="T17" fmla="*/ 493 h 1102"/>
                <a:gd name="T18" fmla="*/ 632 w 998"/>
                <a:gd name="T19" fmla="*/ 570 h 1102"/>
                <a:gd name="T20" fmla="*/ 644 w 998"/>
                <a:gd name="T21" fmla="*/ 648 h 1102"/>
                <a:gd name="T22" fmla="*/ 704 w 998"/>
                <a:gd name="T23" fmla="*/ 631 h 1102"/>
                <a:gd name="T24" fmla="*/ 718 w 998"/>
                <a:gd name="T25" fmla="*/ 541 h 1102"/>
                <a:gd name="T26" fmla="*/ 690 w 998"/>
                <a:gd name="T27" fmla="*/ 461 h 1102"/>
                <a:gd name="T28" fmla="*/ 644 w 998"/>
                <a:gd name="T29" fmla="*/ 385 h 1102"/>
                <a:gd name="T30" fmla="*/ 593 w 998"/>
                <a:gd name="T31" fmla="*/ 305 h 1102"/>
                <a:gd name="T32" fmla="*/ 600 w 998"/>
                <a:gd name="T33" fmla="*/ 223 h 1102"/>
                <a:gd name="T34" fmla="*/ 623 w 998"/>
                <a:gd name="T35" fmla="*/ 176 h 1102"/>
                <a:gd name="T36" fmla="*/ 698 w 998"/>
                <a:gd name="T37" fmla="*/ 213 h 1102"/>
                <a:gd name="T38" fmla="*/ 783 w 998"/>
                <a:gd name="T39" fmla="*/ 294 h 1102"/>
                <a:gd name="T40" fmla="*/ 865 w 998"/>
                <a:gd name="T41" fmla="*/ 409 h 1102"/>
                <a:gd name="T42" fmla="*/ 915 w 998"/>
                <a:gd name="T43" fmla="*/ 522 h 1102"/>
                <a:gd name="T44" fmla="*/ 935 w 998"/>
                <a:gd name="T45" fmla="*/ 632 h 1102"/>
                <a:gd name="T46" fmla="*/ 927 w 998"/>
                <a:gd name="T47" fmla="*/ 736 h 1102"/>
                <a:gd name="T48" fmla="*/ 892 w 998"/>
                <a:gd name="T49" fmla="*/ 833 h 1102"/>
                <a:gd name="T50" fmla="*/ 836 w 998"/>
                <a:gd name="T51" fmla="*/ 922 h 1102"/>
                <a:gd name="T52" fmla="*/ 772 w 998"/>
                <a:gd name="T53" fmla="*/ 998 h 1102"/>
                <a:gd name="T54" fmla="*/ 704 w 998"/>
                <a:gd name="T55" fmla="*/ 1060 h 1102"/>
                <a:gd name="T56" fmla="*/ 693 w 998"/>
                <a:gd name="T57" fmla="*/ 1102 h 1102"/>
                <a:gd name="T58" fmla="*/ 753 w 998"/>
                <a:gd name="T59" fmla="*/ 1079 h 1102"/>
                <a:gd name="T60" fmla="*/ 830 w 998"/>
                <a:gd name="T61" fmla="*/ 1023 h 1102"/>
                <a:gd name="T62" fmla="*/ 893 w 998"/>
                <a:gd name="T63" fmla="*/ 954 h 1102"/>
                <a:gd name="T64" fmla="*/ 953 w 998"/>
                <a:gd name="T65" fmla="*/ 853 h 1102"/>
                <a:gd name="T66" fmla="*/ 991 w 998"/>
                <a:gd name="T67" fmla="*/ 717 h 1102"/>
                <a:gd name="T68" fmla="*/ 996 w 998"/>
                <a:gd name="T69" fmla="*/ 568 h 1102"/>
                <a:gd name="T70" fmla="*/ 971 w 998"/>
                <a:gd name="T71" fmla="*/ 424 h 1102"/>
                <a:gd name="T72" fmla="*/ 926 w 998"/>
                <a:gd name="T73" fmla="*/ 305 h 1102"/>
                <a:gd name="T74" fmla="*/ 868 w 998"/>
                <a:gd name="T75" fmla="*/ 230 h 1102"/>
                <a:gd name="T76" fmla="*/ 804 w 998"/>
                <a:gd name="T77" fmla="*/ 184 h 1102"/>
                <a:gd name="T78" fmla="*/ 736 w 998"/>
                <a:gd name="T79" fmla="*/ 156 h 1102"/>
                <a:gd name="T80" fmla="*/ 656 w 998"/>
                <a:gd name="T81" fmla="*/ 139 h 1102"/>
                <a:gd name="T82" fmla="*/ 580 w 998"/>
                <a:gd name="T83" fmla="*/ 130 h 1102"/>
                <a:gd name="T84" fmla="*/ 529 w 998"/>
                <a:gd name="T85" fmla="*/ 113 h 1102"/>
                <a:gd name="T86" fmla="*/ 606 w 998"/>
                <a:gd name="T87" fmla="*/ 49 h 1102"/>
                <a:gd name="T88" fmla="*/ 536 w 998"/>
                <a:gd name="T89" fmla="*/ 7 h 1102"/>
                <a:gd name="T90" fmla="*/ 444 w 998"/>
                <a:gd name="T91" fmla="*/ 5 h 1102"/>
                <a:gd name="T92" fmla="*/ 384 w 998"/>
                <a:gd name="T93" fmla="*/ 29 h 1102"/>
                <a:gd name="T94" fmla="*/ 302 w 998"/>
                <a:gd name="T95" fmla="*/ 97 h 1102"/>
                <a:gd name="T96" fmla="*/ 235 w 998"/>
                <a:gd name="T97" fmla="*/ 80 h 1102"/>
                <a:gd name="T98" fmla="*/ 163 w 998"/>
                <a:gd name="T99" fmla="*/ 66 h 1102"/>
                <a:gd name="T100" fmla="*/ 89 w 998"/>
                <a:gd name="T101" fmla="*/ 55 h 1102"/>
                <a:gd name="T102" fmla="*/ 25 w 998"/>
                <a:gd name="T103" fmla="*/ 68 h 1102"/>
                <a:gd name="T104" fmla="*/ 57 w 998"/>
                <a:gd name="T105" fmla="*/ 93 h 1102"/>
                <a:gd name="T106" fmla="*/ 135 w 998"/>
                <a:gd name="T107" fmla="*/ 109 h 1102"/>
                <a:gd name="T108" fmla="*/ 139 w 998"/>
                <a:gd name="T109" fmla="*/ 142 h 1102"/>
                <a:gd name="T110" fmla="*/ 47 w 998"/>
                <a:gd name="T111" fmla="*/ 160 h 1102"/>
                <a:gd name="T112" fmla="*/ 11 w 998"/>
                <a:gd name="T113" fmla="*/ 188 h 1102"/>
                <a:gd name="T114" fmla="*/ 86 w 998"/>
                <a:gd name="T115" fmla="*/ 193 h 1102"/>
                <a:gd name="T116" fmla="*/ 156 w 998"/>
                <a:gd name="T117" fmla="*/ 180 h 1102"/>
                <a:gd name="T118" fmla="*/ 187 w 998"/>
                <a:gd name="T119" fmla="*/ 223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8" h="1102">
                  <a:moveTo>
                    <a:pt x="173" y="239"/>
                  </a:moveTo>
                  <a:lnTo>
                    <a:pt x="151" y="302"/>
                  </a:lnTo>
                  <a:lnTo>
                    <a:pt x="152" y="301"/>
                  </a:lnTo>
                  <a:lnTo>
                    <a:pt x="157" y="300"/>
                  </a:lnTo>
                  <a:lnTo>
                    <a:pt x="159" y="298"/>
                  </a:lnTo>
                  <a:lnTo>
                    <a:pt x="164" y="297"/>
                  </a:lnTo>
                  <a:lnTo>
                    <a:pt x="168" y="296"/>
                  </a:lnTo>
                  <a:lnTo>
                    <a:pt x="173" y="294"/>
                  </a:lnTo>
                  <a:lnTo>
                    <a:pt x="177" y="292"/>
                  </a:lnTo>
                  <a:lnTo>
                    <a:pt x="183" y="289"/>
                  </a:lnTo>
                  <a:lnTo>
                    <a:pt x="187" y="286"/>
                  </a:lnTo>
                  <a:lnTo>
                    <a:pt x="193" y="284"/>
                  </a:lnTo>
                  <a:lnTo>
                    <a:pt x="199" y="280"/>
                  </a:lnTo>
                  <a:lnTo>
                    <a:pt x="205" y="277"/>
                  </a:lnTo>
                  <a:lnTo>
                    <a:pt x="210" y="273"/>
                  </a:lnTo>
                  <a:lnTo>
                    <a:pt x="215" y="271"/>
                  </a:lnTo>
                  <a:lnTo>
                    <a:pt x="221" y="265"/>
                  </a:lnTo>
                  <a:lnTo>
                    <a:pt x="227" y="263"/>
                  </a:lnTo>
                  <a:lnTo>
                    <a:pt x="231" y="261"/>
                  </a:lnTo>
                  <a:lnTo>
                    <a:pt x="234" y="260"/>
                  </a:lnTo>
                  <a:lnTo>
                    <a:pt x="239" y="259"/>
                  </a:lnTo>
                  <a:lnTo>
                    <a:pt x="242" y="259"/>
                  </a:lnTo>
                  <a:lnTo>
                    <a:pt x="246" y="256"/>
                  </a:lnTo>
                  <a:lnTo>
                    <a:pt x="250" y="256"/>
                  </a:lnTo>
                  <a:lnTo>
                    <a:pt x="255" y="255"/>
                  </a:lnTo>
                  <a:lnTo>
                    <a:pt x="259" y="255"/>
                  </a:lnTo>
                  <a:lnTo>
                    <a:pt x="262" y="255"/>
                  </a:lnTo>
                  <a:lnTo>
                    <a:pt x="267" y="255"/>
                  </a:lnTo>
                  <a:lnTo>
                    <a:pt x="270" y="255"/>
                  </a:lnTo>
                  <a:lnTo>
                    <a:pt x="275" y="255"/>
                  </a:lnTo>
                  <a:lnTo>
                    <a:pt x="282" y="255"/>
                  </a:lnTo>
                  <a:lnTo>
                    <a:pt x="289" y="255"/>
                  </a:lnTo>
                  <a:lnTo>
                    <a:pt x="295" y="255"/>
                  </a:lnTo>
                  <a:lnTo>
                    <a:pt x="302" y="256"/>
                  </a:lnTo>
                  <a:lnTo>
                    <a:pt x="305" y="256"/>
                  </a:lnTo>
                  <a:lnTo>
                    <a:pt x="310" y="256"/>
                  </a:lnTo>
                  <a:lnTo>
                    <a:pt x="312" y="256"/>
                  </a:lnTo>
                  <a:lnTo>
                    <a:pt x="314" y="258"/>
                  </a:lnTo>
                  <a:lnTo>
                    <a:pt x="276" y="437"/>
                  </a:lnTo>
                  <a:lnTo>
                    <a:pt x="276" y="439"/>
                  </a:lnTo>
                  <a:lnTo>
                    <a:pt x="280" y="444"/>
                  </a:lnTo>
                  <a:lnTo>
                    <a:pt x="283" y="451"/>
                  </a:lnTo>
                  <a:lnTo>
                    <a:pt x="290" y="460"/>
                  </a:lnTo>
                  <a:lnTo>
                    <a:pt x="294" y="462"/>
                  </a:lnTo>
                  <a:lnTo>
                    <a:pt x="297" y="465"/>
                  </a:lnTo>
                  <a:lnTo>
                    <a:pt x="302" y="468"/>
                  </a:lnTo>
                  <a:lnTo>
                    <a:pt x="308" y="472"/>
                  </a:lnTo>
                  <a:lnTo>
                    <a:pt x="312" y="473"/>
                  </a:lnTo>
                  <a:lnTo>
                    <a:pt x="319" y="473"/>
                  </a:lnTo>
                  <a:lnTo>
                    <a:pt x="325" y="473"/>
                  </a:lnTo>
                  <a:lnTo>
                    <a:pt x="333" y="472"/>
                  </a:lnTo>
                  <a:lnTo>
                    <a:pt x="339" y="468"/>
                  </a:lnTo>
                  <a:lnTo>
                    <a:pt x="345" y="464"/>
                  </a:lnTo>
                  <a:lnTo>
                    <a:pt x="352" y="456"/>
                  </a:lnTo>
                  <a:lnTo>
                    <a:pt x="358" y="448"/>
                  </a:lnTo>
                  <a:lnTo>
                    <a:pt x="360" y="444"/>
                  </a:lnTo>
                  <a:lnTo>
                    <a:pt x="363" y="439"/>
                  </a:lnTo>
                  <a:lnTo>
                    <a:pt x="366" y="434"/>
                  </a:lnTo>
                  <a:lnTo>
                    <a:pt x="368" y="428"/>
                  </a:lnTo>
                  <a:lnTo>
                    <a:pt x="371" y="423"/>
                  </a:lnTo>
                  <a:lnTo>
                    <a:pt x="373" y="418"/>
                  </a:lnTo>
                  <a:lnTo>
                    <a:pt x="377" y="413"/>
                  </a:lnTo>
                  <a:lnTo>
                    <a:pt x="379" y="407"/>
                  </a:lnTo>
                  <a:lnTo>
                    <a:pt x="381" y="401"/>
                  </a:lnTo>
                  <a:lnTo>
                    <a:pt x="384" y="394"/>
                  </a:lnTo>
                  <a:lnTo>
                    <a:pt x="386" y="389"/>
                  </a:lnTo>
                  <a:lnTo>
                    <a:pt x="387" y="382"/>
                  </a:lnTo>
                  <a:lnTo>
                    <a:pt x="389" y="377"/>
                  </a:lnTo>
                  <a:lnTo>
                    <a:pt x="391" y="370"/>
                  </a:lnTo>
                  <a:lnTo>
                    <a:pt x="393" y="365"/>
                  </a:lnTo>
                  <a:lnTo>
                    <a:pt x="395" y="359"/>
                  </a:lnTo>
                  <a:lnTo>
                    <a:pt x="396" y="353"/>
                  </a:lnTo>
                  <a:lnTo>
                    <a:pt x="398" y="347"/>
                  </a:lnTo>
                  <a:lnTo>
                    <a:pt x="400" y="342"/>
                  </a:lnTo>
                  <a:lnTo>
                    <a:pt x="401" y="338"/>
                  </a:lnTo>
                  <a:lnTo>
                    <a:pt x="403" y="332"/>
                  </a:lnTo>
                  <a:lnTo>
                    <a:pt x="405" y="327"/>
                  </a:lnTo>
                  <a:lnTo>
                    <a:pt x="406" y="323"/>
                  </a:lnTo>
                  <a:lnTo>
                    <a:pt x="407" y="319"/>
                  </a:lnTo>
                  <a:lnTo>
                    <a:pt x="408" y="314"/>
                  </a:lnTo>
                  <a:lnTo>
                    <a:pt x="411" y="311"/>
                  </a:lnTo>
                  <a:lnTo>
                    <a:pt x="412" y="307"/>
                  </a:lnTo>
                  <a:lnTo>
                    <a:pt x="415" y="307"/>
                  </a:lnTo>
                  <a:lnTo>
                    <a:pt x="419" y="305"/>
                  </a:lnTo>
                  <a:lnTo>
                    <a:pt x="423" y="305"/>
                  </a:lnTo>
                  <a:lnTo>
                    <a:pt x="428" y="303"/>
                  </a:lnTo>
                  <a:lnTo>
                    <a:pt x="433" y="305"/>
                  </a:lnTo>
                  <a:lnTo>
                    <a:pt x="437" y="305"/>
                  </a:lnTo>
                  <a:lnTo>
                    <a:pt x="443" y="306"/>
                  </a:lnTo>
                  <a:lnTo>
                    <a:pt x="449" y="307"/>
                  </a:lnTo>
                  <a:lnTo>
                    <a:pt x="455" y="310"/>
                  </a:lnTo>
                  <a:lnTo>
                    <a:pt x="461" y="311"/>
                  </a:lnTo>
                  <a:lnTo>
                    <a:pt x="468" y="314"/>
                  </a:lnTo>
                  <a:lnTo>
                    <a:pt x="474" y="315"/>
                  </a:lnTo>
                  <a:lnTo>
                    <a:pt x="481" y="319"/>
                  </a:lnTo>
                  <a:lnTo>
                    <a:pt x="486" y="322"/>
                  </a:lnTo>
                  <a:lnTo>
                    <a:pt x="492" y="323"/>
                  </a:lnTo>
                  <a:lnTo>
                    <a:pt x="497" y="327"/>
                  </a:lnTo>
                  <a:lnTo>
                    <a:pt x="504" y="330"/>
                  </a:lnTo>
                  <a:lnTo>
                    <a:pt x="510" y="332"/>
                  </a:lnTo>
                  <a:lnTo>
                    <a:pt x="514" y="335"/>
                  </a:lnTo>
                  <a:lnTo>
                    <a:pt x="520" y="338"/>
                  </a:lnTo>
                  <a:lnTo>
                    <a:pt x="525" y="342"/>
                  </a:lnTo>
                  <a:lnTo>
                    <a:pt x="529" y="343"/>
                  </a:lnTo>
                  <a:lnTo>
                    <a:pt x="533" y="346"/>
                  </a:lnTo>
                  <a:lnTo>
                    <a:pt x="536" y="347"/>
                  </a:lnTo>
                  <a:lnTo>
                    <a:pt x="539" y="349"/>
                  </a:lnTo>
                  <a:lnTo>
                    <a:pt x="544" y="352"/>
                  </a:lnTo>
                  <a:lnTo>
                    <a:pt x="546" y="353"/>
                  </a:lnTo>
                  <a:lnTo>
                    <a:pt x="546" y="355"/>
                  </a:lnTo>
                  <a:lnTo>
                    <a:pt x="550" y="359"/>
                  </a:lnTo>
                  <a:lnTo>
                    <a:pt x="552" y="361"/>
                  </a:lnTo>
                  <a:lnTo>
                    <a:pt x="553" y="365"/>
                  </a:lnTo>
                  <a:lnTo>
                    <a:pt x="557" y="369"/>
                  </a:lnTo>
                  <a:lnTo>
                    <a:pt x="560" y="374"/>
                  </a:lnTo>
                  <a:lnTo>
                    <a:pt x="562" y="378"/>
                  </a:lnTo>
                  <a:lnTo>
                    <a:pt x="566" y="385"/>
                  </a:lnTo>
                  <a:lnTo>
                    <a:pt x="569" y="390"/>
                  </a:lnTo>
                  <a:lnTo>
                    <a:pt x="574" y="397"/>
                  </a:lnTo>
                  <a:lnTo>
                    <a:pt x="578" y="405"/>
                  </a:lnTo>
                  <a:lnTo>
                    <a:pt x="582" y="411"/>
                  </a:lnTo>
                  <a:lnTo>
                    <a:pt x="586" y="419"/>
                  </a:lnTo>
                  <a:lnTo>
                    <a:pt x="590" y="428"/>
                  </a:lnTo>
                  <a:lnTo>
                    <a:pt x="594" y="436"/>
                  </a:lnTo>
                  <a:lnTo>
                    <a:pt x="599" y="444"/>
                  </a:lnTo>
                  <a:lnTo>
                    <a:pt x="600" y="449"/>
                  </a:lnTo>
                  <a:lnTo>
                    <a:pt x="602" y="453"/>
                  </a:lnTo>
                  <a:lnTo>
                    <a:pt x="604" y="458"/>
                  </a:lnTo>
                  <a:lnTo>
                    <a:pt x="607" y="464"/>
                  </a:lnTo>
                  <a:lnTo>
                    <a:pt x="608" y="468"/>
                  </a:lnTo>
                  <a:lnTo>
                    <a:pt x="610" y="473"/>
                  </a:lnTo>
                  <a:lnTo>
                    <a:pt x="611" y="477"/>
                  </a:lnTo>
                  <a:lnTo>
                    <a:pt x="614" y="482"/>
                  </a:lnTo>
                  <a:lnTo>
                    <a:pt x="615" y="487"/>
                  </a:lnTo>
                  <a:lnTo>
                    <a:pt x="617" y="493"/>
                  </a:lnTo>
                  <a:lnTo>
                    <a:pt x="618" y="497"/>
                  </a:lnTo>
                  <a:lnTo>
                    <a:pt x="621" y="503"/>
                  </a:lnTo>
                  <a:lnTo>
                    <a:pt x="621" y="507"/>
                  </a:lnTo>
                  <a:lnTo>
                    <a:pt x="623" y="512"/>
                  </a:lnTo>
                  <a:lnTo>
                    <a:pt x="624" y="518"/>
                  </a:lnTo>
                  <a:lnTo>
                    <a:pt x="627" y="523"/>
                  </a:lnTo>
                  <a:lnTo>
                    <a:pt x="627" y="528"/>
                  </a:lnTo>
                  <a:lnTo>
                    <a:pt x="628" y="533"/>
                  </a:lnTo>
                  <a:lnTo>
                    <a:pt x="629" y="539"/>
                  </a:lnTo>
                  <a:lnTo>
                    <a:pt x="630" y="544"/>
                  </a:lnTo>
                  <a:lnTo>
                    <a:pt x="630" y="549"/>
                  </a:lnTo>
                  <a:lnTo>
                    <a:pt x="631" y="554"/>
                  </a:lnTo>
                  <a:lnTo>
                    <a:pt x="631" y="560"/>
                  </a:lnTo>
                  <a:lnTo>
                    <a:pt x="632" y="565"/>
                  </a:lnTo>
                  <a:lnTo>
                    <a:pt x="632" y="570"/>
                  </a:lnTo>
                  <a:lnTo>
                    <a:pt x="634" y="575"/>
                  </a:lnTo>
                  <a:lnTo>
                    <a:pt x="634" y="582"/>
                  </a:lnTo>
                  <a:lnTo>
                    <a:pt x="634" y="587"/>
                  </a:lnTo>
                  <a:lnTo>
                    <a:pt x="634" y="591"/>
                  </a:lnTo>
                  <a:lnTo>
                    <a:pt x="634" y="596"/>
                  </a:lnTo>
                  <a:lnTo>
                    <a:pt x="634" y="600"/>
                  </a:lnTo>
                  <a:lnTo>
                    <a:pt x="634" y="606"/>
                  </a:lnTo>
                  <a:lnTo>
                    <a:pt x="634" y="610"/>
                  </a:lnTo>
                  <a:lnTo>
                    <a:pt x="634" y="615"/>
                  </a:lnTo>
                  <a:lnTo>
                    <a:pt x="635" y="619"/>
                  </a:lnTo>
                  <a:lnTo>
                    <a:pt x="636" y="623"/>
                  </a:lnTo>
                  <a:lnTo>
                    <a:pt x="637" y="629"/>
                  </a:lnTo>
                  <a:lnTo>
                    <a:pt x="638" y="636"/>
                  </a:lnTo>
                  <a:lnTo>
                    <a:pt x="641" y="642"/>
                  </a:lnTo>
                  <a:lnTo>
                    <a:pt x="644" y="648"/>
                  </a:lnTo>
                  <a:lnTo>
                    <a:pt x="645" y="652"/>
                  </a:lnTo>
                  <a:lnTo>
                    <a:pt x="649" y="654"/>
                  </a:lnTo>
                  <a:lnTo>
                    <a:pt x="652" y="657"/>
                  </a:lnTo>
                  <a:lnTo>
                    <a:pt x="656" y="659"/>
                  </a:lnTo>
                  <a:lnTo>
                    <a:pt x="659" y="662"/>
                  </a:lnTo>
                  <a:lnTo>
                    <a:pt x="663" y="662"/>
                  </a:lnTo>
                  <a:lnTo>
                    <a:pt x="666" y="662"/>
                  </a:lnTo>
                  <a:lnTo>
                    <a:pt x="671" y="663"/>
                  </a:lnTo>
                  <a:lnTo>
                    <a:pt x="678" y="659"/>
                  </a:lnTo>
                  <a:lnTo>
                    <a:pt x="686" y="656"/>
                  </a:lnTo>
                  <a:lnTo>
                    <a:pt x="689" y="652"/>
                  </a:lnTo>
                  <a:lnTo>
                    <a:pt x="693" y="648"/>
                  </a:lnTo>
                  <a:lnTo>
                    <a:pt x="696" y="642"/>
                  </a:lnTo>
                  <a:lnTo>
                    <a:pt x="700" y="637"/>
                  </a:lnTo>
                  <a:lnTo>
                    <a:pt x="704" y="631"/>
                  </a:lnTo>
                  <a:lnTo>
                    <a:pt x="706" y="624"/>
                  </a:lnTo>
                  <a:lnTo>
                    <a:pt x="708" y="617"/>
                  </a:lnTo>
                  <a:lnTo>
                    <a:pt x="712" y="610"/>
                  </a:lnTo>
                  <a:lnTo>
                    <a:pt x="713" y="600"/>
                  </a:lnTo>
                  <a:lnTo>
                    <a:pt x="715" y="594"/>
                  </a:lnTo>
                  <a:lnTo>
                    <a:pt x="717" y="589"/>
                  </a:lnTo>
                  <a:lnTo>
                    <a:pt x="717" y="583"/>
                  </a:lnTo>
                  <a:lnTo>
                    <a:pt x="718" y="579"/>
                  </a:lnTo>
                  <a:lnTo>
                    <a:pt x="719" y="574"/>
                  </a:lnTo>
                  <a:lnTo>
                    <a:pt x="719" y="569"/>
                  </a:lnTo>
                  <a:lnTo>
                    <a:pt x="719" y="564"/>
                  </a:lnTo>
                  <a:lnTo>
                    <a:pt x="719" y="558"/>
                  </a:lnTo>
                  <a:lnTo>
                    <a:pt x="719" y="553"/>
                  </a:lnTo>
                  <a:lnTo>
                    <a:pt x="719" y="548"/>
                  </a:lnTo>
                  <a:lnTo>
                    <a:pt x="718" y="541"/>
                  </a:lnTo>
                  <a:lnTo>
                    <a:pt x="717" y="536"/>
                  </a:lnTo>
                  <a:lnTo>
                    <a:pt x="717" y="532"/>
                  </a:lnTo>
                  <a:lnTo>
                    <a:pt x="715" y="525"/>
                  </a:lnTo>
                  <a:lnTo>
                    <a:pt x="713" y="520"/>
                  </a:lnTo>
                  <a:lnTo>
                    <a:pt x="712" y="515"/>
                  </a:lnTo>
                  <a:lnTo>
                    <a:pt x="711" y="510"/>
                  </a:lnTo>
                  <a:lnTo>
                    <a:pt x="708" y="504"/>
                  </a:lnTo>
                  <a:lnTo>
                    <a:pt x="706" y="499"/>
                  </a:lnTo>
                  <a:lnTo>
                    <a:pt x="705" y="493"/>
                  </a:lnTo>
                  <a:lnTo>
                    <a:pt x="704" y="489"/>
                  </a:lnTo>
                  <a:lnTo>
                    <a:pt x="700" y="482"/>
                  </a:lnTo>
                  <a:lnTo>
                    <a:pt x="698" y="477"/>
                  </a:lnTo>
                  <a:lnTo>
                    <a:pt x="694" y="472"/>
                  </a:lnTo>
                  <a:lnTo>
                    <a:pt x="693" y="466"/>
                  </a:lnTo>
                  <a:lnTo>
                    <a:pt x="690" y="461"/>
                  </a:lnTo>
                  <a:lnTo>
                    <a:pt x="687" y="456"/>
                  </a:lnTo>
                  <a:lnTo>
                    <a:pt x="684" y="449"/>
                  </a:lnTo>
                  <a:lnTo>
                    <a:pt x="683" y="445"/>
                  </a:lnTo>
                  <a:lnTo>
                    <a:pt x="679" y="440"/>
                  </a:lnTo>
                  <a:lnTo>
                    <a:pt x="676" y="434"/>
                  </a:lnTo>
                  <a:lnTo>
                    <a:pt x="672" y="428"/>
                  </a:lnTo>
                  <a:lnTo>
                    <a:pt x="670" y="424"/>
                  </a:lnTo>
                  <a:lnTo>
                    <a:pt x="666" y="418"/>
                  </a:lnTo>
                  <a:lnTo>
                    <a:pt x="663" y="414"/>
                  </a:lnTo>
                  <a:lnTo>
                    <a:pt x="661" y="409"/>
                  </a:lnTo>
                  <a:lnTo>
                    <a:pt x="658" y="405"/>
                  </a:lnTo>
                  <a:lnTo>
                    <a:pt x="654" y="398"/>
                  </a:lnTo>
                  <a:lnTo>
                    <a:pt x="651" y="394"/>
                  </a:lnTo>
                  <a:lnTo>
                    <a:pt x="648" y="389"/>
                  </a:lnTo>
                  <a:lnTo>
                    <a:pt x="644" y="385"/>
                  </a:lnTo>
                  <a:lnTo>
                    <a:pt x="641" y="380"/>
                  </a:lnTo>
                  <a:lnTo>
                    <a:pt x="638" y="374"/>
                  </a:lnTo>
                  <a:lnTo>
                    <a:pt x="635" y="370"/>
                  </a:lnTo>
                  <a:lnTo>
                    <a:pt x="631" y="367"/>
                  </a:lnTo>
                  <a:lnTo>
                    <a:pt x="628" y="361"/>
                  </a:lnTo>
                  <a:lnTo>
                    <a:pt x="625" y="357"/>
                  </a:lnTo>
                  <a:lnTo>
                    <a:pt x="623" y="353"/>
                  </a:lnTo>
                  <a:lnTo>
                    <a:pt x="621" y="349"/>
                  </a:lnTo>
                  <a:lnTo>
                    <a:pt x="615" y="342"/>
                  </a:lnTo>
                  <a:lnTo>
                    <a:pt x="610" y="335"/>
                  </a:lnTo>
                  <a:lnTo>
                    <a:pt x="606" y="327"/>
                  </a:lnTo>
                  <a:lnTo>
                    <a:pt x="602" y="322"/>
                  </a:lnTo>
                  <a:lnTo>
                    <a:pt x="599" y="315"/>
                  </a:lnTo>
                  <a:lnTo>
                    <a:pt x="596" y="310"/>
                  </a:lnTo>
                  <a:lnTo>
                    <a:pt x="593" y="305"/>
                  </a:lnTo>
                  <a:lnTo>
                    <a:pt x="592" y="301"/>
                  </a:lnTo>
                  <a:lnTo>
                    <a:pt x="592" y="298"/>
                  </a:lnTo>
                  <a:lnTo>
                    <a:pt x="592" y="296"/>
                  </a:lnTo>
                  <a:lnTo>
                    <a:pt x="593" y="290"/>
                  </a:lnTo>
                  <a:lnTo>
                    <a:pt x="594" y="284"/>
                  </a:lnTo>
                  <a:lnTo>
                    <a:pt x="595" y="279"/>
                  </a:lnTo>
                  <a:lnTo>
                    <a:pt x="596" y="273"/>
                  </a:lnTo>
                  <a:lnTo>
                    <a:pt x="597" y="267"/>
                  </a:lnTo>
                  <a:lnTo>
                    <a:pt x="599" y="261"/>
                  </a:lnTo>
                  <a:lnTo>
                    <a:pt x="600" y="255"/>
                  </a:lnTo>
                  <a:lnTo>
                    <a:pt x="601" y="250"/>
                  </a:lnTo>
                  <a:lnTo>
                    <a:pt x="601" y="242"/>
                  </a:lnTo>
                  <a:lnTo>
                    <a:pt x="601" y="235"/>
                  </a:lnTo>
                  <a:lnTo>
                    <a:pt x="600" y="230"/>
                  </a:lnTo>
                  <a:lnTo>
                    <a:pt x="600" y="223"/>
                  </a:lnTo>
                  <a:lnTo>
                    <a:pt x="597" y="215"/>
                  </a:lnTo>
                  <a:lnTo>
                    <a:pt x="595" y="210"/>
                  </a:lnTo>
                  <a:lnTo>
                    <a:pt x="593" y="204"/>
                  </a:lnTo>
                  <a:lnTo>
                    <a:pt x="589" y="200"/>
                  </a:lnTo>
                  <a:lnTo>
                    <a:pt x="586" y="193"/>
                  </a:lnTo>
                  <a:lnTo>
                    <a:pt x="585" y="188"/>
                  </a:lnTo>
                  <a:lnTo>
                    <a:pt x="587" y="184"/>
                  </a:lnTo>
                  <a:lnTo>
                    <a:pt x="592" y="180"/>
                  </a:lnTo>
                  <a:lnTo>
                    <a:pt x="594" y="179"/>
                  </a:lnTo>
                  <a:lnTo>
                    <a:pt x="599" y="177"/>
                  </a:lnTo>
                  <a:lnTo>
                    <a:pt x="602" y="176"/>
                  </a:lnTo>
                  <a:lnTo>
                    <a:pt x="607" y="176"/>
                  </a:lnTo>
                  <a:lnTo>
                    <a:pt x="610" y="176"/>
                  </a:lnTo>
                  <a:lnTo>
                    <a:pt x="617" y="176"/>
                  </a:lnTo>
                  <a:lnTo>
                    <a:pt x="623" y="176"/>
                  </a:lnTo>
                  <a:lnTo>
                    <a:pt x="630" y="179"/>
                  </a:lnTo>
                  <a:lnTo>
                    <a:pt x="637" y="180"/>
                  </a:lnTo>
                  <a:lnTo>
                    <a:pt x="644" y="183"/>
                  </a:lnTo>
                  <a:lnTo>
                    <a:pt x="648" y="184"/>
                  </a:lnTo>
                  <a:lnTo>
                    <a:pt x="652" y="185"/>
                  </a:lnTo>
                  <a:lnTo>
                    <a:pt x="656" y="188"/>
                  </a:lnTo>
                  <a:lnTo>
                    <a:pt x="662" y="191"/>
                  </a:lnTo>
                  <a:lnTo>
                    <a:pt x="665" y="192"/>
                  </a:lnTo>
                  <a:lnTo>
                    <a:pt x="670" y="194"/>
                  </a:lnTo>
                  <a:lnTo>
                    <a:pt x="673" y="196"/>
                  </a:lnTo>
                  <a:lnTo>
                    <a:pt x="679" y="200"/>
                  </a:lnTo>
                  <a:lnTo>
                    <a:pt x="683" y="202"/>
                  </a:lnTo>
                  <a:lnTo>
                    <a:pt x="687" y="205"/>
                  </a:lnTo>
                  <a:lnTo>
                    <a:pt x="693" y="208"/>
                  </a:lnTo>
                  <a:lnTo>
                    <a:pt x="698" y="213"/>
                  </a:lnTo>
                  <a:lnTo>
                    <a:pt x="703" y="215"/>
                  </a:lnTo>
                  <a:lnTo>
                    <a:pt x="708" y="219"/>
                  </a:lnTo>
                  <a:lnTo>
                    <a:pt x="713" y="223"/>
                  </a:lnTo>
                  <a:lnTo>
                    <a:pt x="719" y="229"/>
                  </a:lnTo>
                  <a:lnTo>
                    <a:pt x="724" y="234"/>
                  </a:lnTo>
                  <a:lnTo>
                    <a:pt x="729" y="238"/>
                  </a:lnTo>
                  <a:lnTo>
                    <a:pt x="735" y="243"/>
                  </a:lnTo>
                  <a:lnTo>
                    <a:pt x="741" y="250"/>
                  </a:lnTo>
                  <a:lnTo>
                    <a:pt x="747" y="254"/>
                  </a:lnTo>
                  <a:lnTo>
                    <a:pt x="753" y="260"/>
                  </a:lnTo>
                  <a:lnTo>
                    <a:pt x="759" y="265"/>
                  </a:lnTo>
                  <a:lnTo>
                    <a:pt x="764" y="272"/>
                  </a:lnTo>
                  <a:lnTo>
                    <a:pt x="772" y="280"/>
                  </a:lnTo>
                  <a:lnTo>
                    <a:pt x="777" y="286"/>
                  </a:lnTo>
                  <a:lnTo>
                    <a:pt x="783" y="294"/>
                  </a:lnTo>
                  <a:lnTo>
                    <a:pt x="790" y="302"/>
                  </a:lnTo>
                  <a:lnTo>
                    <a:pt x="796" y="309"/>
                  </a:lnTo>
                  <a:lnTo>
                    <a:pt x="803" y="317"/>
                  </a:lnTo>
                  <a:lnTo>
                    <a:pt x="808" y="325"/>
                  </a:lnTo>
                  <a:lnTo>
                    <a:pt x="815" y="332"/>
                  </a:lnTo>
                  <a:lnTo>
                    <a:pt x="819" y="339"/>
                  </a:lnTo>
                  <a:lnTo>
                    <a:pt x="825" y="347"/>
                  </a:lnTo>
                  <a:lnTo>
                    <a:pt x="831" y="355"/>
                  </a:lnTo>
                  <a:lnTo>
                    <a:pt x="837" y="363"/>
                  </a:lnTo>
                  <a:lnTo>
                    <a:pt x="842" y="370"/>
                  </a:lnTo>
                  <a:lnTo>
                    <a:pt x="846" y="378"/>
                  </a:lnTo>
                  <a:lnTo>
                    <a:pt x="851" y="386"/>
                  </a:lnTo>
                  <a:lnTo>
                    <a:pt x="857" y="394"/>
                  </a:lnTo>
                  <a:lnTo>
                    <a:pt x="860" y="401"/>
                  </a:lnTo>
                  <a:lnTo>
                    <a:pt x="865" y="409"/>
                  </a:lnTo>
                  <a:lnTo>
                    <a:pt x="868" y="416"/>
                  </a:lnTo>
                  <a:lnTo>
                    <a:pt x="874" y="424"/>
                  </a:lnTo>
                  <a:lnTo>
                    <a:pt x="878" y="432"/>
                  </a:lnTo>
                  <a:lnTo>
                    <a:pt x="881" y="439"/>
                  </a:lnTo>
                  <a:lnTo>
                    <a:pt x="885" y="447"/>
                  </a:lnTo>
                  <a:lnTo>
                    <a:pt x="888" y="455"/>
                  </a:lnTo>
                  <a:lnTo>
                    <a:pt x="892" y="461"/>
                  </a:lnTo>
                  <a:lnTo>
                    <a:pt x="895" y="469"/>
                  </a:lnTo>
                  <a:lnTo>
                    <a:pt x="899" y="477"/>
                  </a:lnTo>
                  <a:lnTo>
                    <a:pt x="902" y="485"/>
                  </a:lnTo>
                  <a:lnTo>
                    <a:pt x="905" y="491"/>
                  </a:lnTo>
                  <a:lnTo>
                    <a:pt x="907" y="499"/>
                  </a:lnTo>
                  <a:lnTo>
                    <a:pt x="911" y="507"/>
                  </a:lnTo>
                  <a:lnTo>
                    <a:pt x="913" y="515"/>
                  </a:lnTo>
                  <a:lnTo>
                    <a:pt x="915" y="522"/>
                  </a:lnTo>
                  <a:lnTo>
                    <a:pt x="918" y="529"/>
                  </a:lnTo>
                  <a:lnTo>
                    <a:pt x="919" y="537"/>
                  </a:lnTo>
                  <a:lnTo>
                    <a:pt x="922" y="545"/>
                  </a:lnTo>
                  <a:lnTo>
                    <a:pt x="923" y="552"/>
                  </a:lnTo>
                  <a:lnTo>
                    <a:pt x="925" y="560"/>
                  </a:lnTo>
                  <a:lnTo>
                    <a:pt x="926" y="566"/>
                  </a:lnTo>
                  <a:lnTo>
                    <a:pt x="928" y="574"/>
                  </a:lnTo>
                  <a:lnTo>
                    <a:pt x="929" y="582"/>
                  </a:lnTo>
                  <a:lnTo>
                    <a:pt x="930" y="589"/>
                  </a:lnTo>
                  <a:lnTo>
                    <a:pt x="932" y="595"/>
                  </a:lnTo>
                  <a:lnTo>
                    <a:pt x="933" y="603"/>
                  </a:lnTo>
                  <a:lnTo>
                    <a:pt x="934" y="611"/>
                  </a:lnTo>
                  <a:lnTo>
                    <a:pt x="934" y="617"/>
                  </a:lnTo>
                  <a:lnTo>
                    <a:pt x="935" y="624"/>
                  </a:lnTo>
                  <a:lnTo>
                    <a:pt x="935" y="632"/>
                  </a:lnTo>
                  <a:lnTo>
                    <a:pt x="935" y="638"/>
                  </a:lnTo>
                  <a:lnTo>
                    <a:pt x="935" y="646"/>
                  </a:lnTo>
                  <a:lnTo>
                    <a:pt x="935" y="653"/>
                  </a:lnTo>
                  <a:lnTo>
                    <a:pt x="936" y="661"/>
                  </a:lnTo>
                  <a:lnTo>
                    <a:pt x="935" y="667"/>
                  </a:lnTo>
                  <a:lnTo>
                    <a:pt x="935" y="674"/>
                  </a:lnTo>
                  <a:lnTo>
                    <a:pt x="934" y="682"/>
                  </a:lnTo>
                  <a:lnTo>
                    <a:pt x="934" y="688"/>
                  </a:lnTo>
                  <a:lnTo>
                    <a:pt x="934" y="695"/>
                  </a:lnTo>
                  <a:lnTo>
                    <a:pt x="933" y="702"/>
                  </a:lnTo>
                  <a:lnTo>
                    <a:pt x="932" y="709"/>
                  </a:lnTo>
                  <a:lnTo>
                    <a:pt x="932" y="716"/>
                  </a:lnTo>
                  <a:lnTo>
                    <a:pt x="929" y="723"/>
                  </a:lnTo>
                  <a:lnTo>
                    <a:pt x="928" y="729"/>
                  </a:lnTo>
                  <a:lnTo>
                    <a:pt x="927" y="736"/>
                  </a:lnTo>
                  <a:lnTo>
                    <a:pt x="926" y="742"/>
                  </a:lnTo>
                  <a:lnTo>
                    <a:pt x="923" y="749"/>
                  </a:lnTo>
                  <a:lnTo>
                    <a:pt x="922" y="757"/>
                  </a:lnTo>
                  <a:lnTo>
                    <a:pt x="921" y="762"/>
                  </a:lnTo>
                  <a:lnTo>
                    <a:pt x="919" y="770"/>
                  </a:lnTo>
                  <a:lnTo>
                    <a:pt x="916" y="775"/>
                  </a:lnTo>
                  <a:lnTo>
                    <a:pt x="914" y="782"/>
                  </a:lnTo>
                  <a:lnTo>
                    <a:pt x="912" y="788"/>
                  </a:lnTo>
                  <a:lnTo>
                    <a:pt x="909" y="795"/>
                  </a:lnTo>
                  <a:lnTo>
                    <a:pt x="907" y="801"/>
                  </a:lnTo>
                  <a:lnTo>
                    <a:pt x="904" y="808"/>
                  </a:lnTo>
                  <a:lnTo>
                    <a:pt x="901" y="813"/>
                  </a:lnTo>
                  <a:lnTo>
                    <a:pt x="899" y="821"/>
                  </a:lnTo>
                  <a:lnTo>
                    <a:pt x="895" y="826"/>
                  </a:lnTo>
                  <a:lnTo>
                    <a:pt x="892" y="833"/>
                  </a:lnTo>
                  <a:lnTo>
                    <a:pt x="888" y="839"/>
                  </a:lnTo>
                  <a:lnTo>
                    <a:pt x="886" y="845"/>
                  </a:lnTo>
                  <a:lnTo>
                    <a:pt x="881" y="851"/>
                  </a:lnTo>
                  <a:lnTo>
                    <a:pt x="879" y="858"/>
                  </a:lnTo>
                  <a:lnTo>
                    <a:pt x="874" y="863"/>
                  </a:lnTo>
                  <a:lnTo>
                    <a:pt x="872" y="871"/>
                  </a:lnTo>
                  <a:lnTo>
                    <a:pt x="867" y="876"/>
                  </a:lnTo>
                  <a:lnTo>
                    <a:pt x="864" y="881"/>
                  </a:lnTo>
                  <a:lnTo>
                    <a:pt x="859" y="887"/>
                  </a:lnTo>
                  <a:lnTo>
                    <a:pt x="856" y="893"/>
                  </a:lnTo>
                  <a:lnTo>
                    <a:pt x="851" y="899"/>
                  </a:lnTo>
                  <a:lnTo>
                    <a:pt x="847" y="905"/>
                  </a:lnTo>
                  <a:lnTo>
                    <a:pt x="843" y="910"/>
                  </a:lnTo>
                  <a:lnTo>
                    <a:pt x="839" y="917"/>
                  </a:lnTo>
                  <a:lnTo>
                    <a:pt x="836" y="922"/>
                  </a:lnTo>
                  <a:lnTo>
                    <a:pt x="831" y="927"/>
                  </a:lnTo>
                  <a:lnTo>
                    <a:pt x="826" y="933"/>
                  </a:lnTo>
                  <a:lnTo>
                    <a:pt x="823" y="938"/>
                  </a:lnTo>
                  <a:lnTo>
                    <a:pt x="818" y="943"/>
                  </a:lnTo>
                  <a:lnTo>
                    <a:pt x="815" y="950"/>
                  </a:lnTo>
                  <a:lnTo>
                    <a:pt x="810" y="955"/>
                  </a:lnTo>
                  <a:lnTo>
                    <a:pt x="805" y="960"/>
                  </a:lnTo>
                  <a:lnTo>
                    <a:pt x="801" y="964"/>
                  </a:lnTo>
                  <a:lnTo>
                    <a:pt x="797" y="969"/>
                  </a:lnTo>
                  <a:lnTo>
                    <a:pt x="793" y="975"/>
                  </a:lnTo>
                  <a:lnTo>
                    <a:pt x="788" y="979"/>
                  </a:lnTo>
                  <a:lnTo>
                    <a:pt x="783" y="984"/>
                  </a:lnTo>
                  <a:lnTo>
                    <a:pt x="780" y="988"/>
                  </a:lnTo>
                  <a:lnTo>
                    <a:pt x="775" y="993"/>
                  </a:lnTo>
                  <a:lnTo>
                    <a:pt x="772" y="998"/>
                  </a:lnTo>
                  <a:lnTo>
                    <a:pt x="767" y="1002"/>
                  </a:lnTo>
                  <a:lnTo>
                    <a:pt x="762" y="1006"/>
                  </a:lnTo>
                  <a:lnTo>
                    <a:pt x="759" y="1010"/>
                  </a:lnTo>
                  <a:lnTo>
                    <a:pt x="754" y="1014"/>
                  </a:lnTo>
                  <a:lnTo>
                    <a:pt x="750" y="1018"/>
                  </a:lnTo>
                  <a:lnTo>
                    <a:pt x="746" y="1022"/>
                  </a:lnTo>
                  <a:lnTo>
                    <a:pt x="742" y="1026"/>
                  </a:lnTo>
                  <a:lnTo>
                    <a:pt x="739" y="1030"/>
                  </a:lnTo>
                  <a:lnTo>
                    <a:pt x="734" y="1034"/>
                  </a:lnTo>
                  <a:lnTo>
                    <a:pt x="731" y="1036"/>
                  </a:lnTo>
                  <a:lnTo>
                    <a:pt x="727" y="1039"/>
                  </a:lnTo>
                  <a:lnTo>
                    <a:pt x="724" y="1043"/>
                  </a:lnTo>
                  <a:lnTo>
                    <a:pt x="717" y="1050"/>
                  </a:lnTo>
                  <a:lnTo>
                    <a:pt x="710" y="1055"/>
                  </a:lnTo>
                  <a:lnTo>
                    <a:pt x="704" y="1060"/>
                  </a:lnTo>
                  <a:lnTo>
                    <a:pt x="698" y="1065"/>
                  </a:lnTo>
                  <a:lnTo>
                    <a:pt x="693" y="1069"/>
                  </a:lnTo>
                  <a:lnTo>
                    <a:pt x="689" y="1073"/>
                  </a:lnTo>
                  <a:lnTo>
                    <a:pt x="684" y="1076"/>
                  </a:lnTo>
                  <a:lnTo>
                    <a:pt x="680" y="1079"/>
                  </a:lnTo>
                  <a:lnTo>
                    <a:pt x="677" y="1081"/>
                  </a:lnTo>
                  <a:lnTo>
                    <a:pt x="675" y="1085"/>
                  </a:lnTo>
                  <a:lnTo>
                    <a:pt x="670" y="1089"/>
                  </a:lnTo>
                  <a:lnTo>
                    <a:pt x="670" y="1093"/>
                  </a:lnTo>
                  <a:lnTo>
                    <a:pt x="670" y="1096"/>
                  </a:lnTo>
                  <a:lnTo>
                    <a:pt x="672" y="1098"/>
                  </a:lnTo>
                  <a:lnTo>
                    <a:pt x="676" y="1101"/>
                  </a:lnTo>
                  <a:lnTo>
                    <a:pt x="680" y="1102"/>
                  </a:lnTo>
                  <a:lnTo>
                    <a:pt x="686" y="1102"/>
                  </a:lnTo>
                  <a:lnTo>
                    <a:pt x="693" y="1102"/>
                  </a:lnTo>
                  <a:lnTo>
                    <a:pt x="696" y="1101"/>
                  </a:lnTo>
                  <a:lnTo>
                    <a:pt x="699" y="1101"/>
                  </a:lnTo>
                  <a:lnTo>
                    <a:pt x="704" y="1100"/>
                  </a:lnTo>
                  <a:lnTo>
                    <a:pt x="708" y="1100"/>
                  </a:lnTo>
                  <a:lnTo>
                    <a:pt x="712" y="1098"/>
                  </a:lnTo>
                  <a:lnTo>
                    <a:pt x="715" y="1097"/>
                  </a:lnTo>
                  <a:lnTo>
                    <a:pt x="720" y="1096"/>
                  </a:lnTo>
                  <a:lnTo>
                    <a:pt x="724" y="1094"/>
                  </a:lnTo>
                  <a:lnTo>
                    <a:pt x="727" y="1093"/>
                  </a:lnTo>
                  <a:lnTo>
                    <a:pt x="732" y="1090"/>
                  </a:lnTo>
                  <a:lnTo>
                    <a:pt x="736" y="1089"/>
                  </a:lnTo>
                  <a:lnTo>
                    <a:pt x="740" y="1088"/>
                  </a:lnTo>
                  <a:lnTo>
                    <a:pt x="743" y="1085"/>
                  </a:lnTo>
                  <a:lnTo>
                    <a:pt x="748" y="1082"/>
                  </a:lnTo>
                  <a:lnTo>
                    <a:pt x="753" y="1079"/>
                  </a:lnTo>
                  <a:lnTo>
                    <a:pt x="759" y="1076"/>
                  </a:lnTo>
                  <a:lnTo>
                    <a:pt x="764" y="1072"/>
                  </a:lnTo>
                  <a:lnTo>
                    <a:pt x="770" y="1068"/>
                  </a:lnTo>
                  <a:lnTo>
                    <a:pt x="776" y="1063"/>
                  </a:lnTo>
                  <a:lnTo>
                    <a:pt x="783" y="1059"/>
                  </a:lnTo>
                  <a:lnTo>
                    <a:pt x="790" y="1054"/>
                  </a:lnTo>
                  <a:lnTo>
                    <a:pt x="797" y="1048"/>
                  </a:lnTo>
                  <a:lnTo>
                    <a:pt x="801" y="1046"/>
                  </a:lnTo>
                  <a:lnTo>
                    <a:pt x="805" y="1043"/>
                  </a:lnTo>
                  <a:lnTo>
                    <a:pt x="809" y="1039"/>
                  </a:lnTo>
                  <a:lnTo>
                    <a:pt x="814" y="1038"/>
                  </a:lnTo>
                  <a:lnTo>
                    <a:pt x="817" y="1034"/>
                  </a:lnTo>
                  <a:lnTo>
                    <a:pt x="822" y="1030"/>
                  </a:lnTo>
                  <a:lnTo>
                    <a:pt x="825" y="1026"/>
                  </a:lnTo>
                  <a:lnTo>
                    <a:pt x="830" y="1023"/>
                  </a:lnTo>
                  <a:lnTo>
                    <a:pt x="833" y="1019"/>
                  </a:lnTo>
                  <a:lnTo>
                    <a:pt x="838" y="1015"/>
                  </a:lnTo>
                  <a:lnTo>
                    <a:pt x="843" y="1012"/>
                  </a:lnTo>
                  <a:lnTo>
                    <a:pt x="846" y="1008"/>
                  </a:lnTo>
                  <a:lnTo>
                    <a:pt x="851" y="1004"/>
                  </a:lnTo>
                  <a:lnTo>
                    <a:pt x="854" y="998"/>
                  </a:lnTo>
                  <a:lnTo>
                    <a:pt x="859" y="994"/>
                  </a:lnTo>
                  <a:lnTo>
                    <a:pt x="864" y="991"/>
                  </a:lnTo>
                  <a:lnTo>
                    <a:pt x="867" y="985"/>
                  </a:lnTo>
                  <a:lnTo>
                    <a:pt x="872" y="980"/>
                  </a:lnTo>
                  <a:lnTo>
                    <a:pt x="875" y="975"/>
                  </a:lnTo>
                  <a:lnTo>
                    <a:pt x="880" y="971"/>
                  </a:lnTo>
                  <a:lnTo>
                    <a:pt x="885" y="964"/>
                  </a:lnTo>
                  <a:lnTo>
                    <a:pt x="888" y="959"/>
                  </a:lnTo>
                  <a:lnTo>
                    <a:pt x="893" y="954"/>
                  </a:lnTo>
                  <a:lnTo>
                    <a:pt x="897" y="948"/>
                  </a:lnTo>
                  <a:lnTo>
                    <a:pt x="901" y="942"/>
                  </a:lnTo>
                  <a:lnTo>
                    <a:pt x="906" y="937"/>
                  </a:lnTo>
                  <a:lnTo>
                    <a:pt x="909" y="930"/>
                  </a:lnTo>
                  <a:lnTo>
                    <a:pt x="914" y="925"/>
                  </a:lnTo>
                  <a:lnTo>
                    <a:pt x="918" y="917"/>
                  </a:lnTo>
                  <a:lnTo>
                    <a:pt x="922" y="912"/>
                  </a:lnTo>
                  <a:lnTo>
                    <a:pt x="926" y="904"/>
                  </a:lnTo>
                  <a:lnTo>
                    <a:pt x="929" y="899"/>
                  </a:lnTo>
                  <a:lnTo>
                    <a:pt x="934" y="891"/>
                  </a:lnTo>
                  <a:lnTo>
                    <a:pt x="937" y="883"/>
                  </a:lnTo>
                  <a:lnTo>
                    <a:pt x="941" y="876"/>
                  </a:lnTo>
                  <a:lnTo>
                    <a:pt x="946" y="868"/>
                  </a:lnTo>
                  <a:lnTo>
                    <a:pt x="948" y="860"/>
                  </a:lnTo>
                  <a:lnTo>
                    <a:pt x="953" y="853"/>
                  </a:lnTo>
                  <a:lnTo>
                    <a:pt x="955" y="845"/>
                  </a:lnTo>
                  <a:lnTo>
                    <a:pt x="960" y="837"/>
                  </a:lnTo>
                  <a:lnTo>
                    <a:pt x="962" y="828"/>
                  </a:lnTo>
                  <a:lnTo>
                    <a:pt x="965" y="820"/>
                  </a:lnTo>
                  <a:lnTo>
                    <a:pt x="969" y="811"/>
                  </a:lnTo>
                  <a:lnTo>
                    <a:pt x="972" y="803"/>
                  </a:lnTo>
                  <a:lnTo>
                    <a:pt x="975" y="793"/>
                  </a:lnTo>
                  <a:lnTo>
                    <a:pt x="977" y="784"/>
                  </a:lnTo>
                  <a:lnTo>
                    <a:pt x="979" y="774"/>
                  </a:lnTo>
                  <a:lnTo>
                    <a:pt x="982" y="765"/>
                  </a:lnTo>
                  <a:lnTo>
                    <a:pt x="984" y="755"/>
                  </a:lnTo>
                  <a:lnTo>
                    <a:pt x="986" y="746"/>
                  </a:lnTo>
                  <a:lnTo>
                    <a:pt x="989" y="737"/>
                  </a:lnTo>
                  <a:lnTo>
                    <a:pt x="991" y="726"/>
                  </a:lnTo>
                  <a:lnTo>
                    <a:pt x="991" y="717"/>
                  </a:lnTo>
                  <a:lnTo>
                    <a:pt x="992" y="707"/>
                  </a:lnTo>
                  <a:lnTo>
                    <a:pt x="995" y="698"/>
                  </a:lnTo>
                  <a:lnTo>
                    <a:pt x="996" y="687"/>
                  </a:lnTo>
                  <a:lnTo>
                    <a:pt x="996" y="678"/>
                  </a:lnTo>
                  <a:lnTo>
                    <a:pt x="997" y="667"/>
                  </a:lnTo>
                  <a:lnTo>
                    <a:pt x="998" y="658"/>
                  </a:lnTo>
                  <a:lnTo>
                    <a:pt x="998" y="648"/>
                  </a:lnTo>
                  <a:lnTo>
                    <a:pt x="998" y="637"/>
                  </a:lnTo>
                  <a:lnTo>
                    <a:pt x="998" y="628"/>
                  </a:lnTo>
                  <a:lnTo>
                    <a:pt x="998" y="617"/>
                  </a:lnTo>
                  <a:lnTo>
                    <a:pt x="998" y="607"/>
                  </a:lnTo>
                  <a:lnTo>
                    <a:pt x="998" y="598"/>
                  </a:lnTo>
                  <a:lnTo>
                    <a:pt x="997" y="587"/>
                  </a:lnTo>
                  <a:lnTo>
                    <a:pt x="996" y="577"/>
                  </a:lnTo>
                  <a:lnTo>
                    <a:pt x="996" y="568"/>
                  </a:lnTo>
                  <a:lnTo>
                    <a:pt x="995" y="557"/>
                  </a:lnTo>
                  <a:lnTo>
                    <a:pt x="995" y="547"/>
                  </a:lnTo>
                  <a:lnTo>
                    <a:pt x="992" y="537"/>
                  </a:lnTo>
                  <a:lnTo>
                    <a:pt x="992" y="528"/>
                  </a:lnTo>
                  <a:lnTo>
                    <a:pt x="990" y="518"/>
                  </a:lnTo>
                  <a:lnTo>
                    <a:pt x="989" y="508"/>
                  </a:lnTo>
                  <a:lnTo>
                    <a:pt x="988" y="499"/>
                  </a:lnTo>
                  <a:lnTo>
                    <a:pt x="986" y="489"/>
                  </a:lnTo>
                  <a:lnTo>
                    <a:pt x="984" y="480"/>
                  </a:lnTo>
                  <a:lnTo>
                    <a:pt x="982" y="469"/>
                  </a:lnTo>
                  <a:lnTo>
                    <a:pt x="981" y="460"/>
                  </a:lnTo>
                  <a:lnTo>
                    <a:pt x="978" y="451"/>
                  </a:lnTo>
                  <a:lnTo>
                    <a:pt x="975" y="441"/>
                  </a:lnTo>
                  <a:lnTo>
                    <a:pt x="974" y="432"/>
                  </a:lnTo>
                  <a:lnTo>
                    <a:pt x="971" y="424"/>
                  </a:lnTo>
                  <a:lnTo>
                    <a:pt x="969" y="415"/>
                  </a:lnTo>
                  <a:lnTo>
                    <a:pt x="967" y="406"/>
                  </a:lnTo>
                  <a:lnTo>
                    <a:pt x="963" y="397"/>
                  </a:lnTo>
                  <a:lnTo>
                    <a:pt x="961" y="389"/>
                  </a:lnTo>
                  <a:lnTo>
                    <a:pt x="958" y="381"/>
                  </a:lnTo>
                  <a:lnTo>
                    <a:pt x="955" y="372"/>
                  </a:lnTo>
                  <a:lnTo>
                    <a:pt x="953" y="364"/>
                  </a:lnTo>
                  <a:lnTo>
                    <a:pt x="949" y="356"/>
                  </a:lnTo>
                  <a:lnTo>
                    <a:pt x="947" y="349"/>
                  </a:lnTo>
                  <a:lnTo>
                    <a:pt x="943" y="342"/>
                  </a:lnTo>
                  <a:lnTo>
                    <a:pt x="940" y="334"/>
                  </a:lnTo>
                  <a:lnTo>
                    <a:pt x="936" y="326"/>
                  </a:lnTo>
                  <a:lnTo>
                    <a:pt x="934" y="319"/>
                  </a:lnTo>
                  <a:lnTo>
                    <a:pt x="929" y="313"/>
                  </a:lnTo>
                  <a:lnTo>
                    <a:pt x="926" y="305"/>
                  </a:lnTo>
                  <a:lnTo>
                    <a:pt x="922" y="298"/>
                  </a:lnTo>
                  <a:lnTo>
                    <a:pt x="919" y="293"/>
                  </a:lnTo>
                  <a:lnTo>
                    <a:pt x="915" y="286"/>
                  </a:lnTo>
                  <a:lnTo>
                    <a:pt x="912" y="280"/>
                  </a:lnTo>
                  <a:lnTo>
                    <a:pt x="908" y="275"/>
                  </a:lnTo>
                  <a:lnTo>
                    <a:pt x="905" y="269"/>
                  </a:lnTo>
                  <a:lnTo>
                    <a:pt x="900" y="265"/>
                  </a:lnTo>
                  <a:lnTo>
                    <a:pt x="897" y="260"/>
                  </a:lnTo>
                  <a:lnTo>
                    <a:pt x="893" y="255"/>
                  </a:lnTo>
                  <a:lnTo>
                    <a:pt x="889" y="251"/>
                  </a:lnTo>
                  <a:lnTo>
                    <a:pt x="886" y="247"/>
                  </a:lnTo>
                  <a:lnTo>
                    <a:pt x="881" y="242"/>
                  </a:lnTo>
                  <a:lnTo>
                    <a:pt x="878" y="238"/>
                  </a:lnTo>
                  <a:lnTo>
                    <a:pt x="873" y="234"/>
                  </a:lnTo>
                  <a:lnTo>
                    <a:pt x="868" y="230"/>
                  </a:lnTo>
                  <a:lnTo>
                    <a:pt x="865" y="226"/>
                  </a:lnTo>
                  <a:lnTo>
                    <a:pt x="860" y="222"/>
                  </a:lnTo>
                  <a:lnTo>
                    <a:pt x="857" y="219"/>
                  </a:lnTo>
                  <a:lnTo>
                    <a:pt x="852" y="215"/>
                  </a:lnTo>
                  <a:lnTo>
                    <a:pt x="847" y="212"/>
                  </a:lnTo>
                  <a:lnTo>
                    <a:pt x="844" y="209"/>
                  </a:lnTo>
                  <a:lnTo>
                    <a:pt x="839" y="206"/>
                  </a:lnTo>
                  <a:lnTo>
                    <a:pt x="835" y="202"/>
                  </a:lnTo>
                  <a:lnTo>
                    <a:pt x="830" y="200"/>
                  </a:lnTo>
                  <a:lnTo>
                    <a:pt x="826" y="197"/>
                  </a:lnTo>
                  <a:lnTo>
                    <a:pt x="822" y="194"/>
                  </a:lnTo>
                  <a:lnTo>
                    <a:pt x="817" y="192"/>
                  </a:lnTo>
                  <a:lnTo>
                    <a:pt x="812" y="189"/>
                  </a:lnTo>
                  <a:lnTo>
                    <a:pt x="808" y="187"/>
                  </a:lnTo>
                  <a:lnTo>
                    <a:pt x="804" y="184"/>
                  </a:lnTo>
                  <a:lnTo>
                    <a:pt x="798" y="183"/>
                  </a:lnTo>
                  <a:lnTo>
                    <a:pt x="794" y="180"/>
                  </a:lnTo>
                  <a:lnTo>
                    <a:pt x="790" y="177"/>
                  </a:lnTo>
                  <a:lnTo>
                    <a:pt x="786" y="176"/>
                  </a:lnTo>
                  <a:lnTo>
                    <a:pt x="781" y="173"/>
                  </a:lnTo>
                  <a:lnTo>
                    <a:pt x="776" y="171"/>
                  </a:lnTo>
                  <a:lnTo>
                    <a:pt x="772" y="170"/>
                  </a:lnTo>
                  <a:lnTo>
                    <a:pt x="768" y="168"/>
                  </a:lnTo>
                  <a:lnTo>
                    <a:pt x="762" y="167"/>
                  </a:lnTo>
                  <a:lnTo>
                    <a:pt x="759" y="164"/>
                  </a:lnTo>
                  <a:lnTo>
                    <a:pt x="754" y="163"/>
                  </a:lnTo>
                  <a:lnTo>
                    <a:pt x="750" y="163"/>
                  </a:lnTo>
                  <a:lnTo>
                    <a:pt x="745" y="160"/>
                  </a:lnTo>
                  <a:lnTo>
                    <a:pt x="741" y="159"/>
                  </a:lnTo>
                  <a:lnTo>
                    <a:pt x="736" y="156"/>
                  </a:lnTo>
                  <a:lnTo>
                    <a:pt x="732" y="156"/>
                  </a:lnTo>
                  <a:lnTo>
                    <a:pt x="727" y="155"/>
                  </a:lnTo>
                  <a:lnTo>
                    <a:pt x="724" y="154"/>
                  </a:lnTo>
                  <a:lnTo>
                    <a:pt x="719" y="152"/>
                  </a:lnTo>
                  <a:lnTo>
                    <a:pt x="715" y="152"/>
                  </a:lnTo>
                  <a:lnTo>
                    <a:pt x="711" y="151"/>
                  </a:lnTo>
                  <a:lnTo>
                    <a:pt x="706" y="150"/>
                  </a:lnTo>
                  <a:lnTo>
                    <a:pt x="703" y="148"/>
                  </a:lnTo>
                  <a:lnTo>
                    <a:pt x="698" y="147"/>
                  </a:lnTo>
                  <a:lnTo>
                    <a:pt x="691" y="146"/>
                  </a:lnTo>
                  <a:lnTo>
                    <a:pt x="684" y="145"/>
                  </a:lnTo>
                  <a:lnTo>
                    <a:pt x="676" y="143"/>
                  </a:lnTo>
                  <a:lnTo>
                    <a:pt x="669" y="142"/>
                  </a:lnTo>
                  <a:lnTo>
                    <a:pt x="662" y="141"/>
                  </a:lnTo>
                  <a:lnTo>
                    <a:pt x="656" y="139"/>
                  </a:lnTo>
                  <a:lnTo>
                    <a:pt x="649" y="138"/>
                  </a:lnTo>
                  <a:lnTo>
                    <a:pt x="644" y="138"/>
                  </a:lnTo>
                  <a:lnTo>
                    <a:pt x="638" y="137"/>
                  </a:lnTo>
                  <a:lnTo>
                    <a:pt x="634" y="137"/>
                  </a:lnTo>
                  <a:lnTo>
                    <a:pt x="628" y="135"/>
                  </a:lnTo>
                  <a:lnTo>
                    <a:pt x="623" y="134"/>
                  </a:lnTo>
                  <a:lnTo>
                    <a:pt x="618" y="133"/>
                  </a:lnTo>
                  <a:lnTo>
                    <a:pt x="614" y="133"/>
                  </a:lnTo>
                  <a:lnTo>
                    <a:pt x="608" y="133"/>
                  </a:lnTo>
                  <a:lnTo>
                    <a:pt x="603" y="131"/>
                  </a:lnTo>
                  <a:lnTo>
                    <a:pt x="599" y="131"/>
                  </a:lnTo>
                  <a:lnTo>
                    <a:pt x="594" y="131"/>
                  </a:lnTo>
                  <a:lnTo>
                    <a:pt x="589" y="131"/>
                  </a:lnTo>
                  <a:lnTo>
                    <a:pt x="585" y="131"/>
                  </a:lnTo>
                  <a:lnTo>
                    <a:pt x="580" y="130"/>
                  </a:lnTo>
                  <a:lnTo>
                    <a:pt x="575" y="130"/>
                  </a:lnTo>
                  <a:lnTo>
                    <a:pt x="571" y="129"/>
                  </a:lnTo>
                  <a:lnTo>
                    <a:pt x="566" y="129"/>
                  </a:lnTo>
                  <a:lnTo>
                    <a:pt x="562" y="129"/>
                  </a:lnTo>
                  <a:lnTo>
                    <a:pt x="559" y="129"/>
                  </a:lnTo>
                  <a:lnTo>
                    <a:pt x="554" y="129"/>
                  </a:lnTo>
                  <a:lnTo>
                    <a:pt x="550" y="127"/>
                  </a:lnTo>
                  <a:lnTo>
                    <a:pt x="546" y="127"/>
                  </a:lnTo>
                  <a:lnTo>
                    <a:pt x="544" y="127"/>
                  </a:lnTo>
                  <a:lnTo>
                    <a:pt x="538" y="125"/>
                  </a:lnTo>
                  <a:lnTo>
                    <a:pt x="533" y="125"/>
                  </a:lnTo>
                  <a:lnTo>
                    <a:pt x="529" y="122"/>
                  </a:lnTo>
                  <a:lnTo>
                    <a:pt x="527" y="120"/>
                  </a:lnTo>
                  <a:lnTo>
                    <a:pt x="527" y="116"/>
                  </a:lnTo>
                  <a:lnTo>
                    <a:pt x="529" y="113"/>
                  </a:lnTo>
                  <a:lnTo>
                    <a:pt x="531" y="108"/>
                  </a:lnTo>
                  <a:lnTo>
                    <a:pt x="536" y="104"/>
                  </a:lnTo>
                  <a:lnTo>
                    <a:pt x="539" y="100"/>
                  </a:lnTo>
                  <a:lnTo>
                    <a:pt x="546" y="96"/>
                  </a:lnTo>
                  <a:lnTo>
                    <a:pt x="552" y="92"/>
                  </a:lnTo>
                  <a:lnTo>
                    <a:pt x="559" y="88"/>
                  </a:lnTo>
                  <a:lnTo>
                    <a:pt x="566" y="84"/>
                  </a:lnTo>
                  <a:lnTo>
                    <a:pt x="574" y="80"/>
                  </a:lnTo>
                  <a:lnTo>
                    <a:pt x="580" y="76"/>
                  </a:lnTo>
                  <a:lnTo>
                    <a:pt x="586" y="72"/>
                  </a:lnTo>
                  <a:lnTo>
                    <a:pt x="592" y="67"/>
                  </a:lnTo>
                  <a:lnTo>
                    <a:pt x="597" y="63"/>
                  </a:lnTo>
                  <a:lnTo>
                    <a:pt x="601" y="58"/>
                  </a:lnTo>
                  <a:lnTo>
                    <a:pt x="604" y="53"/>
                  </a:lnTo>
                  <a:lnTo>
                    <a:pt x="606" y="49"/>
                  </a:lnTo>
                  <a:lnTo>
                    <a:pt x="606" y="43"/>
                  </a:lnTo>
                  <a:lnTo>
                    <a:pt x="603" y="37"/>
                  </a:lnTo>
                  <a:lnTo>
                    <a:pt x="599" y="32"/>
                  </a:lnTo>
                  <a:lnTo>
                    <a:pt x="595" y="29"/>
                  </a:lnTo>
                  <a:lnTo>
                    <a:pt x="592" y="26"/>
                  </a:lnTo>
                  <a:lnTo>
                    <a:pt x="587" y="25"/>
                  </a:lnTo>
                  <a:lnTo>
                    <a:pt x="583" y="22"/>
                  </a:lnTo>
                  <a:lnTo>
                    <a:pt x="578" y="20"/>
                  </a:lnTo>
                  <a:lnTo>
                    <a:pt x="573" y="17"/>
                  </a:lnTo>
                  <a:lnTo>
                    <a:pt x="567" y="14"/>
                  </a:lnTo>
                  <a:lnTo>
                    <a:pt x="561" y="13"/>
                  </a:lnTo>
                  <a:lnTo>
                    <a:pt x="555" y="11"/>
                  </a:lnTo>
                  <a:lnTo>
                    <a:pt x="548" y="9"/>
                  </a:lnTo>
                  <a:lnTo>
                    <a:pt x="543" y="7"/>
                  </a:lnTo>
                  <a:lnTo>
                    <a:pt x="536" y="7"/>
                  </a:lnTo>
                  <a:lnTo>
                    <a:pt x="529" y="4"/>
                  </a:lnTo>
                  <a:lnTo>
                    <a:pt x="521" y="4"/>
                  </a:lnTo>
                  <a:lnTo>
                    <a:pt x="514" y="1"/>
                  </a:lnTo>
                  <a:lnTo>
                    <a:pt x="509" y="1"/>
                  </a:lnTo>
                  <a:lnTo>
                    <a:pt x="502" y="0"/>
                  </a:lnTo>
                  <a:lnTo>
                    <a:pt x="496" y="0"/>
                  </a:lnTo>
                  <a:lnTo>
                    <a:pt x="489" y="0"/>
                  </a:lnTo>
                  <a:lnTo>
                    <a:pt x="483" y="0"/>
                  </a:lnTo>
                  <a:lnTo>
                    <a:pt x="476" y="0"/>
                  </a:lnTo>
                  <a:lnTo>
                    <a:pt x="470" y="0"/>
                  </a:lnTo>
                  <a:lnTo>
                    <a:pt x="464" y="0"/>
                  </a:lnTo>
                  <a:lnTo>
                    <a:pt x="460" y="1"/>
                  </a:lnTo>
                  <a:lnTo>
                    <a:pt x="454" y="1"/>
                  </a:lnTo>
                  <a:lnTo>
                    <a:pt x="449" y="4"/>
                  </a:lnTo>
                  <a:lnTo>
                    <a:pt x="444" y="5"/>
                  </a:lnTo>
                  <a:lnTo>
                    <a:pt x="441" y="7"/>
                  </a:lnTo>
                  <a:lnTo>
                    <a:pt x="436" y="9"/>
                  </a:lnTo>
                  <a:lnTo>
                    <a:pt x="433" y="11"/>
                  </a:lnTo>
                  <a:lnTo>
                    <a:pt x="428" y="12"/>
                  </a:lnTo>
                  <a:lnTo>
                    <a:pt x="425" y="13"/>
                  </a:lnTo>
                  <a:lnTo>
                    <a:pt x="421" y="14"/>
                  </a:lnTo>
                  <a:lnTo>
                    <a:pt x="416" y="17"/>
                  </a:lnTo>
                  <a:lnTo>
                    <a:pt x="412" y="18"/>
                  </a:lnTo>
                  <a:lnTo>
                    <a:pt x="408" y="21"/>
                  </a:lnTo>
                  <a:lnTo>
                    <a:pt x="405" y="21"/>
                  </a:lnTo>
                  <a:lnTo>
                    <a:pt x="400" y="24"/>
                  </a:lnTo>
                  <a:lnTo>
                    <a:pt x="396" y="25"/>
                  </a:lnTo>
                  <a:lnTo>
                    <a:pt x="392" y="26"/>
                  </a:lnTo>
                  <a:lnTo>
                    <a:pt x="387" y="28"/>
                  </a:lnTo>
                  <a:lnTo>
                    <a:pt x="384" y="29"/>
                  </a:lnTo>
                  <a:lnTo>
                    <a:pt x="380" y="30"/>
                  </a:lnTo>
                  <a:lnTo>
                    <a:pt x="377" y="33"/>
                  </a:lnTo>
                  <a:lnTo>
                    <a:pt x="372" y="33"/>
                  </a:lnTo>
                  <a:lnTo>
                    <a:pt x="368" y="34"/>
                  </a:lnTo>
                  <a:lnTo>
                    <a:pt x="365" y="34"/>
                  </a:lnTo>
                  <a:lnTo>
                    <a:pt x="361" y="37"/>
                  </a:lnTo>
                  <a:lnTo>
                    <a:pt x="356" y="38"/>
                  </a:lnTo>
                  <a:lnTo>
                    <a:pt x="351" y="41"/>
                  </a:lnTo>
                  <a:lnTo>
                    <a:pt x="346" y="41"/>
                  </a:lnTo>
                  <a:lnTo>
                    <a:pt x="344" y="42"/>
                  </a:lnTo>
                  <a:lnTo>
                    <a:pt x="342" y="42"/>
                  </a:lnTo>
                  <a:lnTo>
                    <a:pt x="342" y="43"/>
                  </a:lnTo>
                  <a:lnTo>
                    <a:pt x="311" y="100"/>
                  </a:lnTo>
                  <a:lnTo>
                    <a:pt x="308" y="100"/>
                  </a:lnTo>
                  <a:lnTo>
                    <a:pt x="302" y="97"/>
                  </a:lnTo>
                  <a:lnTo>
                    <a:pt x="297" y="96"/>
                  </a:lnTo>
                  <a:lnTo>
                    <a:pt x="293" y="95"/>
                  </a:lnTo>
                  <a:lnTo>
                    <a:pt x="287" y="93"/>
                  </a:lnTo>
                  <a:lnTo>
                    <a:pt x="281" y="92"/>
                  </a:lnTo>
                  <a:lnTo>
                    <a:pt x="276" y="91"/>
                  </a:lnTo>
                  <a:lnTo>
                    <a:pt x="273" y="89"/>
                  </a:lnTo>
                  <a:lnTo>
                    <a:pt x="269" y="89"/>
                  </a:lnTo>
                  <a:lnTo>
                    <a:pt x="266" y="88"/>
                  </a:lnTo>
                  <a:lnTo>
                    <a:pt x="261" y="87"/>
                  </a:lnTo>
                  <a:lnTo>
                    <a:pt x="256" y="85"/>
                  </a:lnTo>
                  <a:lnTo>
                    <a:pt x="253" y="85"/>
                  </a:lnTo>
                  <a:lnTo>
                    <a:pt x="249" y="84"/>
                  </a:lnTo>
                  <a:lnTo>
                    <a:pt x="245" y="83"/>
                  </a:lnTo>
                  <a:lnTo>
                    <a:pt x="240" y="81"/>
                  </a:lnTo>
                  <a:lnTo>
                    <a:pt x="235" y="80"/>
                  </a:lnTo>
                  <a:lnTo>
                    <a:pt x="231" y="80"/>
                  </a:lnTo>
                  <a:lnTo>
                    <a:pt x="226" y="79"/>
                  </a:lnTo>
                  <a:lnTo>
                    <a:pt x="222" y="78"/>
                  </a:lnTo>
                  <a:lnTo>
                    <a:pt x="217" y="76"/>
                  </a:lnTo>
                  <a:lnTo>
                    <a:pt x="213" y="76"/>
                  </a:lnTo>
                  <a:lnTo>
                    <a:pt x="207" y="75"/>
                  </a:lnTo>
                  <a:lnTo>
                    <a:pt x="203" y="74"/>
                  </a:lnTo>
                  <a:lnTo>
                    <a:pt x="198" y="72"/>
                  </a:lnTo>
                  <a:lnTo>
                    <a:pt x="192" y="72"/>
                  </a:lnTo>
                  <a:lnTo>
                    <a:pt x="187" y="70"/>
                  </a:lnTo>
                  <a:lnTo>
                    <a:pt x="183" y="70"/>
                  </a:lnTo>
                  <a:lnTo>
                    <a:pt x="178" y="68"/>
                  </a:lnTo>
                  <a:lnTo>
                    <a:pt x="173" y="68"/>
                  </a:lnTo>
                  <a:lnTo>
                    <a:pt x="168" y="66"/>
                  </a:lnTo>
                  <a:lnTo>
                    <a:pt x="163" y="66"/>
                  </a:lnTo>
                  <a:lnTo>
                    <a:pt x="158" y="64"/>
                  </a:lnTo>
                  <a:lnTo>
                    <a:pt x="153" y="64"/>
                  </a:lnTo>
                  <a:lnTo>
                    <a:pt x="149" y="63"/>
                  </a:lnTo>
                  <a:lnTo>
                    <a:pt x="145" y="62"/>
                  </a:lnTo>
                  <a:lnTo>
                    <a:pt x="141" y="62"/>
                  </a:lnTo>
                  <a:lnTo>
                    <a:pt x="136" y="62"/>
                  </a:lnTo>
                  <a:lnTo>
                    <a:pt x="132" y="60"/>
                  </a:lnTo>
                  <a:lnTo>
                    <a:pt x="128" y="59"/>
                  </a:lnTo>
                  <a:lnTo>
                    <a:pt x="124" y="58"/>
                  </a:lnTo>
                  <a:lnTo>
                    <a:pt x="120" y="58"/>
                  </a:lnTo>
                  <a:lnTo>
                    <a:pt x="113" y="57"/>
                  </a:lnTo>
                  <a:lnTo>
                    <a:pt x="106" y="57"/>
                  </a:lnTo>
                  <a:lnTo>
                    <a:pt x="100" y="57"/>
                  </a:lnTo>
                  <a:lnTo>
                    <a:pt x="94" y="55"/>
                  </a:lnTo>
                  <a:lnTo>
                    <a:pt x="89" y="55"/>
                  </a:lnTo>
                  <a:lnTo>
                    <a:pt x="86" y="57"/>
                  </a:lnTo>
                  <a:lnTo>
                    <a:pt x="81" y="57"/>
                  </a:lnTo>
                  <a:lnTo>
                    <a:pt x="78" y="57"/>
                  </a:lnTo>
                  <a:lnTo>
                    <a:pt x="73" y="57"/>
                  </a:lnTo>
                  <a:lnTo>
                    <a:pt x="69" y="58"/>
                  </a:lnTo>
                  <a:lnTo>
                    <a:pt x="65" y="58"/>
                  </a:lnTo>
                  <a:lnTo>
                    <a:pt x="61" y="58"/>
                  </a:lnTo>
                  <a:lnTo>
                    <a:pt x="57" y="59"/>
                  </a:lnTo>
                  <a:lnTo>
                    <a:pt x="53" y="60"/>
                  </a:lnTo>
                  <a:lnTo>
                    <a:pt x="50" y="60"/>
                  </a:lnTo>
                  <a:lnTo>
                    <a:pt x="45" y="62"/>
                  </a:lnTo>
                  <a:lnTo>
                    <a:pt x="40" y="62"/>
                  </a:lnTo>
                  <a:lnTo>
                    <a:pt x="37" y="63"/>
                  </a:lnTo>
                  <a:lnTo>
                    <a:pt x="31" y="66"/>
                  </a:lnTo>
                  <a:lnTo>
                    <a:pt x="25" y="68"/>
                  </a:lnTo>
                  <a:lnTo>
                    <a:pt x="19" y="70"/>
                  </a:lnTo>
                  <a:lnTo>
                    <a:pt x="16" y="72"/>
                  </a:lnTo>
                  <a:lnTo>
                    <a:pt x="12" y="75"/>
                  </a:lnTo>
                  <a:lnTo>
                    <a:pt x="12" y="78"/>
                  </a:lnTo>
                  <a:lnTo>
                    <a:pt x="12" y="80"/>
                  </a:lnTo>
                  <a:lnTo>
                    <a:pt x="14" y="81"/>
                  </a:lnTo>
                  <a:lnTo>
                    <a:pt x="18" y="84"/>
                  </a:lnTo>
                  <a:lnTo>
                    <a:pt x="25" y="88"/>
                  </a:lnTo>
                  <a:lnTo>
                    <a:pt x="28" y="88"/>
                  </a:lnTo>
                  <a:lnTo>
                    <a:pt x="33" y="89"/>
                  </a:lnTo>
                  <a:lnTo>
                    <a:pt x="37" y="89"/>
                  </a:lnTo>
                  <a:lnTo>
                    <a:pt x="43" y="92"/>
                  </a:lnTo>
                  <a:lnTo>
                    <a:pt x="46" y="92"/>
                  </a:lnTo>
                  <a:lnTo>
                    <a:pt x="52" y="93"/>
                  </a:lnTo>
                  <a:lnTo>
                    <a:pt x="57" y="93"/>
                  </a:lnTo>
                  <a:lnTo>
                    <a:pt x="62" y="96"/>
                  </a:lnTo>
                  <a:lnTo>
                    <a:pt x="67" y="96"/>
                  </a:lnTo>
                  <a:lnTo>
                    <a:pt x="73" y="97"/>
                  </a:lnTo>
                  <a:lnTo>
                    <a:pt x="78" y="97"/>
                  </a:lnTo>
                  <a:lnTo>
                    <a:pt x="85" y="99"/>
                  </a:lnTo>
                  <a:lnTo>
                    <a:pt x="89" y="100"/>
                  </a:lnTo>
                  <a:lnTo>
                    <a:pt x="94" y="100"/>
                  </a:lnTo>
                  <a:lnTo>
                    <a:pt x="100" y="101"/>
                  </a:lnTo>
                  <a:lnTo>
                    <a:pt x="106" y="103"/>
                  </a:lnTo>
                  <a:lnTo>
                    <a:pt x="110" y="103"/>
                  </a:lnTo>
                  <a:lnTo>
                    <a:pt x="115" y="104"/>
                  </a:lnTo>
                  <a:lnTo>
                    <a:pt x="121" y="105"/>
                  </a:lnTo>
                  <a:lnTo>
                    <a:pt x="125" y="106"/>
                  </a:lnTo>
                  <a:lnTo>
                    <a:pt x="130" y="108"/>
                  </a:lnTo>
                  <a:lnTo>
                    <a:pt x="135" y="109"/>
                  </a:lnTo>
                  <a:lnTo>
                    <a:pt x="138" y="109"/>
                  </a:lnTo>
                  <a:lnTo>
                    <a:pt x="143" y="112"/>
                  </a:lnTo>
                  <a:lnTo>
                    <a:pt x="146" y="113"/>
                  </a:lnTo>
                  <a:lnTo>
                    <a:pt x="150" y="114"/>
                  </a:lnTo>
                  <a:lnTo>
                    <a:pt x="153" y="116"/>
                  </a:lnTo>
                  <a:lnTo>
                    <a:pt x="157" y="118"/>
                  </a:lnTo>
                  <a:lnTo>
                    <a:pt x="162" y="122"/>
                  </a:lnTo>
                  <a:lnTo>
                    <a:pt x="165" y="127"/>
                  </a:lnTo>
                  <a:lnTo>
                    <a:pt x="165" y="130"/>
                  </a:lnTo>
                  <a:lnTo>
                    <a:pt x="162" y="134"/>
                  </a:lnTo>
                  <a:lnTo>
                    <a:pt x="158" y="135"/>
                  </a:lnTo>
                  <a:lnTo>
                    <a:pt x="155" y="137"/>
                  </a:lnTo>
                  <a:lnTo>
                    <a:pt x="150" y="139"/>
                  </a:lnTo>
                  <a:lnTo>
                    <a:pt x="146" y="141"/>
                  </a:lnTo>
                  <a:lnTo>
                    <a:pt x="139" y="142"/>
                  </a:lnTo>
                  <a:lnTo>
                    <a:pt x="135" y="143"/>
                  </a:lnTo>
                  <a:lnTo>
                    <a:pt x="128" y="145"/>
                  </a:lnTo>
                  <a:lnTo>
                    <a:pt x="122" y="147"/>
                  </a:lnTo>
                  <a:lnTo>
                    <a:pt x="114" y="147"/>
                  </a:lnTo>
                  <a:lnTo>
                    <a:pt x="107" y="150"/>
                  </a:lnTo>
                  <a:lnTo>
                    <a:pt x="100" y="151"/>
                  </a:lnTo>
                  <a:lnTo>
                    <a:pt x="93" y="152"/>
                  </a:lnTo>
                  <a:lnTo>
                    <a:pt x="89" y="152"/>
                  </a:lnTo>
                  <a:lnTo>
                    <a:pt x="85" y="154"/>
                  </a:lnTo>
                  <a:lnTo>
                    <a:pt x="81" y="155"/>
                  </a:lnTo>
                  <a:lnTo>
                    <a:pt x="78" y="155"/>
                  </a:lnTo>
                  <a:lnTo>
                    <a:pt x="69" y="156"/>
                  </a:lnTo>
                  <a:lnTo>
                    <a:pt x="62" y="159"/>
                  </a:lnTo>
                  <a:lnTo>
                    <a:pt x="54" y="159"/>
                  </a:lnTo>
                  <a:lnTo>
                    <a:pt x="47" y="160"/>
                  </a:lnTo>
                  <a:lnTo>
                    <a:pt x="41" y="162"/>
                  </a:lnTo>
                  <a:lnTo>
                    <a:pt x="35" y="164"/>
                  </a:lnTo>
                  <a:lnTo>
                    <a:pt x="28" y="164"/>
                  </a:lnTo>
                  <a:lnTo>
                    <a:pt x="23" y="167"/>
                  </a:lnTo>
                  <a:lnTo>
                    <a:pt x="18" y="168"/>
                  </a:lnTo>
                  <a:lnTo>
                    <a:pt x="14" y="171"/>
                  </a:lnTo>
                  <a:lnTo>
                    <a:pt x="10" y="172"/>
                  </a:lnTo>
                  <a:lnTo>
                    <a:pt x="6" y="173"/>
                  </a:lnTo>
                  <a:lnTo>
                    <a:pt x="4" y="175"/>
                  </a:lnTo>
                  <a:lnTo>
                    <a:pt x="3" y="177"/>
                  </a:lnTo>
                  <a:lnTo>
                    <a:pt x="0" y="180"/>
                  </a:lnTo>
                  <a:lnTo>
                    <a:pt x="2" y="183"/>
                  </a:lnTo>
                  <a:lnTo>
                    <a:pt x="4" y="185"/>
                  </a:lnTo>
                  <a:lnTo>
                    <a:pt x="10" y="188"/>
                  </a:lnTo>
                  <a:lnTo>
                    <a:pt x="11" y="188"/>
                  </a:lnTo>
                  <a:lnTo>
                    <a:pt x="14" y="191"/>
                  </a:lnTo>
                  <a:lnTo>
                    <a:pt x="19" y="191"/>
                  </a:lnTo>
                  <a:lnTo>
                    <a:pt x="23" y="192"/>
                  </a:lnTo>
                  <a:lnTo>
                    <a:pt x="27" y="192"/>
                  </a:lnTo>
                  <a:lnTo>
                    <a:pt x="32" y="192"/>
                  </a:lnTo>
                  <a:lnTo>
                    <a:pt x="37" y="193"/>
                  </a:lnTo>
                  <a:lnTo>
                    <a:pt x="43" y="194"/>
                  </a:lnTo>
                  <a:lnTo>
                    <a:pt x="46" y="194"/>
                  </a:lnTo>
                  <a:lnTo>
                    <a:pt x="52" y="194"/>
                  </a:lnTo>
                  <a:lnTo>
                    <a:pt x="57" y="194"/>
                  </a:lnTo>
                  <a:lnTo>
                    <a:pt x="64" y="194"/>
                  </a:lnTo>
                  <a:lnTo>
                    <a:pt x="68" y="193"/>
                  </a:lnTo>
                  <a:lnTo>
                    <a:pt x="74" y="193"/>
                  </a:lnTo>
                  <a:lnTo>
                    <a:pt x="79" y="193"/>
                  </a:lnTo>
                  <a:lnTo>
                    <a:pt x="86" y="193"/>
                  </a:lnTo>
                  <a:lnTo>
                    <a:pt x="90" y="192"/>
                  </a:lnTo>
                  <a:lnTo>
                    <a:pt x="96" y="192"/>
                  </a:lnTo>
                  <a:lnTo>
                    <a:pt x="102" y="191"/>
                  </a:lnTo>
                  <a:lnTo>
                    <a:pt x="107" y="191"/>
                  </a:lnTo>
                  <a:lnTo>
                    <a:pt x="113" y="189"/>
                  </a:lnTo>
                  <a:lnTo>
                    <a:pt x="117" y="188"/>
                  </a:lnTo>
                  <a:lnTo>
                    <a:pt x="122" y="188"/>
                  </a:lnTo>
                  <a:lnTo>
                    <a:pt x="128" y="187"/>
                  </a:lnTo>
                  <a:lnTo>
                    <a:pt x="131" y="185"/>
                  </a:lnTo>
                  <a:lnTo>
                    <a:pt x="136" y="184"/>
                  </a:lnTo>
                  <a:lnTo>
                    <a:pt x="139" y="183"/>
                  </a:lnTo>
                  <a:lnTo>
                    <a:pt x="144" y="183"/>
                  </a:lnTo>
                  <a:lnTo>
                    <a:pt x="148" y="181"/>
                  </a:lnTo>
                  <a:lnTo>
                    <a:pt x="152" y="180"/>
                  </a:lnTo>
                  <a:lnTo>
                    <a:pt x="156" y="180"/>
                  </a:lnTo>
                  <a:lnTo>
                    <a:pt x="160" y="180"/>
                  </a:lnTo>
                  <a:lnTo>
                    <a:pt x="166" y="179"/>
                  </a:lnTo>
                  <a:lnTo>
                    <a:pt x="173" y="177"/>
                  </a:lnTo>
                  <a:lnTo>
                    <a:pt x="178" y="177"/>
                  </a:lnTo>
                  <a:lnTo>
                    <a:pt x="185" y="179"/>
                  </a:lnTo>
                  <a:lnTo>
                    <a:pt x="189" y="179"/>
                  </a:lnTo>
                  <a:lnTo>
                    <a:pt x="193" y="179"/>
                  </a:lnTo>
                  <a:lnTo>
                    <a:pt x="197" y="180"/>
                  </a:lnTo>
                  <a:lnTo>
                    <a:pt x="200" y="183"/>
                  </a:lnTo>
                  <a:lnTo>
                    <a:pt x="204" y="187"/>
                  </a:lnTo>
                  <a:lnTo>
                    <a:pt x="205" y="193"/>
                  </a:lnTo>
                  <a:lnTo>
                    <a:pt x="201" y="200"/>
                  </a:lnTo>
                  <a:lnTo>
                    <a:pt x="198" y="208"/>
                  </a:lnTo>
                  <a:lnTo>
                    <a:pt x="192" y="215"/>
                  </a:lnTo>
                  <a:lnTo>
                    <a:pt x="187" y="223"/>
                  </a:lnTo>
                  <a:lnTo>
                    <a:pt x="182" y="229"/>
                  </a:lnTo>
                  <a:lnTo>
                    <a:pt x="178" y="234"/>
                  </a:lnTo>
                  <a:lnTo>
                    <a:pt x="175" y="238"/>
                  </a:lnTo>
                  <a:lnTo>
                    <a:pt x="173" y="239"/>
                  </a:lnTo>
                  <a:lnTo>
                    <a:pt x="173" y="239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02" name="Freeform 82"/>
            <p:cNvSpPr>
              <a:spLocks/>
            </p:cNvSpPr>
            <p:nvPr/>
          </p:nvSpPr>
          <p:spPr bwMode="auto">
            <a:xfrm>
              <a:off x="1471" y="3461"/>
              <a:ext cx="291" cy="433"/>
            </a:xfrm>
            <a:custGeom>
              <a:avLst/>
              <a:gdLst>
                <a:gd name="T0" fmla="*/ 253 w 582"/>
                <a:gd name="T1" fmla="*/ 0 h 866"/>
                <a:gd name="T2" fmla="*/ 215 w 582"/>
                <a:gd name="T3" fmla="*/ 3 h 866"/>
                <a:gd name="T4" fmla="*/ 176 w 582"/>
                <a:gd name="T5" fmla="*/ 16 h 866"/>
                <a:gd name="T6" fmla="*/ 131 w 582"/>
                <a:gd name="T7" fmla="*/ 39 h 866"/>
                <a:gd name="T8" fmla="*/ 88 w 582"/>
                <a:gd name="T9" fmla="*/ 79 h 866"/>
                <a:gd name="T10" fmla="*/ 51 w 582"/>
                <a:gd name="T11" fmla="*/ 131 h 866"/>
                <a:gd name="T12" fmla="*/ 20 w 582"/>
                <a:gd name="T13" fmla="*/ 202 h 866"/>
                <a:gd name="T14" fmla="*/ 2 w 582"/>
                <a:gd name="T15" fmla="*/ 286 h 866"/>
                <a:gd name="T16" fmla="*/ 3 w 582"/>
                <a:gd name="T17" fmla="*/ 370 h 866"/>
                <a:gd name="T18" fmla="*/ 17 w 582"/>
                <a:gd name="T19" fmla="*/ 456 h 866"/>
                <a:gd name="T20" fmla="*/ 45 w 582"/>
                <a:gd name="T21" fmla="*/ 539 h 866"/>
                <a:gd name="T22" fmla="*/ 82 w 582"/>
                <a:gd name="T23" fmla="*/ 616 h 866"/>
                <a:gd name="T24" fmla="*/ 128 w 582"/>
                <a:gd name="T25" fmla="*/ 683 h 866"/>
                <a:gd name="T26" fmla="*/ 177 w 582"/>
                <a:gd name="T27" fmla="*/ 740 h 866"/>
                <a:gd name="T28" fmla="*/ 229 w 582"/>
                <a:gd name="T29" fmla="*/ 782 h 866"/>
                <a:gd name="T30" fmla="*/ 282 w 582"/>
                <a:gd name="T31" fmla="*/ 809 h 866"/>
                <a:gd name="T32" fmla="*/ 336 w 582"/>
                <a:gd name="T33" fmla="*/ 833 h 866"/>
                <a:gd name="T34" fmla="*/ 386 w 582"/>
                <a:gd name="T35" fmla="*/ 849 h 866"/>
                <a:gd name="T36" fmla="*/ 437 w 582"/>
                <a:gd name="T37" fmla="*/ 860 h 866"/>
                <a:gd name="T38" fmla="*/ 481 w 582"/>
                <a:gd name="T39" fmla="*/ 864 h 866"/>
                <a:gd name="T40" fmla="*/ 519 w 582"/>
                <a:gd name="T41" fmla="*/ 864 h 866"/>
                <a:gd name="T42" fmla="*/ 560 w 582"/>
                <a:gd name="T43" fmla="*/ 852 h 866"/>
                <a:gd name="T44" fmla="*/ 581 w 582"/>
                <a:gd name="T45" fmla="*/ 821 h 866"/>
                <a:gd name="T46" fmla="*/ 580 w 582"/>
                <a:gd name="T47" fmla="*/ 778 h 866"/>
                <a:gd name="T48" fmla="*/ 569 w 582"/>
                <a:gd name="T49" fmla="*/ 722 h 866"/>
                <a:gd name="T50" fmla="*/ 554 w 582"/>
                <a:gd name="T51" fmla="*/ 659 h 866"/>
                <a:gd name="T52" fmla="*/ 538 w 582"/>
                <a:gd name="T53" fmla="*/ 592 h 866"/>
                <a:gd name="T54" fmla="*/ 522 w 582"/>
                <a:gd name="T55" fmla="*/ 528 h 866"/>
                <a:gd name="T56" fmla="*/ 509 w 582"/>
                <a:gd name="T57" fmla="*/ 470 h 866"/>
                <a:gd name="T58" fmla="*/ 505 w 582"/>
                <a:gd name="T59" fmla="*/ 428 h 866"/>
                <a:gd name="T60" fmla="*/ 506 w 582"/>
                <a:gd name="T61" fmla="*/ 393 h 866"/>
                <a:gd name="T62" fmla="*/ 503 w 582"/>
                <a:gd name="T63" fmla="*/ 353 h 866"/>
                <a:gd name="T64" fmla="*/ 496 w 582"/>
                <a:gd name="T65" fmla="*/ 313 h 866"/>
                <a:gd name="T66" fmla="*/ 485 w 582"/>
                <a:gd name="T67" fmla="*/ 275 h 866"/>
                <a:gd name="T68" fmla="*/ 467 w 582"/>
                <a:gd name="T69" fmla="*/ 229 h 866"/>
                <a:gd name="T70" fmla="*/ 430 w 582"/>
                <a:gd name="T71" fmla="*/ 189 h 866"/>
                <a:gd name="T72" fmla="*/ 388 w 582"/>
                <a:gd name="T73" fmla="*/ 190 h 866"/>
                <a:gd name="T74" fmla="*/ 352 w 582"/>
                <a:gd name="T75" fmla="*/ 213 h 866"/>
                <a:gd name="T76" fmla="*/ 321 w 582"/>
                <a:gd name="T77" fmla="*/ 255 h 866"/>
                <a:gd name="T78" fmla="*/ 302 w 582"/>
                <a:gd name="T79" fmla="*/ 303 h 866"/>
                <a:gd name="T80" fmla="*/ 293 w 582"/>
                <a:gd name="T81" fmla="*/ 348 h 866"/>
                <a:gd name="T82" fmla="*/ 287 w 582"/>
                <a:gd name="T83" fmla="*/ 385 h 866"/>
                <a:gd name="T84" fmla="*/ 287 w 582"/>
                <a:gd name="T85" fmla="*/ 423 h 866"/>
                <a:gd name="T86" fmla="*/ 289 w 582"/>
                <a:gd name="T87" fmla="*/ 477 h 866"/>
                <a:gd name="T88" fmla="*/ 275 w 582"/>
                <a:gd name="T89" fmla="*/ 508 h 866"/>
                <a:gd name="T90" fmla="*/ 240 w 582"/>
                <a:gd name="T91" fmla="*/ 469 h 866"/>
                <a:gd name="T92" fmla="*/ 222 w 582"/>
                <a:gd name="T93" fmla="*/ 423 h 866"/>
                <a:gd name="T94" fmla="*/ 213 w 582"/>
                <a:gd name="T95" fmla="*/ 384 h 866"/>
                <a:gd name="T96" fmla="*/ 207 w 582"/>
                <a:gd name="T97" fmla="*/ 339 h 866"/>
                <a:gd name="T98" fmla="*/ 206 w 582"/>
                <a:gd name="T99" fmla="*/ 296 h 866"/>
                <a:gd name="T100" fmla="*/ 208 w 582"/>
                <a:gd name="T101" fmla="*/ 252 h 866"/>
                <a:gd name="T102" fmla="*/ 218 w 582"/>
                <a:gd name="T103" fmla="*/ 215 h 866"/>
                <a:gd name="T104" fmla="*/ 234 w 582"/>
                <a:gd name="T105" fmla="*/ 164 h 866"/>
                <a:gd name="T106" fmla="*/ 255 w 582"/>
                <a:gd name="T107" fmla="*/ 121 h 866"/>
                <a:gd name="T108" fmla="*/ 282 w 582"/>
                <a:gd name="T109" fmla="*/ 79 h 866"/>
                <a:gd name="T110" fmla="*/ 290 w 582"/>
                <a:gd name="T111" fmla="*/ 30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82" h="866">
                  <a:moveTo>
                    <a:pt x="286" y="14"/>
                  </a:moveTo>
                  <a:lnTo>
                    <a:pt x="282" y="10"/>
                  </a:lnTo>
                  <a:lnTo>
                    <a:pt x="280" y="8"/>
                  </a:lnTo>
                  <a:lnTo>
                    <a:pt x="276" y="5"/>
                  </a:lnTo>
                  <a:lnTo>
                    <a:pt x="272" y="4"/>
                  </a:lnTo>
                  <a:lnTo>
                    <a:pt x="266" y="1"/>
                  </a:lnTo>
                  <a:lnTo>
                    <a:pt x="260" y="1"/>
                  </a:lnTo>
                  <a:lnTo>
                    <a:pt x="253" y="0"/>
                  </a:lnTo>
                  <a:lnTo>
                    <a:pt x="246" y="0"/>
                  </a:lnTo>
                  <a:lnTo>
                    <a:pt x="241" y="0"/>
                  </a:lnTo>
                  <a:lnTo>
                    <a:pt x="238" y="0"/>
                  </a:lnTo>
                  <a:lnTo>
                    <a:pt x="233" y="0"/>
                  </a:lnTo>
                  <a:lnTo>
                    <a:pt x="229" y="1"/>
                  </a:lnTo>
                  <a:lnTo>
                    <a:pt x="224" y="1"/>
                  </a:lnTo>
                  <a:lnTo>
                    <a:pt x="220" y="1"/>
                  </a:lnTo>
                  <a:lnTo>
                    <a:pt x="215" y="3"/>
                  </a:lnTo>
                  <a:lnTo>
                    <a:pt x="211" y="4"/>
                  </a:lnTo>
                  <a:lnTo>
                    <a:pt x="205" y="5"/>
                  </a:lnTo>
                  <a:lnTo>
                    <a:pt x="200" y="7"/>
                  </a:lnTo>
                  <a:lnTo>
                    <a:pt x="196" y="7"/>
                  </a:lnTo>
                  <a:lnTo>
                    <a:pt x="191" y="9"/>
                  </a:lnTo>
                  <a:lnTo>
                    <a:pt x="185" y="10"/>
                  </a:lnTo>
                  <a:lnTo>
                    <a:pt x="180" y="13"/>
                  </a:lnTo>
                  <a:lnTo>
                    <a:pt x="176" y="16"/>
                  </a:lnTo>
                  <a:lnTo>
                    <a:pt x="170" y="18"/>
                  </a:lnTo>
                  <a:lnTo>
                    <a:pt x="164" y="21"/>
                  </a:lnTo>
                  <a:lnTo>
                    <a:pt x="159" y="24"/>
                  </a:lnTo>
                  <a:lnTo>
                    <a:pt x="152" y="26"/>
                  </a:lnTo>
                  <a:lnTo>
                    <a:pt x="148" y="30"/>
                  </a:lnTo>
                  <a:lnTo>
                    <a:pt x="142" y="33"/>
                  </a:lnTo>
                  <a:lnTo>
                    <a:pt x="137" y="37"/>
                  </a:lnTo>
                  <a:lnTo>
                    <a:pt x="131" y="39"/>
                  </a:lnTo>
                  <a:lnTo>
                    <a:pt x="127" y="45"/>
                  </a:lnTo>
                  <a:lnTo>
                    <a:pt x="121" y="49"/>
                  </a:lnTo>
                  <a:lnTo>
                    <a:pt x="115" y="53"/>
                  </a:lnTo>
                  <a:lnTo>
                    <a:pt x="109" y="58"/>
                  </a:lnTo>
                  <a:lnTo>
                    <a:pt x="104" y="63"/>
                  </a:lnTo>
                  <a:lnTo>
                    <a:pt x="99" y="67"/>
                  </a:lnTo>
                  <a:lnTo>
                    <a:pt x="94" y="74"/>
                  </a:lnTo>
                  <a:lnTo>
                    <a:pt x="88" y="79"/>
                  </a:lnTo>
                  <a:lnTo>
                    <a:pt x="85" y="85"/>
                  </a:lnTo>
                  <a:lnTo>
                    <a:pt x="79" y="91"/>
                  </a:lnTo>
                  <a:lnTo>
                    <a:pt x="74" y="97"/>
                  </a:lnTo>
                  <a:lnTo>
                    <a:pt x="69" y="102"/>
                  </a:lnTo>
                  <a:lnTo>
                    <a:pt x="65" y="110"/>
                  </a:lnTo>
                  <a:lnTo>
                    <a:pt x="60" y="117"/>
                  </a:lnTo>
                  <a:lnTo>
                    <a:pt x="55" y="125"/>
                  </a:lnTo>
                  <a:lnTo>
                    <a:pt x="51" y="131"/>
                  </a:lnTo>
                  <a:lnTo>
                    <a:pt x="46" y="141"/>
                  </a:lnTo>
                  <a:lnTo>
                    <a:pt x="43" y="147"/>
                  </a:lnTo>
                  <a:lnTo>
                    <a:pt x="38" y="156"/>
                  </a:lnTo>
                  <a:lnTo>
                    <a:pt x="34" y="164"/>
                  </a:lnTo>
                  <a:lnTo>
                    <a:pt x="31" y="173"/>
                  </a:lnTo>
                  <a:lnTo>
                    <a:pt x="26" y="184"/>
                  </a:lnTo>
                  <a:lnTo>
                    <a:pt x="24" y="193"/>
                  </a:lnTo>
                  <a:lnTo>
                    <a:pt x="20" y="202"/>
                  </a:lnTo>
                  <a:lnTo>
                    <a:pt x="18" y="213"/>
                  </a:lnTo>
                  <a:lnTo>
                    <a:pt x="15" y="223"/>
                  </a:lnTo>
                  <a:lnTo>
                    <a:pt x="11" y="232"/>
                  </a:lnTo>
                  <a:lnTo>
                    <a:pt x="10" y="243"/>
                  </a:lnTo>
                  <a:lnTo>
                    <a:pt x="8" y="255"/>
                  </a:lnTo>
                  <a:lnTo>
                    <a:pt x="5" y="264"/>
                  </a:lnTo>
                  <a:lnTo>
                    <a:pt x="3" y="276"/>
                  </a:lnTo>
                  <a:lnTo>
                    <a:pt x="2" y="286"/>
                  </a:lnTo>
                  <a:lnTo>
                    <a:pt x="2" y="297"/>
                  </a:lnTo>
                  <a:lnTo>
                    <a:pt x="0" y="307"/>
                  </a:lnTo>
                  <a:lnTo>
                    <a:pt x="0" y="318"/>
                  </a:lnTo>
                  <a:lnTo>
                    <a:pt x="0" y="328"/>
                  </a:lnTo>
                  <a:lnTo>
                    <a:pt x="0" y="339"/>
                  </a:lnTo>
                  <a:lnTo>
                    <a:pt x="0" y="349"/>
                  </a:lnTo>
                  <a:lnTo>
                    <a:pt x="2" y="360"/>
                  </a:lnTo>
                  <a:lnTo>
                    <a:pt x="3" y="370"/>
                  </a:lnTo>
                  <a:lnTo>
                    <a:pt x="4" y="382"/>
                  </a:lnTo>
                  <a:lnTo>
                    <a:pt x="5" y="393"/>
                  </a:lnTo>
                  <a:lnTo>
                    <a:pt x="6" y="403"/>
                  </a:lnTo>
                  <a:lnTo>
                    <a:pt x="8" y="414"/>
                  </a:lnTo>
                  <a:lnTo>
                    <a:pt x="10" y="424"/>
                  </a:lnTo>
                  <a:lnTo>
                    <a:pt x="12" y="435"/>
                  </a:lnTo>
                  <a:lnTo>
                    <a:pt x="15" y="445"/>
                  </a:lnTo>
                  <a:lnTo>
                    <a:pt x="17" y="456"/>
                  </a:lnTo>
                  <a:lnTo>
                    <a:pt x="20" y="466"/>
                  </a:lnTo>
                  <a:lnTo>
                    <a:pt x="23" y="477"/>
                  </a:lnTo>
                  <a:lnTo>
                    <a:pt x="26" y="487"/>
                  </a:lnTo>
                  <a:lnTo>
                    <a:pt x="29" y="498"/>
                  </a:lnTo>
                  <a:lnTo>
                    <a:pt x="33" y="508"/>
                  </a:lnTo>
                  <a:lnTo>
                    <a:pt x="37" y="518"/>
                  </a:lnTo>
                  <a:lnTo>
                    <a:pt x="41" y="529"/>
                  </a:lnTo>
                  <a:lnTo>
                    <a:pt x="45" y="539"/>
                  </a:lnTo>
                  <a:lnTo>
                    <a:pt x="50" y="549"/>
                  </a:lnTo>
                  <a:lnTo>
                    <a:pt x="54" y="560"/>
                  </a:lnTo>
                  <a:lnTo>
                    <a:pt x="59" y="569"/>
                  </a:lnTo>
                  <a:lnTo>
                    <a:pt x="62" y="578"/>
                  </a:lnTo>
                  <a:lnTo>
                    <a:pt x="67" y="587"/>
                  </a:lnTo>
                  <a:lnTo>
                    <a:pt x="72" y="596"/>
                  </a:lnTo>
                  <a:lnTo>
                    <a:pt x="78" y="607"/>
                  </a:lnTo>
                  <a:lnTo>
                    <a:pt x="82" y="616"/>
                  </a:lnTo>
                  <a:lnTo>
                    <a:pt x="88" y="625"/>
                  </a:lnTo>
                  <a:lnTo>
                    <a:pt x="93" y="633"/>
                  </a:lnTo>
                  <a:lnTo>
                    <a:pt x="99" y="642"/>
                  </a:lnTo>
                  <a:lnTo>
                    <a:pt x="103" y="650"/>
                  </a:lnTo>
                  <a:lnTo>
                    <a:pt x="110" y="659"/>
                  </a:lnTo>
                  <a:lnTo>
                    <a:pt x="116" y="667"/>
                  </a:lnTo>
                  <a:lnTo>
                    <a:pt x="121" y="675"/>
                  </a:lnTo>
                  <a:lnTo>
                    <a:pt x="128" y="683"/>
                  </a:lnTo>
                  <a:lnTo>
                    <a:pt x="134" y="692"/>
                  </a:lnTo>
                  <a:lnTo>
                    <a:pt x="140" y="699"/>
                  </a:lnTo>
                  <a:lnTo>
                    <a:pt x="145" y="707"/>
                  </a:lnTo>
                  <a:lnTo>
                    <a:pt x="152" y="713"/>
                  </a:lnTo>
                  <a:lnTo>
                    <a:pt x="158" y="721"/>
                  </a:lnTo>
                  <a:lnTo>
                    <a:pt x="165" y="726"/>
                  </a:lnTo>
                  <a:lnTo>
                    <a:pt x="171" y="734"/>
                  </a:lnTo>
                  <a:lnTo>
                    <a:pt x="177" y="740"/>
                  </a:lnTo>
                  <a:lnTo>
                    <a:pt x="184" y="746"/>
                  </a:lnTo>
                  <a:lnTo>
                    <a:pt x="190" y="751"/>
                  </a:lnTo>
                  <a:lnTo>
                    <a:pt x="197" y="758"/>
                  </a:lnTo>
                  <a:lnTo>
                    <a:pt x="203" y="762"/>
                  </a:lnTo>
                  <a:lnTo>
                    <a:pt x="210" y="768"/>
                  </a:lnTo>
                  <a:lnTo>
                    <a:pt x="215" y="772"/>
                  </a:lnTo>
                  <a:lnTo>
                    <a:pt x="222" y="778"/>
                  </a:lnTo>
                  <a:lnTo>
                    <a:pt x="229" y="782"/>
                  </a:lnTo>
                  <a:lnTo>
                    <a:pt x="236" y="787"/>
                  </a:lnTo>
                  <a:lnTo>
                    <a:pt x="242" y="789"/>
                  </a:lnTo>
                  <a:lnTo>
                    <a:pt x="248" y="793"/>
                  </a:lnTo>
                  <a:lnTo>
                    <a:pt x="255" y="797"/>
                  </a:lnTo>
                  <a:lnTo>
                    <a:pt x="262" y="801"/>
                  </a:lnTo>
                  <a:lnTo>
                    <a:pt x="268" y="803"/>
                  </a:lnTo>
                  <a:lnTo>
                    <a:pt x="275" y="807"/>
                  </a:lnTo>
                  <a:lnTo>
                    <a:pt x="282" y="809"/>
                  </a:lnTo>
                  <a:lnTo>
                    <a:pt x="289" y="813"/>
                  </a:lnTo>
                  <a:lnTo>
                    <a:pt x="295" y="816"/>
                  </a:lnTo>
                  <a:lnTo>
                    <a:pt x="302" y="818"/>
                  </a:lnTo>
                  <a:lnTo>
                    <a:pt x="308" y="822"/>
                  </a:lnTo>
                  <a:lnTo>
                    <a:pt x="315" y="825"/>
                  </a:lnTo>
                  <a:lnTo>
                    <a:pt x="322" y="828"/>
                  </a:lnTo>
                  <a:lnTo>
                    <a:pt x="329" y="830"/>
                  </a:lnTo>
                  <a:lnTo>
                    <a:pt x="336" y="833"/>
                  </a:lnTo>
                  <a:lnTo>
                    <a:pt x="343" y="835"/>
                  </a:lnTo>
                  <a:lnTo>
                    <a:pt x="349" y="837"/>
                  </a:lnTo>
                  <a:lnTo>
                    <a:pt x="354" y="839"/>
                  </a:lnTo>
                  <a:lnTo>
                    <a:pt x="361" y="841"/>
                  </a:lnTo>
                  <a:lnTo>
                    <a:pt x="367" y="843"/>
                  </a:lnTo>
                  <a:lnTo>
                    <a:pt x="374" y="845"/>
                  </a:lnTo>
                  <a:lnTo>
                    <a:pt x="380" y="847"/>
                  </a:lnTo>
                  <a:lnTo>
                    <a:pt x="386" y="849"/>
                  </a:lnTo>
                  <a:lnTo>
                    <a:pt x="393" y="851"/>
                  </a:lnTo>
                  <a:lnTo>
                    <a:pt x="400" y="852"/>
                  </a:lnTo>
                  <a:lnTo>
                    <a:pt x="406" y="854"/>
                  </a:lnTo>
                  <a:lnTo>
                    <a:pt x="413" y="855"/>
                  </a:lnTo>
                  <a:lnTo>
                    <a:pt x="419" y="856"/>
                  </a:lnTo>
                  <a:lnTo>
                    <a:pt x="425" y="858"/>
                  </a:lnTo>
                  <a:lnTo>
                    <a:pt x="430" y="859"/>
                  </a:lnTo>
                  <a:lnTo>
                    <a:pt x="437" y="860"/>
                  </a:lnTo>
                  <a:lnTo>
                    <a:pt x="443" y="862"/>
                  </a:lnTo>
                  <a:lnTo>
                    <a:pt x="448" y="862"/>
                  </a:lnTo>
                  <a:lnTo>
                    <a:pt x="454" y="862"/>
                  </a:lnTo>
                  <a:lnTo>
                    <a:pt x="460" y="863"/>
                  </a:lnTo>
                  <a:lnTo>
                    <a:pt x="465" y="864"/>
                  </a:lnTo>
                  <a:lnTo>
                    <a:pt x="470" y="864"/>
                  </a:lnTo>
                  <a:lnTo>
                    <a:pt x="476" y="864"/>
                  </a:lnTo>
                  <a:lnTo>
                    <a:pt x="481" y="864"/>
                  </a:lnTo>
                  <a:lnTo>
                    <a:pt x="486" y="866"/>
                  </a:lnTo>
                  <a:lnTo>
                    <a:pt x="491" y="864"/>
                  </a:lnTo>
                  <a:lnTo>
                    <a:pt x="496" y="864"/>
                  </a:lnTo>
                  <a:lnTo>
                    <a:pt x="502" y="864"/>
                  </a:lnTo>
                  <a:lnTo>
                    <a:pt x="506" y="864"/>
                  </a:lnTo>
                  <a:lnTo>
                    <a:pt x="510" y="864"/>
                  </a:lnTo>
                  <a:lnTo>
                    <a:pt x="516" y="864"/>
                  </a:lnTo>
                  <a:lnTo>
                    <a:pt x="519" y="864"/>
                  </a:lnTo>
                  <a:lnTo>
                    <a:pt x="524" y="864"/>
                  </a:lnTo>
                  <a:lnTo>
                    <a:pt x="527" y="862"/>
                  </a:lnTo>
                  <a:lnTo>
                    <a:pt x="532" y="862"/>
                  </a:lnTo>
                  <a:lnTo>
                    <a:pt x="537" y="860"/>
                  </a:lnTo>
                  <a:lnTo>
                    <a:pt x="540" y="860"/>
                  </a:lnTo>
                  <a:lnTo>
                    <a:pt x="547" y="858"/>
                  </a:lnTo>
                  <a:lnTo>
                    <a:pt x="554" y="856"/>
                  </a:lnTo>
                  <a:lnTo>
                    <a:pt x="560" y="852"/>
                  </a:lnTo>
                  <a:lnTo>
                    <a:pt x="566" y="850"/>
                  </a:lnTo>
                  <a:lnTo>
                    <a:pt x="569" y="846"/>
                  </a:lnTo>
                  <a:lnTo>
                    <a:pt x="574" y="843"/>
                  </a:lnTo>
                  <a:lnTo>
                    <a:pt x="578" y="838"/>
                  </a:lnTo>
                  <a:lnTo>
                    <a:pt x="580" y="833"/>
                  </a:lnTo>
                  <a:lnTo>
                    <a:pt x="580" y="829"/>
                  </a:lnTo>
                  <a:lnTo>
                    <a:pt x="581" y="825"/>
                  </a:lnTo>
                  <a:lnTo>
                    <a:pt x="581" y="821"/>
                  </a:lnTo>
                  <a:lnTo>
                    <a:pt x="582" y="817"/>
                  </a:lnTo>
                  <a:lnTo>
                    <a:pt x="581" y="810"/>
                  </a:lnTo>
                  <a:lnTo>
                    <a:pt x="581" y="807"/>
                  </a:lnTo>
                  <a:lnTo>
                    <a:pt x="581" y="801"/>
                  </a:lnTo>
                  <a:lnTo>
                    <a:pt x="581" y="796"/>
                  </a:lnTo>
                  <a:lnTo>
                    <a:pt x="581" y="789"/>
                  </a:lnTo>
                  <a:lnTo>
                    <a:pt x="581" y="784"/>
                  </a:lnTo>
                  <a:lnTo>
                    <a:pt x="580" y="778"/>
                  </a:lnTo>
                  <a:lnTo>
                    <a:pt x="580" y="772"/>
                  </a:lnTo>
                  <a:lnTo>
                    <a:pt x="579" y="766"/>
                  </a:lnTo>
                  <a:lnTo>
                    <a:pt x="576" y="758"/>
                  </a:lnTo>
                  <a:lnTo>
                    <a:pt x="575" y="751"/>
                  </a:lnTo>
                  <a:lnTo>
                    <a:pt x="574" y="745"/>
                  </a:lnTo>
                  <a:lnTo>
                    <a:pt x="573" y="737"/>
                  </a:lnTo>
                  <a:lnTo>
                    <a:pt x="571" y="730"/>
                  </a:lnTo>
                  <a:lnTo>
                    <a:pt x="569" y="722"/>
                  </a:lnTo>
                  <a:lnTo>
                    <a:pt x="568" y="716"/>
                  </a:lnTo>
                  <a:lnTo>
                    <a:pt x="566" y="707"/>
                  </a:lnTo>
                  <a:lnTo>
                    <a:pt x="564" y="700"/>
                  </a:lnTo>
                  <a:lnTo>
                    <a:pt x="562" y="691"/>
                  </a:lnTo>
                  <a:lnTo>
                    <a:pt x="560" y="684"/>
                  </a:lnTo>
                  <a:lnTo>
                    <a:pt x="559" y="675"/>
                  </a:lnTo>
                  <a:lnTo>
                    <a:pt x="557" y="667"/>
                  </a:lnTo>
                  <a:lnTo>
                    <a:pt x="554" y="659"/>
                  </a:lnTo>
                  <a:lnTo>
                    <a:pt x="553" y="652"/>
                  </a:lnTo>
                  <a:lnTo>
                    <a:pt x="551" y="644"/>
                  </a:lnTo>
                  <a:lnTo>
                    <a:pt x="548" y="634"/>
                  </a:lnTo>
                  <a:lnTo>
                    <a:pt x="546" y="627"/>
                  </a:lnTo>
                  <a:lnTo>
                    <a:pt x="544" y="619"/>
                  </a:lnTo>
                  <a:lnTo>
                    <a:pt x="541" y="609"/>
                  </a:lnTo>
                  <a:lnTo>
                    <a:pt x="540" y="602"/>
                  </a:lnTo>
                  <a:lnTo>
                    <a:pt x="538" y="592"/>
                  </a:lnTo>
                  <a:lnTo>
                    <a:pt x="536" y="585"/>
                  </a:lnTo>
                  <a:lnTo>
                    <a:pt x="533" y="577"/>
                  </a:lnTo>
                  <a:lnTo>
                    <a:pt x="531" y="569"/>
                  </a:lnTo>
                  <a:lnTo>
                    <a:pt x="530" y="560"/>
                  </a:lnTo>
                  <a:lnTo>
                    <a:pt x="527" y="552"/>
                  </a:lnTo>
                  <a:lnTo>
                    <a:pt x="525" y="544"/>
                  </a:lnTo>
                  <a:lnTo>
                    <a:pt x="523" y="536"/>
                  </a:lnTo>
                  <a:lnTo>
                    <a:pt x="522" y="528"/>
                  </a:lnTo>
                  <a:lnTo>
                    <a:pt x="520" y="521"/>
                  </a:lnTo>
                  <a:lnTo>
                    <a:pt x="518" y="514"/>
                  </a:lnTo>
                  <a:lnTo>
                    <a:pt x="516" y="506"/>
                  </a:lnTo>
                  <a:lnTo>
                    <a:pt x="515" y="498"/>
                  </a:lnTo>
                  <a:lnTo>
                    <a:pt x="513" y="491"/>
                  </a:lnTo>
                  <a:lnTo>
                    <a:pt x="511" y="485"/>
                  </a:lnTo>
                  <a:lnTo>
                    <a:pt x="510" y="477"/>
                  </a:lnTo>
                  <a:lnTo>
                    <a:pt x="509" y="470"/>
                  </a:lnTo>
                  <a:lnTo>
                    <a:pt x="509" y="465"/>
                  </a:lnTo>
                  <a:lnTo>
                    <a:pt x="508" y="460"/>
                  </a:lnTo>
                  <a:lnTo>
                    <a:pt x="506" y="453"/>
                  </a:lnTo>
                  <a:lnTo>
                    <a:pt x="506" y="448"/>
                  </a:lnTo>
                  <a:lnTo>
                    <a:pt x="506" y="443"/>
                  </a:lnTo>
                  <a:lnTo>
                    <a:pt x="505" y="437"/>
                  </a:lnTo>
                  <a:lnTo>
                    <a:pt x="505" y="433"/>
                  </a:lnTo>
                  <a:lnTo>
                    <a:pt x="505" y="428"/>
                  </a:lnTo>
                  <a:lnTo>
                    <a:pt x="506" y="424"/>
                  </a:lnTo>
                  <a:lnTo>
                    <a:pt x="506" y="419"/>
                  </a:lnTo>
                  <a:lnTo>
                    <a:pt x="506" y="415"/>
                  </a:lnTo>
                  <a:lnTo>
                    <a:pt x="506" y="410"/>
                  </a:lnTo>
                  <a:lnTo>
                    <a:pt x="506" y="406"/>
                  </a:lnTo>
                  <a:lnTo>
                    <a:pt x="506" y="402"/>
                  </a:lnTo>
                  <a:lnTo>
                    <a:pt x="506" y="397"/>
                  </a:lnTo>
                  <a:lnTo>
                    <a:pt x="506" y="393"/>
                  </a:lnTo>
                  <a:lnTo>
                    <a:pt x="506" y="387"/>
                  </a:lnTo>
                  <a:lnTo>
                    <a:pt x="505" y="382"/>
                  </a:lnTo>
                  <a:lnTo>
                    <a:pt x="505" y="377"/>
                  </a:lnTo>
                  <a:lnTo>
                    <a:pt x="504" y="372"/>
                  </a:lnTo>
                  <a:lnTo>
                    <a:pt x="504" y="368"/>
                  </a:lnTo>
                  <a:lnTo>
                    <a:pt x="503" y="363"/>
                  </a:lnTo>
                  <a:lnTo>
                    <a:pt x="503" y="357"/>
                  </a:lnTo>
                  <a:lnTo>
                    <a:pt x="503" y="353"/>
                  </a:lnTo>
                  <a:lnTo>
                    <a:pt x="503" y="348"/>
                  </a:lnTo>
                  <a:lnTo>
                    <a:pt x="502" y="343"/>
                  </a:lnTo>
                  <a:lnTo>
                    <a:pt x="501" y="338"/>
                  </a:lnTo>
                  <a:lnTo>
                    <a:pt x="499" y="332"/>
                  </a:lnTo>
                  <a:lnTo>
                    <a:pt x="499" y="327"/>
                  </a:lnTo>
                  <a:lnTo>
                    <a:pt x="498" y="322"/>
                  </a:lnTo>
                  <a:lnTo>
                    <a:pt x="497" y="318"/>
                  </a:lnTo>
                  <a:lnTo>
                    <a:pt x="496" y="313"/>
                  </a:lnTo>
                  <a:lnTo>
                    <a:pt x="495" y="307"/>
                  </a:lnTo>
                  <a:lnTo>
                    <a:pt x="494" y="302"/>
                  </a:lnTo>
                  <a:lnTo>
                    <a:pt x="492" y="298"/>
                  </a:lnTo>
                  <a:lnTo>
                    <a:pt x="491" y="293"/>
                  </a:lnTo>
                  <a:lnTo>
                    <a:pt x="490" y="288"/>
                  </a:lnTo>
                  <a:lnTo>
                    <a:pt x="488" y="284"/>
                  </a:lnTo>
                  <a:lnTo>
                    <a:pt x="488" y="278"/>
                  </a:lnTo>
                  <a:lnTo>
                    <a:pt x="485" y="275"/>
                  </a:lnTo>
                  <a:lnTo>
                    <a:pt x="484" y="271"/>
                  </a:lnTo>
                  <a:lnTo>
                    <a:pt x="482" y="265"/>
                  </a:lnTo>
                  <a:lnTo>
                    <a:pt x="481" y="260"/>
                  </a:lnTo>
                  <a:lnTo>
                    <a:pt x="478" y="256"/>
                  </a:lnTo>
                  <a:lnTo>
                    <a:pt x="477" y="252"/>
                  </a:lnTo>
                  <a:lnTo>
                    <a:pt x="474" y="243"/>
                  </a:lnTo>
                  <a:lnTo>
                    <a:pt x="470" y="236"/>
                  </a:lnTo>
                  <a:lnTo>
                    <a:pt x="467" y="229"/>
                  </a:lnTo>
                  <a:lnTo>
                    <a:pt x="462" y="221"/>
                  </a:lnTo>
                  <a:lnTo>
                    <a:pt x="458" y="214"/>
                  </a:lnTo>
                  <a:lnTo>
                    <a:pt x="454" y="209"/>
                  </a:lnTo>
                  <a:lnTo>
                    <a:pt x="449" y="204"/>
                  </a:lnTo>
                  <a:lnTo>
                    <a:pt x="444" y="200"/>
                  </a:lnTo>
                  <a:lnTo>
                    <a:pt x="440" y="194"/>
                  </a:lnTo>
                  <a:lnTo>
                    <a:pt x="435" y="192"/>
                  </a:lnTo>
                  <a:lnTo>
                    <a:pt x="430" y="189"/>
                  </a:lnTo>
                  <a:lnTo>
                    <a:pt x="425" y="188"/>
                  </a:lnTo>
                  <a:lnTo>
                    <a:pt x="420" y="185"/>
                  </a:lnTo>
                  <a:lnTo>
                    <a:pt x="415" y="186"/>
                  </a:lnTo>
                  <a:lnTo>
                    <a:pt x="409" y="186"/>
                  </a:lnTo>
                  <a:lnTo>
                    <a:pt x="405" y="186"/>
                  </a:lnTo>
                  <a:lnTo>
                    <a:pt x="399" y="188"/>
                  </a:lnTo>
                  <a:lnTo>
                    <a:pt x="394" y="189"/>
                  </a:lnTo>
                  <a:lnTo>
                    <a:pt x="388" y="190"/>
                  </a:lnTo>
                  <a:lnTo>
                    <a:pt x="384" y="192"/>
                  </a:lnTo>
                  <a:lnTo>
                    <a:pt x="379" y="194"/>
                  </a:lnTo>
                  <a:lnTo>
                    <a:pt x="374" y="197"/>
                  </a:lnTo>
                  <a:lnTo>
                    <a:pt x="370" y="200"/>
                  </a:lnTo>
                  <a:lnTo>
                    <a:pt x="365" y="202"/>
                  </a:lnTo>
                  <a:lnTo>
                    <a:pt x="360" y="205"/>
                  </a:lnTo>
                  <a:lnTo>
                    <a:pt x="357" y="210"/>
                  </a:lnTo>
                  <a:lnTo>
                    <a:pt x="352" y="213"/>
                  </a:lnTo>
                  <a:lnTo>
                    <a:pt x="347" y="217"/>
                  </a:lnTo>
                  <a:lnTo>
                    <a:pt x="344" y="222"/>
                  </a:lnTo>
                  <a:lnTo>
                    <a:pt x="340" y="227"/>
                  </a:lnTo>
                  <a:lnTo>
                    <a:pt x="336" y="232"/>
                  </a:lnTo>
                  <a:lnTo>
                    <a:pt x="332" y="236"/>
                  </a:lnTo>
                  <a:lnTo>
                    <a:pt x="329" y="243"/>
                  </a:lnTo>
                  <a:lnTo>
                    <a:pt x="325" y="250"/>
                  </a:lnTo>
                  <a:lnTo>
                    <a:pt x="321" y="255"/>
                  </a:lnTo>
                  <a:lnTo>
                    <a:pt x="318" y="261"/>
                  </a:lnTo>
                  <a:lnTo>
                    <a:pt x="315" y="268"/>
                  </a:lnTo>
                  <a:lnTo>
                    <a:pt x="312" y="276"/>
                  </a:lnTo>
                  <a:lnTo>
                    <a:pt x="309" y="284"/>
                  </a:lnTo>
                  <a:lnTo>
                    <a:pt x="307" y="290"/>
                  </a:lnTo>
                  <a:lnTo>
                    <a:pt x="304" y="294"/>
                  </a:lnTo>
                  <a:lnTo>
                    <a:pt x="304" y="298"/>
                  </a:lnTo>
                  <a:lnTo>
                    <a:pt x="302" y="303"/>
                  </a:lnTo>
                  <a:lnTo>
                    <a:pt x="302" y="307"/>
                  </a:lnTo>
                  <a:lnTo>
                    <a:pt x="300" y="315"/>
                  </a:lnTo>
                  <a:lnTo>
                    <a:pt x="297" y="324"/>
                  </a:lnTo>
                  <a:lnTo>
                    <a:pt x="296" y="330"/>
                  </a:lnTo>
                  <a:lnTo>
                    <a:pt x="295" y="334"/>
                  </a:lnTo>
                  <a:lnTo>
                    <a:pt x="294" y="339"/>
                  </a:lnTo>
                  <a:lnTo>
                    <a:pt x="294" y="344"/>
                  </a:lnTo>
                  <a:lnTo>
                    <a:pt x="293" y="348"/>
                  </a:lnTo>
                  <a:lnTo>
                    <a:pt x="291" y="353"/>
                  </a:lnTo>
                  <a:lnTo>
                    <a:pt x="290" y="357"/>
                  </a:lnTo>
                  <a:lnTo>
                    <a:pt x="290" y="363"/>
                  </a:lnTo>
                  <a:lnTo>
                    <a:pt x="289" y="366"/>
                  </a:lnTo>
                  <a:lnTo>
                    <a:pt x="289" y="372"/>
                  </a:lnTo>
                  <a:lnTo>
                    <a:pt x="288" y="377"/>
                  </a:lnTo>
                  <a:lnTo>
                    <a:pt x="288" y="381"/>
                  </a:lnTo>
                  <a:lnTo>
                    <a:pt x="287" y="385"/>
                  </a:lnTo>
                  <a:lnTo>
                    <a:pt x="287" y="390"/>
                  </a:lnTo>
                  <a:lnTo>
                    <a:pt x="287" y="394"/>
                  </a:lnTo>
                  <a:lnTo>
                    <a:pt x="287" y="398"/>
                  </a:lnTo>
                  <a:lnTo>
                    <a:pt x="287" y="402"/>
                  </a:lnTo>
                  <a:lnTo>
                    <a:pt x="287" y="407"/>
                  </a:lnTo>
                  <a:lnTo>
                    <a:pt x="287" y="411"/>
                  </a:lnTo>
                  <a:lnTo>
                    <a:pt x="287" y="415"/>
                  </a:lnTo>
                  <a:lnTo>
                    <a:pt x="287" y="423"/>
                  </a:lnTo>
                  <a:lnTo>
                    <a:pt x="287" y="431"/>
                  </a:lnTo>
                  <a:lnTo>
                    <a:pt x="287" y="437"/>
                  </a:lnTo>
                  <a:lnTo>
                    <a:pt x="288" y="445"/>
                  </a:lnTo>
                  <a:lnTo>
                    <a:pt x="288" y="452"/>
                  </a:lnTo>
                  <a:lnTo>
                    <a:pt x="288" y="460"/>
                  </a:lnTo>
                  <a:lnTo>
                    <a:pt x="289" y="465"/>
                  </a:lnTo>
                  <a:lnTo>
                    <a:pt x="289" y="472"/>
                  </a:lnTo>
                  <a:lnTo>
                    <a:pt x="289" y="477"/>
                  </a:lnTo>
                  <a:lnTo>
                    <a:pt x="289" y="482"/>
                  </a:lnTo>
                  <a:lnTo>
                    <a:pt x="289" y="486"/>
                  </a:lnTo>
                  <a:lnTo>
                    <a:pt x="289" y="491"/>
                  </a:lnTo>
                  <a:lnTo>
                    <a:pt x="289" y="498"/>
                  </a:lnTo>
                  <a:lnTo>
                    <a:pt x="287" y="504"/>
                  </a:lnTo>
                  <a:lnTo>
                    <a:pt x="284" y="507"/>
                  </a:lnTo>
                  <a:lnTo>
                    <a:pt x="280" y="508"/>
                  </a:lnTo>
                  <a:lnTo>
                    <a:pt x="275" y="508"/>
                  </a:lnTo>
                  <a:lnTo>
                    <a:pt x="268" y="504"/>
                  </a:lnTo>
                  <a:lnTo>
                    <a:pt x="265" y="500"/>
                  </a:lnTo>
                  <a:lnTo>
                    <a:pt x="260" y="498"/>
                  </a:lnTo>
                  <a:lnTo>
                    <a:pt x="255" y="493"/>
                  </a:lnTo>
                  <a:lnTo>
                    <a:pt x="252" y="489"/>
                  </a:lnTo>
                  <a:lnTo>
                    <a:pt x="247" y="482"/>
                  </a:lnTo>
                  <a:lnTo>
                    <a:pt x="243" y="477"/>
                  </a:lnTo>
                  <a:lnTo>
                    <a:pt x="240" y="469"/>
                  </a:lnTo>
                  <a:lnTo>
                    <a:pt x="238" y="462"/>
                  </a:lnTo>
                  <a:lnTo>
                    <a:pt x="233" y="453"/>
                  </a:lnTo>
                  <a:lnTo>
                    <a:pt x="231" y="445"/>
                  </a:lnTo>
                  <a:lnTo>
                    <a:pt x="228" y="441"/>
                  </a:lnTo>
                  <a:lnTo>
                    <a:pt x="227" y="437"/>
                  </a:lnTo>
                  <a:lnTo>
                    <a:pt x="226" y="432"/>
                  </a:lnTo>
                  <a:lnTo>
                    <a:pt x="225" y="428"/>
                  </a:lnTo>
                  <a:lnTo>
                    <a:pt x="222" y="423"/>
                  </a:lnTo>
                  <a:lnTo>
                    <a:pt x="221" y="418"/>
                  </a:lnTo>
                  <a:lnTo>
                    <a:pt x="220" y="414"/>
                  </a:lnTo>
                  <a:lnTo>
                    <a:pt x="219" y="408"/>
                  </a:lnTo>
                  <a:lnTo>
                    <a:pt x="218" y="403"/>
                  </a:lnTo>
                  <a:lnTo>
                    <a:pt x="218" y="398"/>
                  </a:lnTo>
                  <a:lnTo>
                    <a:pt x="215" y="394"/>
                  </a:lnTo>
                  <a:lnTo>
                    <a:pt x="215" y="389"/>
                  </a:lnTo>
                  <a:lnTo>
                    <a:pt x="213" y="384"/>
                  </a:lnTo>
                  <a:lnTo>
                    <a:pt x="213" y="378"/>
                  </a:lnTo>
                  <a:lnTo>
                    <a:pt x="212" y="372"/>
                  </a:lnTo>
                  <a:lnTo>
                    <a:pt x="211" y="366"/>
                  </a:lnTo>
                  <a:lnTo>
                    <a:pt x="210" y="361"/>
                  </a:lnTo>
                  <a:lnTo>
                    <a:pt x="210" y="356"/>
                  </a:lnTo>
                  <a:lnTo>
                    <a:pt x="208" y="351"/>
                  </a:lnTo>
                  <a:lnTo>
                    <a:pt x="208" y="345"/>
                  </a:lnTo>
                  <a:lnTo>
                    <a:pt x="207" y="339"/>
                  </a:lnTo>
                  <a:lnTo>
                    <a:pt x="207" y="335"/>
                  </a:lnTo>
                  <a:lnTo>
                    <a:pt x="206" y="328"/>
                  </a:lnTo>
                  <a:lnTo>
                    <a:pt x="206" y="323"/>
                  </a:lnTo>
                  <a:lnTo>
                    <a:pt x="206" y="318"/>
                  </a:lnTo>
                  <a:lnTo>
                    <a:pt x="206" y="313"/>
                  </a:lnTo>
                  <a:lnTo>
                    <a:pt x="206" y="306"/>
                  </a:lnTo>
                  <a:lnTo>
                    <a:pt x="206" y="302"/>
                  </a:lnTo>
                  <a:lnTo>
                    <a:pt x="206" y="296"/>
                  </a:lnTo>
                  <a:lnTo>
                    <a:pt x="206" y="290"/>
                  </a:lnTo>
                  <a:lnTo>
                    <a:pt x="206" y="284"/>
                  </a:lnTo>
                  <a:lnTo>
                    <a:pt x="206" y="280"/>
                  </a:lnTo>
                  <a:lnTo>
                    <a:pt x="206" y="275"/>
                  </a:lnTo>
                  <a:lnTo>
                    <a:pt x="207" y="268"/>
                  </a:lnTo>
                  <a:lnTo>
                    <a:pt x="207" y="263"/>
                  </a:lnTo>
                  <a:lnTo>
                    <a:pt x="208" y="259"/>
                  </a:lnTo>
                  <a:lnTo>
                    <a:pt x="208" y="252"/>
                  </a:lnTo>
                  <a:lnTo>
                    <a:pt x="210" y="248"/>
                  </a:lnTo>
                  <a:lnTo>
                    <a:pt x="210" y="243"/>
                  </a:lnTo>
                  <a:lnTo>
                    <a:pt x="212" y="238"/>
                  </a:lnTo>
                  <a:lnTo>
                    <a:pt x="212" y="232"/>
                  </a:lnTo>
                  <a:lnTo>
                    <a:pt x="213" y="229"/>
                  </a:lnTo>
                  <a:lnTo>
                    <a:pt x="214" y="223"/>
                  </a:lnTo>
                  <a:lnTo>
                    <a:pt x="217" y="219"/>
                  </a:lnTo>
                  <a:lnTo>
                    <a:pt x="218" y="215"/>
                  </a:lnTo>
                  <a:lnTo>
                    <a:pt x="219" y="210"/>
                  </a:lnTo>
                  <a:lnTo>
                    <a:pt x="220" y="205"/>
                  </a:lnTo>
                  <a:lnTo>
                    <a:pt x="221" y="201"/>
                  </a:lnTo>
                  <a:lnTo>
                    <a:pt x="224" y="192"/>
                  </a:lnTo>
                  <a:lnTo>
                    <a:pt x="227" y="185"/>
                  </a:lnTo>
                  <a:lnTo>
                    <a:pt x="229" y="177"/>
                  </a:lnTo>
                  <a:lnTo>
                    <a:pt x="232" y="171"/>
                  </a:lnTo>
                  <a:lnTo>
                    <a:pt x="234" y="164"/>
                  </a:lnTo>
                  <a:lnTo>
                    <a:pt x="238" y="158"/>
                  </a:lnTo>
                  <a:lnTo>
                    <a:pt x="240" y="151"/>
                  </a:lnTo>
                  <a:lnTo>
                    <a:pt x="242" y="146"/>
                  </a:lnTo>
                  <a:lnTo>
                    <a:pt x="245" y="141"/>
                  </a:lnTo>
                  <a:lnTo>
                    <a:pt x="247" y="135"/>
                  </a:lnTo>
                  <a:lnTo>
                    <a:pt x="249" y="130"/>
                  </a:lnTo>
                  <a:lnTo>
                    <a:pt x="252" y="126"/>
                  </a:lnTo>
                  <a:lnTo>
                    <a:pt x="255" y="121"/>
                  </a:lnTo>
                  <a:lnTo>
                    <a:pt x="258" y="118"/>
                  </a:lnTo>
                  <a:lnTo>
                    <a:pt x="262" y="110"/>
                  </a:lnTo>
                  <a:lnTo>
                    <a:pt x="266" y="102"/>
                  </a:lnTo>
                  <a:lnTo>
                    <a:pt x="270" y="97"/>
                  </a:lnTo>
                  <a:lnTo>
                    <a:pt x="275" y="92"/>
                  </a:lnTo>
                  <a:lnTo>
                    <a:pt x="277" y="87"/>
                  </a:lnTo>
                  <a:lnTo>
                    <a:pt x="280" y="83"/>
                  </a:lnTo>
                  <a:lnTo>
                    <a:pt x="282" y="79"/>
                  </a:lnTo>
                  <a:lnTo>
                    <a:pt x="286" y="75"/>
                  </a:lnTo>
                  <a:lnTo>
                    <a:pt x="287" y="67"/>
                  </a:lnTo>
                  <a:lnTo>
                    <a:pt x="290" y="60"/>
                  </a:lnTo>
                  <a:lnTo>
                    <a:pt x="293" y="55"/>
                  </a:lnTo>
                  <a:lnTo>
                    <a:pt x="294" y="50"/>
                  </a:lnTo>
                  <a:lnTo>
                    <a:pt x="293" y="42"/>
                  </a:lnTo>
                  <a:lnTo>
                    <a:pt x="293" y="35"/>
                  </a:lnTo>
                  <a:lnTo>
                    <a:pt x="290" y="30"/>
                  </a:lnTo>
                  <a:lnTo>
                    <a:pt x="289" y="26"/>
                  </a:lnTo>
                  <a:lnTo>
                    <a:pt x="287" y="21"/>
                  </a:lnTo>
                  <a:lnTo>
                    <a:pt x="286" y="14"/>
                  </a:lnTo>
                  <a:lnTo>
                    <a:pt x="286" y="14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03" name="Freeform 83"/>
            <p:cNvSpPr>
              <a:spLocks/>
            </p:cNvSpPr>
            <p:nvPr/>
          </p:nvSpPr>
          <p:spPr bwMode="auto">
            <a:xfrm>
              <a:off x="1734" y="3359"/>
              <a:ext cx="114" cy="28"/>
            </a:xfrm>
            <a:custGeom>
              <a:avLst/>
              <a:gdLst>
                <a:gd name="T0" fmla="*/ 0 w 227"/>
                <a:gd name="T1" fmla="*/ 7 h 57"/>
                <a:gd name="T2" fmla="*/ 6 w 227"/>
                <a:gd name="T3" fmla="*/ 5 h 57"/>
                <a:gd name="T4" fmla="*/ 18 w 227"/>
                <a:gd name="T5" fmla="*/ 4 h 57"/>
                <a:gd name="T6" fmla="*/ 30 w 227"/>
                <a:gd name="T7" fmla="*/ 4 h 57"/>
                <a:gd name="T8" fmla="*/ 38 w 227"/>
                <a:gd name="T9" fmla="*/ 3 h 57"/>
                <a:gd name="T10" fmla="*/ 47 w 227"/>
                <a:gd name="T11" fmla="*/ 1 h 57"/>
                <a:gd name="T12" fmla="*/ 58 w 227"/>
                <a:gd name="T13" fmla="*/ 1 h 57"/>
                <a:gd name="T14" fmla="*/ 68 w 227"/>
                <a:gd name="T15" fmla="*/ 0 h 57"/>
                <a:gd name="T16" fmla="*/ 80 w 227"/>
                <a:gd name="T17" fmla="*/ 0 h 57"/>
                <a:gd name="T18" fmla="*/ 92 w 227"/>
                <a:gd name="T19" fmla="*/ 0 h 57"/>
                <a:gd name="T20" fmla="*/ 103 w 227"/>
                <a:gd name="T21" fmla="*/ 0 h 57"/>
                <a:gd name="T22" fmla="*/ 115 w 227"/>
                <a:gd name="T23" fmla="*/ 0 h 57"/>
                <a:gd name="T24" fmla="*/ 127 w 227"/>
                <a:gd name="T25" fmla="*/ 0 h 57"/>
                <a:gd name="T26" fmla="*/ 138 w 227"/>
                <a:gd name="T27" fmla="*/ 1 h 57"/>
                <a:gd name="T28" fmla="*/ 149 w 227"/>
                <a:gd name="T29" fmla="*/ 1 h 57"/>
                <a:gd name="T30" fmla="*/ 159 w 227"/>
                <a:gd name="T31" fmla="*/ 3 h 57"/>
                <a:gd name="T32" fmla="*/ 169 w 227"/>
                <a:gd name="T33" fmla="*/ 4 h 57"/>
                <a:gd name="T34" fmla="*/ 177 w 227"/>
                <a:gd name="T35" fmla="*/ 5 h 57"/>
                <a:gd name="T36" fmla="*/ 185 w 227"/>
                <a:gd name="T37" fmla="*/ 7 h 57"/>
                <a:gd name="T38" fmla="*/ 195 w 227"/>
                <a:gd name="T39" fmla="*/ 11 h 57"/>
                <a:gd name="T40" fmla="*/ 208 w 227"/>
                <a:gd name="T41" fmla="*/ 14 h 57"/>
                <a:gd name="T42" fmla="*/ 217 w 227"/>
                <a:gd name="T43" fmla="*/ 18 h 57"/>
                <a:gd name="T44" fmla="*/ 225 w 227"/>
                <a:gd name="T45" fmla="*/ 22 h 57"/>
                <a:gd name="T46" fmla="*/ 173 w 227"/>
                <a:gd name="T47" fmla="*/ 41 h 57"/>
                <a:gd name="T48" fmla="*/ 171 w 227"/>
                <a:gd name="T49" fmla="*/ 38 h 57"/>
                <a:gd name="T50" fmla="*/ 164 w 227"/>
                <a:gd name="T51" fmla="*/ 38 h 57"/>
                <a:gd name="T52" fmla="*/ 153 w 227"/>
                <a:gd name="T53" fmla="*/ 36 h 57"/>
                <a:gd name="T54" fmla="*/ 141 w 227"/>
                <a:gd name="T55" fmla="*/ 33 h 57"/>
                <a:gd name="T56" fmla="*/ 134 w 227"/>
                <a:gd name="T57" fmla="*/ 32 h 57"/>
                <a:gd name="T58" fmla="*/ 125 w 227"/>
                <a:gd name="T59" fmla="*/ 30 h 57"/>
                <a:gd name="T60" fmla="*/ 110 w 227"/>
                <a:gd name="T61" fmla="*/ 30 h 57"/>
                <a:gd name="T62" fmla="*/ 96 w 227"/>
                <a:gd name="T63" fmla="*/ 30 h 57"/>
                <a:gd name="T64" fmla="*/ 82 w 227"/>
                <a:gd name="T65" fmla="*/ 34 h 57"/>
                <a:gd name="T66" fmla="*/ 68 w 227"/>
                <a:gd name="T67" fmla="*/ 37 h 57"/>
                <a:gd name="T68" fmla="*/ 56 w 227"/>
                <a:gd name="T69" fmla="*/ 41 h 57"/>
                <a:gd name="T70" fmla="*/ 44 w 227"/>
                <a:gd name="T71" fmla="*/ 45 h 57"/>
                <a:gd name="T72" fmla="*/ 33 w 227"/>
                <a:gd name="T73" fmla="*/ 49 h 57"/>
                <a:gd name="T74" fmla="*/ 24 w 227"/>
                <a:gd name="T75" fmla="*/ 50 h 57"/>
                <a:gd name="T76" fmla="*/ 17 w 227"/>
                <a:gd name="T77" fmla="*/ 54 h 57"/>
                <a:gd name="T78" fmla="*/ 11 w 227"/>
                <a:gd name="T79" fmla="*/ 57 h 57"/>
                <a:gd name="T80" fmla="*/ 0 w 227"/>
                <a:gd name="T81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7" h="57">
                  <a:moveTo>
                    <a:pt x="0" y="7"/>
                  </a:moveTo>
                  <a:lnTo>
                    <a:pt x="0" y="7"/>
                  </a:lnTo>
                  <a:lnTo>
                    <a:pt x="3" y="7"/>
                  </a:lnTo>
                  <a:lnTo>
                    <a:pt x="6" y="5"/>
                  </a:lnTo>
                  <a:lnTo>
                    <a:pt x="12" y="5"/>
                  </a:lnTo>
                  <a:lnTo>
                    <a:pt x="18" y="4"/>
                  </a:lnTo>
                  <a:lnTo>
                    <a:pt x="25" y="4"/>
                  </a:lnTo>
                  <a:lnTo>
                    <a:pt x="30" y="4"/>
                  </a:lnTo>
                  <a:lnTo>
                    <a:pt x="33" y="3"/>
                  </a:lnTo>
                  <a:lnTo>
                    <a:pt x="38" y="3"/>
                  </a:lnTo>
                  <a:lnTo>
                    <a:pt x="44" y="3"/>
                  </a:lnTo>
                  <a:lnTo>
                    <a:pt x="47" y="1"/>
                  </a:lnTo>
                  <a:lnTo>
                    <a:pt x="53" y="1"/>
                  </a:lnTo>
                  <a:lnTo>
                    <a:pt x="58" y="1"/>
                  </a:lnTo>
                  <a:lnTo>
                    <a:pt x="63" y="1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80" y="0"/>
                  </a:lnTo>
                  <a:lnTo>
                    <a:pt x="86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3" y="0"/>
                  </a:lnTo>
                  <a:lnTo>
                    <a:pt x="109" y="0"/>
                  </a:lnTo>
                  <a:lnTo>
                    <a:pt x="115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4" y="1"/>
                  </a:lnTo>
                  <a:lnTo>
                    <a:pt x="138" y="1"/>
                  </a:lnTo>
                  <a:lnTo>
                    <a:pt x="144" y="1"/>
                  </a:lnTo>
                  <a:lnTo>
                    <a:pt x="149" y="1"/>
                  </a:lnTo>
                  <a:lnTo>
                    <a:pt x="155" y="3"/>
                  </a:lnTo>
                  <a:lnTo>
                    <a:pt x="159" y="3"/>
                  </a:lnTo>
                  <a:lnTo>
                    <a:pt x="164" y="4"/>
                  </a:lnTo>
                  <a:lnTo>
                    <a:pt x="169" y="4"/>
                  </a:lnTo>
                  <a:lnTo>
                    <a:pt x="173" y="5"/>
                  </a:lnTo>
                  <a:lnTo>
                    <a:pt x="177" y="5"/>
                  </a:lnTo>
                  <a:lnTo>
                    <a:pt x="181" y="7"/>
                  </a:lnTo>
                  <a:lnTo>
                    <a:pt x="185" y="7"/>
                  </a:lnTo>
                  <a:lnTo>
                    <a:pt x="190" y="9"/>
                  </a:lnTo>
                  <a:lnTo>
                    <a:pt x="195" y="11"/>
                  </a:lnTo>
                  <a:lnTo>
                    <a:pt x="202" y="13"/>
                  </a:lnTo>
                  <a:lnTo>
                    <a:pt x="208" y="14"/>
                  </a:lnTo>
                  <a:lnTo>
                    <a:pt x="213" y="17"/>
                  </a:lnTo>
                  <a:lnTo>
                    <a:pt x="217" y="18"/>
                  </a:lnTo>
                  <a:lnTo>
                    <a:pt x="220" y="21"/>
                  </a:lnTo>
                  <a:lnTo>
                    <a:pt x="225" y="22"/>
                  </a:lnTo>
                  <a:lnTo>
                    <a:pt x="227" y="25"/>
                  </a:lnTo>
                  <a:lnTo>
                    <a:pt x="173" y="41"/>
                  </a:lnTo>
                  <a:lnTo>
                    <a:pt x="172" y="39"/>
                  </a:lnTo>
                  <a:lnTo>
                    <a:pt x="171" y="38"/>
                  </a:lnTo>
                  <a:lnTo>
                    <a:pt x="167" y="38"/>
                  </a:lnTo>
                  <a:lnTo>
                    <a:pt x="164" y="38"/>
                  </a:lnTo>
                  <a:lnTo>
                    <a:pt x="158" y="37"/>
                  </a:lnTo>
                  <a:lnTo>
                    <a:pt x="153" y="36"/>
                  </a:lnTo>
                  <a:lnTo>
                    <a:pt x="146" y="34"/>
                  </a:lnTo>
                  <a:lnTo>
                    <a:pt x="141" y="33"/>
                  </a:lnTo>
                  <a:lnTo>
                    <a:pt x="136" y="33"/>
                  </a:lnTo>
                  <a:lnTo>
                    <a:pt x="134" y="32"/>
                  </a:lnTo>
                  <a:lnTo>
                    <a:pt x="129" y="30"/>
                  </a:lnTo>
                  <a:lnTo>
                    <a:pt x="125" y="30"/>
                  </a:lnTo>
                  <a:lnTo>
                    <a:pt x="117" y="30"/>
                  </a:lnTo>
                  <a:lnTo>
                    <a:pt x="110" y="30"/>
                  </a:lnTo>
                  <a:lnTo>
                    <a:pt x="103" y="30"/>
                  </a:lnTo>
                  <a:lnTo>
                    <a:pt x="96" y="30"/>
                  </a:lnTo>
                  <a:lnTo>
                    <a:pt x="89" y="32"/>
                  </a:lnTo>
                  <a:lnTo>
                    <a:pt x="82" y="34"/>
                  </a:lnTo>
                  <a:lnTo>
                    <a:pt x="75" y="36"/>
                  </a:lnTo>
                  <a:lnTo>
                    <a:pt x="68" y="37"/>
                  </a:lnTo>
                  <a:lnTo>
                    <a:pt x="62" y="38"/>
                  </a:lnTo>
                  <a:lnTo>
                    <a:pt x="56" y="41"/>
                  </a:lnTo>
                  <a:lnTo>
                    <a:pt x="49" y="42"/>
                  </a:lnTo>
                  <a:lnTo>
                    <a:pt x="44" y="45"/>
                  </a:lnTo>
                  <a:lnTo>
                    <a:pt x="38" y="46"/>
                  </a:lnTo>
                  <a:lnTo>
                    <a:pt x="33" y="49"/>
                  </a:lnTo>
                  <a:lnTo>
                    <a:pt x="28" y="49"/>
                  </a:lnTo>
                  <a:lnTo>
                    <a:pt x="24" y="50"/>
                  </a:lnTo>
                  <a:lnTo>
                    <a:pt x="20" y="53"/>
                  </a:lnTo>
                  <a:lnTo>
                    <a:pt x="17" y="54"/>
                  </a:lnTo>
                  <a:lnTo>
                    <a:pt x="13" y="55"/>
                  </a:lnTo>
                  <a:lnTo>
                    <a:pt x="11" y="5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4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04" name="Freeform 84"/>
            <p:cNvSpPr>
              <a:spLocks/>
            </p:cNvSpPr>
            <p:nvPr/>
          </p:nvSpPr>
          <p:spPr bwMode="auto">
            <a:xfrm>
              <a:off x="1822" y="3507"/>
              <a:ext cx="102" cy="111"/>
            </a:xfrm>
            <a:custGeom>
              <a:avLst/>
              <a:gdLst>
                <a:gd name="T0" fmla="*/ 55 w 203"/>
                <a:gd name="T1" fmla="*/ 0 h 223"/>
                <a:gd name="T2" fmla="*/ 63 w 203"/>
                <a:gd name="T3" fmla="*/ 6 h 223"/>
                <a:gd name="T4" fmla="*/ 75 w 203"/>
                <a:gd name="T5" fmla="*/ 14 h 223"/>
                <a:gd name="T6" fmla="*/ 82 w 203"/>
                <a:gd name="T7" fmla="*/ 19 h 223"/>
                <a:gd name="T8" fmla="*/ 90 w 203"/>
                <a:gd name="T9" fmla="*/ 27 h 223"/>
                <a:gd name="T10" fmla="*/ 99 w 203"/>
                <a:gd name="T11" fmla="*/ 34 h 223"/>
                <a:gd name="T12" fmla="*/ 107 w 203"/>
                <a:gd name="T13" fmla="*/ 44 h 223"/>
                <a:gd name="T14" fmla="*/ 118 w 203"/>
                <a:gd name="T15" fmla="*/ 53 h 223"/>
                <a:gd name="T16" fmla="*/ 128 w 203"/>
                <a:gd name="T17" fmla="*/ 67 h 223"/>
                <a:gd name="T18" fmla="*/ 139 w 203"/>
                <a:gd name="T19" fmla="*/ 78 h 223"/>
                <a:gd name="T20" fmla="*/ 149 w 203"/>
                <a:gd name="T21" fmla="*/ 93 h 223"/>
                <a:gd name="T22" fmla="*/ 160 w 203"/>
                <a:gd name="T23" fmla="*/ 109 h 223"/>
                <a:gd name="T24" fmla="*/ 165 w 203"/>
                <a:gd name="T25" fmla="*/ 117 h 223"/>
                <a:gd name="T26" fmla="*/ 170 w 203"/>
                <a:gd name="T27" fmla="*/ 126 h 223"/>
                <a:gd name="T28" fmla="*/ 179 w 203"/>
                <a:gd name="T29" fmla="*/ 141 h 223"/>
                <a:gd name="T30" fmla="*/ 187 w 203"/>
                <a:gd name="T31" fmla="*/ 156 h 223"/>
                <a:gd name="T32" fmla="*/ 193 w 203"/>
                <a:gd name="T33" fmla="*/ 169 h 223"/>
                <a:gd name="T34" fmla="*/ 197 w 203"/>
                <a:gd name="T35" fmla="*/ 181 h 223"/>
                <a:gd name="T36" fmla="*/ 200 w 203"/>
                <a:gd name="T37" fmla="*/ 191 h 223"/>
                <a:gd name="T38" fmla="*/ 202 w 203"/>
                <a:gd name="T39" fmla="*/ 201 h 223"/>
                <a:gd name="T40" fmla="*/ 203 w 203"/>
                <a:gd name="T41" fmla="*/ 214 h 223"/>
                <a:gd name="T42" fmla="*/ 201 w 203"/>
                <a:gd name="T43" fmla="*/ 220 h 223"/>
                <a:gd name="T44" fmla="*/ 196 w 203"/>
                <a:gd name="T45" fmla="*/ 223 h 223"/>
                <a:gd name="T46" fmla="*/ 189 w 203"/>
                <a:gd name="T47" fmla="*/ 220 h 223"/>
                <a:gd name="T48" fmla="*/ 181 w 203"/>
                <a:gd name="T49" fmla="*/ 212 h 223"/>
                <a:gd name="T50" fmla="*/ 173 w 203"/>
                <a:gd name="T51" fmla="*/ 198 h 223"/>
                <a:gd name="T52" fmla="*/ 163 w 203"/>
                <a:gd name="T53" fmla="*/ 182 h 223"/>
                <a:gd name="T54" fmla="*/ 159 w 203"/>
                <a:gd name="T55" fmla="*/ 173 h 223"/>
                <a:gd name="T56" fmla="*/ 155 w 203"/>
                <a:gd name="T57" fmla="*/ 164 h 223"/>
                <a:gd name="T58" fmla="*/ 149 w 203"/>
                <a:gd name="T59" fmla="*/ 155 h 223"/>
                <a:gd name="T60" fmla="*/ 146 w 203"/>
                <a:gd name="T61" fmla="*/ 145 h 223"/>
                <a:gd name="T62" fmla="*/ 140 w 203"/>
                <a:gd name="T63" fmla="*/ 136 h 223"/>
                <a:gd name="T64" fmla="*/ 135 w 203"/>
                <a:gd name="T65" fmla="*/ 126 h 223"/>
                <a:gd name="T66" fmla="*/ 131 w 203"/>
                <a:gd name="T67" fmla="*/ 117 h 223"/>
                <a:gd name="T68" fmla="*/ 126 w 203"/>
                <a:gd name="T69" fmla="*/ 109 h 223"/>
                <a:gd name="T70" fmla="*/ 114 w 203"/>
                <a:gd name="T71" fmla="*/ 94 h 223"/>
                <a:gd name="T72" fmla="*/ 104 w 203"/>
                <a:gd name="T73" fmla="*/ 82 h 223"/>
                <a:gd name="T74" fmla="*/ 97 w 203"/>
                <a:gd name="T75" fmla="*/ 77 h 223"/>
                <a:gd name="T76" fmla="*/ 90 w 203"/>
                <a:gd name="T77" fmla="*/ 72 h 223"/>
                <a:gd name="T78" fmla="*/ 82 w 203"/>
                <a:gd name="T79" fmla="*/ 65 h 223"/>
                <a:gd name="T80" fmla="*/ 75 w 203"/>
                <a:gd name="T81" fmla="*/ 60 h 223"/>
                <a:gd name="T82" fmla="*/ 65 w 203"/>
                <a:gd name="T83" fmla="*/ 53 h 223"/>
                <a:gd name="T84" fmla="*/ 57 w 203"/>
                <a:gd name="T85" fmla="*/ 47 h 223"/>
                <a:gd name="T86" fmla="*/ 49 w 203"/>
                <a:gd name="T87" fmla="*/ 42 h 223"/>
                <a:gd name="T88" fmla="*/ 40 w 203"/>
                <a:gd name="T89" fmla="*/ 36 h 223"/>
                <a:gd name="T90" fmla="*/ 31 w 203"/>
                <a:gd name="T91" fmla="*/ 30 h 223"/>
                <a:gd name="T92" fmla="*/ 24 w 203"/>
                <a:gd name="T93" fmla="*/ 26 h 223"/>
                <a:gd name="T94" fmla="*/ 11 w 203"/>
                <a:gd name="T95" fmla="*/ 17 h 223"/>
                <a:gd name="T96" fmla="*/ 2 w 203"/>
                <a:gd name="T97" fmla="*/ 10 h 223"/>
                <a:gd name="T98" fmla="*/ 52 w 203"/>
                <a:gd name="T9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3" h="223">
                  <a:moveTo>
                    <a:pt x="52" y="0"/>
                  </a:moveTo>
                  <a:lnTo>
                    <a:pt x="55" y="0"/>
                  </a:lnTo>
                  <a:lnTo>
                    <a:pt x="58" y="2"/>
                  </a:lnTo>
                  <a:lnTo>
                    <a:pt x="63" y="6"/>
                  </a:lnTo>
                  <a:lnTo>
                    <a:pt x="68" y="9"/>
                  </a:lnTo>
                  <a:lnTo>
                    <a:pt x="75" y="14"/>
                  </a:lnTo>
                  <a:lnTo>
                    <a:pt x="78" y="17"/>
                  </a:lnTo>
                  <a:lnTo>
                    <a:pt x="82" y="19"/>
                  </a:lnTo>
                  <a:lnTo>
                    <a:pt x="86" y="22"/>
                  </a:lnTo>
                  <a:lnTo>
                    <a:pt x="90" y="27"/>
                  </a:lnTo>
                  <a:lnTo>
                    <a:pt x="94" y="30"/>
                  </a:lnTo>
                  <a:lnTo>
                    <a:pt x="99" y="34"/>
                  </a:lnTo>
                  <a:lnTo>
                    <a:pt x="103" y="39"/>
                  </a:lnTo>
                  <a:lnTo>
                    <a:pt x="107" y="44"/>
                  </a:lnTo>
                  <a:lnTo>
                    <a:pt x="113" y="50"/>
                  </a:lnTo>
                  <a:lnTo>
                    <a:pt x="118" y="53"/>
                  </a:lnTo>
                  <a:lnTo>
                    <a:pt x="122" y="59"/>
                  </a:lnTo>
                  <a:lnTo>
                    <a:pt x="128" y="67"/>
                  </a:lnTo>
                  <a:lnTo>
                    <a:pt x="133" y="72"/>
                  </a:lnTo>
                  <a:lnTo>
                    <a:pt x="139" y="78"/>
                  </a:lnTo>
                  <a:lnTo>
                    <a:pt x="143" y="85"/>
                  </a:lnTo>
                  <a:lnTo>
                    <a:pt x="149" y="93"/>
                  </a:lnTo>
                  <a:lnTo>
                    <a:pt x="154" y="99"/>
                  </a:lnTo>
                  <a:lnTo>
                    <a:pt x="160" y="109"/>
                  </a:lnTo>
                  <a:lnTo>
                    <a:pt x="162" y="113"/>
                  </a:lnTo>
                  <a:lnTo>
                    <a:pt x="165" y="117"/>
                  </a:lnTo>
                  <a:lnTo>
                    <a:pt x="167" y="120"/>
                  </a:lnTo>
                  <a:lnTo>
                    <a:pt x="170" y="126"/>
                  </a:lnTo>
                  <a:lnTo>
                    <a:pt x="174" y="134"/>
                  </a:lnTo>
                  <a:lnTo>
                    <a:pt x="179" y="141"/>
                  </a:lnTo>
                  <a:lnTo>
                    <a:pt x="182" y="148"/>
                  </a:lnTo>
                  <a:lnTo>
                    <a:pt x="187" y="156"/>
                  </a:lnTo>
                  <a:lnTo>
                    <a:pt x="189" y="162"/>
                  </a:lnTo>
                  <a:lnTo>
                    <a:pt x="193" y="169"/>
                  </a:lnTo>
                  <a:lnTo>
                    <a:pt x="195" y="176"/>
                  </a:lnTo>
                  <a:lnTo>
                    <a:pt x="197" y="181"/>
                  </a:lnTo>
                  <a:lnTo>
                    <a:pt x="198" y="186"/>
                  </a:lnTo>
                  <a:lnTo>
                    <a:pt x="200" y="191"/>
                  </a:lnTo>
                  <a:lnTo>
                    <a:pt x="201" y="195"/>
                  </a:lnTo>
                  <a:lnTo>
                    <a:pt x="202" y="201"/>
                  </a:lnTo>
                  <a:lnTo>
                    <a:pt x="203" y="207"/>
                  </a:lnTo>
                  <a:lnTo>
                    <a:pt x="203" y="214"/>
                  </a:lnTo>
                  <a:lnTo>
                    <a:pt x="202" y="218"/>
                  </a:lnTo>
                  <a:lnTo>
                    <a:pt x="201" y="220"/>
                  </a:lnTo>
                  <a:lnTo>
                    <a:pt x="198" y="223"/>
                  </a:lnTo>
                  <a:lnTo>
                    <a:pt x="196" y="223"/>
                  </a:lnTo>
                  <a:lnTo>
                    <a:pt x="193" y="222"/>
                  </a:lnTo>
                  <a:lnTo>
                    <a:pt x="189" y="220"/>
                  </a:lnTo>
                  <a:lnTo>
                    <a:pt x="184" y="216"/>
                  </a:lnTo>
                  <a:lnTo>
                    <a:pt x="181" y="212"/>
                  </a:lnTo>
                  <a:lnTo>
                    <a:pt x="176" y="205"/>
                  </a:lnTo>
                  <a:lnTo>
                    <a:pt x="173" y="198"/>
                  </a:lnTo>
                  <a:lnTo>
                    <a:pt x="168" y="190"/>
                  </a:lnTo>
                  <a:lnTo>
                    <a:pt x="163" y="182"/>
                  </a:lnTo>
                  <a:lnTo>
                    <a:pt x="161" y="177"/>
                  </a:lnTo>
                  <a:lnTo>
                    <a:pt x="159" y="173"/>
                  </a:lnTo>
                  <a:lnTo>
                    <a:pt x="156" y="168"/>
                  </a:lnTo>
                  <a:lnTo>
                    <a:pt x="155" y="164"/>
                  </a:lnTo>
                  <a:lnTo>
                    <a:pt x="152" y="160"/>
                  </a:lnTo>
                  <a:lnTo>
                    <a:pt x="149" y="155"/>
                  </a:lnTo>
                  <a:lnTo>
                    <a:pt x="148" y="149"/>
                  </a:lnTo>
                  <a:lnTo>
                    <a:pt x="146" y="145"/>
                  </a:lnTo>
                  <a:lnTo>
                    <a:pt x="142" y="140"/>
                  </a:lnTo>
                  <a:lnTo>
                    <a:pt x="140" y="136"/>
                  </a:lnTo>
                  <a:lnTo>
                    <a:pt x="138" y="131"/>
                  </a:lnTo>
                  <a:lnTo>
                    <a:pt x="135" y="126"/>
                  </a:lnTo>
                  <a:lnTo>
                    <a:pt x="133" y="122"/>
                  </a:lnTo>
                  <a:lnTo>
                    <a:pt x="131" y="117"/>
                  </a:lnTo>
                  <a:lnTo>
                    <a:pt x="128" y="113"/>
                  </a:lnTo>
                  <a:lnTo>
                    <a:pt x="126" y="109"/>
                  </a:lnTo>
                  <a:lnTo>
                    <a:pt x="120" y="101"/>
                  </a:lnTo>
                  <a:lnTo>
                    <a:pt x="114" y="94"/>
                  </a:lnTo>
                  <a:lnTo>
                    <a:pt x="110" y="88"/>
                  </a:lnTo>
                  <a:lnTo>
                    <a:pt x="104" y="82"/>
                  </a:lnTo>
                  <a:lnTo>
                    <a:pt x="100" y="80"/>
                  </a:lnTo>
                  <a:lnTo>
                    <a:pt x="97" y="77"/>
                  </a:lnTo>
                  <a:lnTo>
                    <a:pt x="93" y="74"/>
                  </a:lnTo>
                  <a:lnTo>
                    <a:pt x="90" y="72"/>
                  </a:lnTo>
                  <a:lnTo>
                    <a:pt x="86" y="69"/>
                  </a:lnTo>
                  <a:lnTo>
                    <a:pt x="82" y="65"/>
                  </a:lnTo>
                  <a:lnTo>
                    <a:pt x="78" y="63"/>
                  </a:lnTo>
                  <a:lnTo>
                    <a:pt x="75" y="60"/>
                  </a:lnTo>
                  <a:lnTo>
                    <a:pt x="70" y="56"/>
                  </a:lnTo>
                  <a:lnTo>
                    <a:pt x="65" y="53"/>
                  </a:lnTo>
                  <a:lnTo>
                    <a:pt x="61" y="50"/>
                  </a:lnTo>
                  <a:lnTo>
                    <a:pt x="57" y="47"/>
                  </a:lnTo>
                  <a:lnTo>
                    <a:pt x="52" y="44"/>
                  </a:lnTo>
                  <a:lnTo>
                    <a:pt x="49" y="42"/>
                  </a:lnTo>
                  <a:lnTo>
                    <a:pt x="44" y="39"/>
                  </a:lnTo>
                  <a:lnTo>
                    <a:pt x="40" y="36"/>
                  </a:lnTo>
                  <a:lnTo>
                    <a:pt x="36" y="34"/>
                  </a:lnTo>
                  <a:lnTo>
                    <a:pt x="31" y="30"/>
                  </a:lnTo>
                  <a:lnTo>
                    <a:pt x="28" y="27"/>
                  </a:lnTo>
                  <a:lnTo>
                    <a:pt x="24" y="26"/>
                  </a:lnTo>
                  <a:lnTo>
                    <a:pt x="17" y="19"/>
                  </a:lnTo>
                  <a:lnTo>
                    <a:pt x="11" y="17"/>
                  </a:lnTo>
                  <a:lnTo>
                    <a:pt x="6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05" name="Freeform 85"/>
            <p:cNvSpPr>
              <a:spLocks/>
            </p:cNvSpPr>
            <p:nvPr/>
          </p:nvSpPr>
          <p:spPr bwMode="auto">
            <a:xfrm>
              <a:off x="1601" y="3486"/>
              <a:ext cx="69" cy="134"/>
            </a:xfrm>
            <a:custGeom>
              <a:avLst/>
              <a:gdLst>
                <a:gd name="T0" fmla="*/ 107 w 138"/>
                <a:gd name="T1" fmla="*/ 9 h 268"/>
                <a:gd name="T2" fmla="*/ 103 w 138"/>
                <a:gd name="T3" fmla="*/ 9 h 268"/>
                <a:gd name="T4" fmla="*/ 93 w 138"/>
                <a:gd name="T5" fmla="*/ 12 h 268"/>
                <a:gd name="T6" fmla="*/ 82 w 138"/>
                <a:gd name="T7" fmla="*/ 17 h 268"/>
                <a:gd name="T8" fmla="*/ 68 w 138"/>
                <a:gd name="T9" fmla="*/ 29 h 268"/>
                <a:gd name="T10" fmla="*/ 57 w 138"/>
                <a:gd name="T11" fmla="*/ 39 h 268"/>
                <a:gd name="T12" fmla="*/ 50 w 138"/>
                <a:gd name="T13" fmla="*/ 48 h 268"/>
                <a:gd name="T14" fmla="*/ 43 w 138"/>
                <a:gd name="T15" fmla="*/ 60 h 268"/>
                <a:gd name="T16" fmla="*/ 37 w 138"/>
                <a:gd name="T17" fmla="*/ 75 h 268"/>
                <a:gd name="T18" fmla="*/ 33 w 138"/>
                <a:gd name="T19" fmla="*/ 85 h 268"/>
                <a:gd name="T20" fmla="*/ 29 w 138"/>
                <a:gd name="T21" fmla="*/ 94 h 268"/>
                <a:gd name="T22" fmla="*/ 27 w 138"/>
                <a:gd name="T23" fmla="*/ 102 h 268"/>
                <a:gd name="T24" fmla="*/ 25 w 138"/>
                <a:gd name="T25" fmla="*/ 112 h 268"/>
                <a:gd name="T26" fmla="*/ 22 w 138"/>
                <a:gd name="T27" fmla="*/ 122 h 268"/>
                <a:gd name="T28" fmla="*/ 20 w 138"/>
                <a:gd name="T29" fmla="*/ 131 h 268"/>
                <a:gd name="T30" fmla="*/ 18 w 138"/>
                <a:gd name="T31" fmla="*/ 140 h 268"/>
                <a:gd name="T32" fmla="*/ 15 w 138"/>
                <a:gd name="T33" fmla="*/ 150 h 268"/>
                <a:gd name="T34" fmla="*/ 14 w 138"/>
                <a:gd name="T35" fmla="*/ 159 h 268"/>
                <a:gd name="T36" fmla="*/ 12 w 138"/>
                <a:gd name="T37" fmla="*/ 167 h 268"/>
                <a:gd name="T38" fmla="*/ 9 w 138"/>
                <a:gd name="T39" fmla="*/ 180 h 268"/>
                <a:gd name="T40" fmla="*/ 6 w 138"/>
                <a:gd name="T41" fmla="*/ 196 h 268"/>
                <a:gd name="T42" fmla="*/ 4 w 138"/>
                <a:gd name="T43" fmla="*/ 210 h 268"/>
                <a:gd name="T44" fmla="*/ 1 w 138"/>
                <a:gd name="T45" fmla="*/ 222 h 268"/>
                <a:gd name="T46" fmla="*/ 1 w 138"/>
                <a:gd name="T47" fmla="*/ 234 h 268"/>
                <a:gd name="T48" fmla="*/ 0 w 138"/>
                <a:gd name="T49" fmla="*/ 244 h 268"/>
                <a:gd name="T50" fmla="*/ 0 w 138"/>
                <a:gd name="T51" fmla="*/ 253 h 268"/>
                <a:gd name="T52" fmla="*/ 1 w 138"/>
                <a:gd name="T53" fmla="*/ 261 h 268"/>
                <a:gd name="T54" fmla="*/ 5 w 138"/>
                <a:gd name="T55" fmla="*/ 268 h 268"/>
                <a:gd name="T56" fmla="*/ 11 w 138"/>
                <a:gd name="T57" fmla="*/ 264 h 268"/>
                <a:gd name="T58" fmla="*/ 18 w 138"/>
                <a:gd name="T59" fmla="*/ 255 h 268"/>
                <a:gd name="T60" fmla="*/ 21 w 138"/>
                <a:gd name="T61" fmla="*/ 246 h 268"/>
                <a:gd name="T62" fmla="*/ 25 w 138"/>
                <a:gd name="T63" fmla="*/ 236 h 268"/>
                <a:gd name="T64" fmla="*/ 28 w 138"/>
                <a:gd name="T65" fmla="*/ 225 h 268"/>
                <a:gd name="T66" fmla="*/ 32 w 138"/>
                <a:gd name="T67" fmla="*/ 211 h 268"/>
                <a:gd name="T68" fmla="*/ 35 w 138"/>
                <a:gd name="T69" fmla="*/ 198 h 268"/>
                <a:gd name="T70" fmla="*/ 39 w 138"/>
                <a:gd name="T71" fmla="*/ 185 h 268"/>
                <a:gd name="T72" fmla="*/ 41 w 138"/>
                <a:gd name="T73" fmla="*/ 171 h 268"/>
                <a:gd name="T74" fmla="*/ 44 w 138"/>
                <a:gd name="T75" fmla="*/ 155 h 268"/>
                <a:gd name="T76" fmla="*/ 47 w 138"/>
                <a:gd name="T77" fmla="*/ 142 h 268"/>
                <a:gd name="T78" fmla="*/ 50 w 138"/>
                <a:gd name="T79" fmla="*/ 127 h 268"/>
                <a:gd name="T80" fmla="*/ 54 w 138"/>
                <a:gd name="T81" fmla="*/ 114 h 268"/>
                <a:gd name="T82" fmla="*/ 57 w 138"/>
                <a:gd name="T83" fmla="*/ 102 h 268"/>
                <a:gd name="T84" fmla="*/ 62 w 138"/>
                <a:gd name="T85" fmla="*/ 92 h 268"/>
                <a:gd name="T86" fmla="*/ 67 w 138"/>
                <a:gd name="T87" fmla="*/ 83 h 268"/>
                <a:gd name="T88" fmla="*/ 71 w 138"/>
                <a:gd name="T89" fmla="*/ 76 h 268"/>
                <a:gd name="T90" fmla="*/ 79 w 138"/>
                <a:gd name="T91" fmla="*/ 67 h 268"/>
                <a:gd name="T92" fmla="*/ 90 w 138"/>
                <a:gd name="T93" fmla="*/ 55 h 268"/>
                <a:gd name="T94" fmla="*/ 100 w 138"/>
                <a:gd name="T95" fmla="*/ 42 h 268"/>
                <a:gd name="T96" fmla="*/ 111 w 138"/>
                <a:gd name="T97" fmla="*/ 29 h 268"/>
                <a:gd name="T98" fmla="*/ 120 w 138"/>
                <a:gd name="T99" fmla="*/ 20 h 268"/>
                <a:gd name="T100" fmla="*/ 127 w 138"/>
                <a:gd name="T101" fmla="*/ 10 h 268"/>
                <a:gd name="T102" fmla="*/ 136 w 138"/>
                <a:gd name="T103" fmla="*/ 1 h 268"/>
                <a:gd name="T104" fmla="*/ 110 w 138"/>
                <a:gd name="T105" fmla="*/ 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8" h="268">
                  <a:moveTo>
                    <a:pt x="110" y="9"/>
                  </a:moveTo>
                  <a:lnTo>
                    <a:pt x="107" y="9"/>
                  </a:lnTo>
                  <a:lnTo>
                    <a:pt x="106" y="9"/>
                  </a:lnTo>
                  <a:lnTo>
                    <a:pt x="103" y="9"/>
                  </a:lnTo>
                  <a:lnTo>
                    <a:pt x="99" y="10"/>
                  </a:lnTo>
                  <a:lnTo>
                    <a:pt x="93" y="12"/>
                  </a:lnTo>
                  <a:lnTo>
                    <a:pt x="89" y="14"/>
                  </a:lnTo>
                  <a:lnTo>
                    <a:pt x="82" y="17"/>
                  </a:lnTo>
                  <a:lnTo>
                    <a:pt x="76" y="24"/>
                  </a:lnTo>
                  <a:lnTo>
                    <a:pt x="68" y="29"/>
                  </a:lnTo>
                  <a:lnTo>
                    <a:pt x="62" y="35"/>
                  </a:lnTo>
                  <a:lnTo>
                    <a:pt x="57" y="39"/>
                  </a:lnTo>
                  <a:lnTo>
                    <a:pt x="54" y="45"/>
                  </a:lnTo>
                  <a:lnTo>
                    <a:pt x="50" y="48"/>
                  </a:lnTo>
                  <a:lnTo>
                    <a:pt x="48" y="55"/>
                  </a:lnTo>
                  <a:lnTo>
                    <a:pt x="43" y="60"/>
                  </a:lnTo>
                  <a:lnTo>
                    <a:pt x="41" y="67"/>
                  </a:lnTo>
                  <a:lnTo>
                    <a:pt x="37" y="75"/>
                  </a:lnTo>
                  <a:lnTo>
                    <a:pt x="35" y="83"/>
                  </a:lnTo>
                  <a:lnTo>
                    <a:pt x="33" y="85"/>
                  </a:lnTo>
                  <a:lnTo>
                    <a:pt x="32" y="89"/>
                  </a:lnTo>
                  <a:lnTo>
                    <a:pt x="29" y="94"/>
                  </a:lnTo>
                  <a:lnTo>
                    <a:pt x="28" y="98"/>
                  </a:lnTo>
                  <a:lnTo>
                    <a:pt x="27" y="102"/>
                  </a:lnTo>
                  <a:lnTo>
                    <a:pt x="26" y="108"/>
                  </a:lnTo>
                  <a:lnTo>
                    <a:pt x="25" y="112"/>
                  </a:lnTo>
                  <a:lnTo>
                    <a:pt x="25" y="118"/>
                  </a:lnTo>
                  <a:lnTo>
                    <a:pt x="22" y="122"/>
                  </a:lnTo>
                  <a:lnTo>
                    <a:pt x="21" y="126"/>
                  </a:lnTo>
                  <a:lnTo>
                    <a:pt x="20" y="131"/>
                  </a:lnTo>
                  <a:lnTo>
                    <a:pt x="19" y="135"/>
                  </a:lnTo>
                  <a:lnTo>
                    <a:pt x="18" y="140"/>
                  </a:lnTo>
                  <a:lnTo>
                    <a:pt x="18" y="146"/>
                  </a:lnTo>
                  <a:lnTo>
                    <a:pt x="15" y="150"/>
                  </a:lnTo>
                  <a:lnTo>
                    <a:pt x="15" y="155"/>
                  </a:lnTo>
                  <a:lnTo>
                    <a:pt x="14" y="159"/>
                  </a:lnTo>
                  <a:lnTo>
                    <a:pt x="13" y="163"/>
                  </a:lnTo>
                  <a:lnTo>
                    <a:pt x="12" y="167"/>
                  </a:lnTo>
                  <a:lnTo>
                    <a:pt x="11" y="172"/>
                  </a:lnTo>
                  <a:lnTo>
                    <a:pt x="9" y="180"/>
                  </a:lnTo>
                  <a:lnTo>
                    <a:pt x="8" y="189"/>
                  </a:lnTo>
                  <a:lnTo>
                    <a:pt x="6" y="196"/>
                  </a:lnTo>
                  <a:lnTo>
                    <a:pt x="5" y="202"/>
                  </a:lnTo>
                  <a:lnTo>
                    <a:pt x="4" y="210"/>
                  </a:lnTo>
                  <a:lnTo>
                    <a:pt x="4" y="217"/>
                  </a:lnTo>
                  <a:lnTo>
                    <a:pt x="1" y="222"/>
                  </a:lnTo>
                  <a:lnTo>
                    <a:pt x="1" y="228"/>
                  </a:lnTo>
                  <a:lnTo>
                    <a:pt x="1" y="234"/>
                  </a:lnTo>
                  <a:lnTo>
                    <a:pt x="1" y="240"/>
                  </a:lnTo>
                  <a:lnTo>
                    <a:pt x="0" y="244"/>
                  </a:lnTo>
                  <a:lnTo>
                    <a:pt x="0" y="249"/>
                  </a:lnTo>
                  <a:lnTo>
                    <a:pt x="0" y="253"/>
                  </a:lnTo>
                  <a:lnTo>
                    <a:pt x="1" y="257"/>
                  </a:lnTo>
                  <a:lnTo>
                    <a:pt x="1" y="261"/>
                  </a:lnTo>
                  <a:lnTo>
                    <a:pt x="4" y="267"/>
                  </a:lnTo>
                  <a:lnTo>
                    <a:pt x="5" y="268"/>
                  </a:lnTo>
                  <a:lnTo>
                    <a:pt x="7" y="268"/>
                  </a:lnTo>
                  <a:lnTo>
                    <a:pt x="11" y="264"/>
                  </a:lnTo>
                  <a:lnTo>
                    <a:pt x="15" y="260"/>
                  </a:lnTo>
                  <a:lnTo>
                    <a:pt x="18" y="255"/>
                  </a:lnTo>
                  <a:lnTo>
                    <a:pt x="19" y="251"/>
                  </a:lnTo>
                  <a:lnTo>
                    <a:pt x="21" y="246"/>
                  </a:lnTo>
                  <a:lnTo>
                    <a:pt x="22" y="242"/>
                  </a:lnTo>
                  <a:lnTo>
                    <a:pt x="25" y="236"/>
                  </a:lnTo>
                  <a:lnTo>
                    <a:pt x="26" y="230"/>
                  </a:lnTo>
                  <a:lnTo>
                    <a:pt x="28" y="225"/>
                  </a:lnTo>
                  <a:lnTo>
                    <a:pt x="30" y="218"/>
                  </a:lnTo>
                  <a:lnTo>
                    <a:pt x="32" y="211"/>
                  </a:lnTo>
                  <a:lnTo>
                    <a:pt x="33" y="205"/>
                  </a:lnTo>
                  <a:lnTo>
                    <a:pt x="35" y="198"/>
                  </a:lnTo>
                  <a:lnTo>
                    <a:pt x="36" y="192"/>
                  </a:lnTo>
                  <a:lnTo>
                    <a:pt x="39" y="185"/>
                  </a:lnTo>
                  <a:lnTo>
                    <a:pt x="40" y="177"/>
                  </a:lnTo>
                  <a:lnTo>
                    <a:pt x="41" y="171"/>
                  </a:lnTo>
                  <a:lnTo>
                    <a:pt x="43" y="163"/>
                  </a:lnTo>
                  <a:lnTo>
                    <a:pt x="44" y="155"/>
                  </a:lnTo>
                  <a:lnTo>
                    <a:pt x="46" y="148"/>
                  </a:lnTo>
                  <a:lnTo>
                    <a:pt x="47" y="142"/>
                  </a:lnTo>
                  <a:lnTo>
                    <a:pt x="49" y="134"/>
                  </a:lnTo>
                  <a:lnTo>
                    <a:pt x="50" y="127"/>
                  </a:lnTo>
                  <a:lnTo>
                    <a:pt x="51" y="121"/>
                  </a:lnTo>
                  <a:lnTo>
                    <a:pt x="54" y="114"/>
                  </a:lnTo>
                  <a:lnTo>
                    <a:pt x="56" y="109"/>
                  </a:lnTo>
                  <a:lnTo>
                    <a:pt x="57" y="102"/>
                  </a:lnTo>
                  <a:lnTo>
                    <a:pt x="60" y="97"/>
                  </a:lnTo>
                  <a:lnTo>
                    <a:pt x="62" y="92"/>
                  </a:lnTo>
                  <a:lnTo>
                    <a:pt x="64" y="88"/>
                  </a:lnTo>
                  <a:lnTo>
                    <a:pt x="67" y="83"/>
                  </a:lnTo>
                  <a:lnTo>
                    <a:pt x="69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9" y="67"/>
                  </a:lnTo>
                  <a:lnTo>
                    <a:pt x="85" y="60"/>
                  </a:lnTo>
                  <a:lnTo>
                    <a:pt x="90" y="55"/>
                  </a:lnTo>
                  <a:lnTo>
                    <a:pt x="96" y="48"/>
                  </a:lnTo>
                  <a:lnTo>
                    <a:pt x="100" y="42"/>
                  </a:lnTo>
                  <a:lnTo>
                    <a:pt x="106" y="35"/>
                  </a:lnTo>
                  <a:lnTo>
                    <a:pt x="111" y="29"/>
                  </a:lnTo>
                  <a:lnTo>
                    <a:pt x="117" y="25"/>
                  </a:lnTo>
                  <a:lnTo>
                    <a:pt x="120" y="20"/>
                  </a:lnTo>
                  <a:lnTo>
                    <a:pt x="125" y="14"/>
                  </a:lnTo>
                  <a:lnTo>
                    <a:pt x="127" y="10"/>
                  </a:lnTo>
                  <a:lnTo>
                    <a:pt x="131" y="6"/>
                  </a:lnTo>
                  <a:lnTo>
                    <a:pt x="136" y="1"/>
                  </a:lnTo>
                  <a:lnTo>
                    <a:pt x="138" y="0"/>
                  </a:lnTo>
                  <a:lnTo>
                    <a:pt x="110" y="9"/>
                  </a:lnTo>
                  <a:lnTo>
                    <a:pt x="110" y="9"/>
                  </a:lnTo>
                  <a:close/>
                </a:path>
              </a:pathLst>
            </a:custGeom>
            <a:solidFill>
              <a:srgbClr val="4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06" name="Freeform 86"/>
            <p:cNvSpPr>
              <a:spLocks/>
            </p:cNvSpPr>
            <p:nvPr/>
          </p:nvSpPr>
          <p:spPr bwMode="auto">
            <a:xfrm>
              <a:off x="1643" y="3329"/>
              <a:ext cx="228" cy="263"/>
            </a:xfrm>
            <a:custGeom>
              <a:avLst/>
              <a:gdLst>
                <a:gd name="T0" fmla="*/ 249 w 456"/>
                <a:gd name="T1" fmla="*/ 122 h 525"/>
                <a:gd name="T2" fmla="*/ 224 w 456"/>
                <a:gd name="T3" fmla="*/ 81 h 525"/>
                <a:gd name="T4" fmla="*/ 187 w 456"/>
                <a:gd name="T5" fmla="*/ 40 h 525"/>
                <a:gd name="T6" fmla="*/ 137 w 456"/>
                <a:gd name="T7" fmla="*/ 10 h 525"/>
                <a:gd name="T8" fmla="*/ 101 w 456"/>
                <a:gd name="T9" fmla="*/ 1 h 525"/>
                <a:gd name="T10" fmla="*/ 66 w 456"/>
                <a:gd name="T11" fmla="*/ 6 h 525"/>
                <a:gd name="T12" fmla="*/ 50 w 456"/>
                <a:gd name="T13" fmla="*/ 52 h 525"/>
                <a:gd name="T14" fmla="*/ 64 w 456"/>
                <a:gd name="T15" fmla="*/ 81 h 525"/>
                <a:gd name="T16" fmla="*/ 92 w 456"/>
                <a:gd name="T17" fmla="*/ 109 h 525"/>
                <a:gd name="T18" fmla="*/ 124 w 456"/>
                <a:gd name="T19" fmla="*/ 138 h 525"/>
                <a:gd name="T20" fmla="*/ 157 w 456"/>
                <a:gd name="T21" fmla="*/ 177 h 525"/>
                <a:gd name="T22" fmla="*/ 134 w 456"/>
                <a:gd name="T23" fmla="*/ 195 h 525"/>
                <a:gd name="T24" fmla="*/ 106 w 456"/>
                <a:gd name="T25" fmla="*/ 198 h 525"/>
                <a:gd name="T26" fmla="*/ 77 w 456"/>
                <a:gd name="T27" fmla="*/ 203 h 525"/>
                <a:gd name="T28" fmla="*/ 45 w 456"/>
                <a:gd name="T29" fmla="*/ 226 h 525"/>
                <a:gd name="T30" fmla="*/ 26 w 456"/>
                <a:gd name="T31" fmla="*/ 266 h 525"/>
                <a:gd name="T32" fmla="*/ 11 w 456"/>
                <a:gd name="T33" fmla="*/ 311 h 525"/>
                <a:gd name="T34" fmla="*/ 0 w 456"/>
                <a:gd name="T35" fmla="*/ 350 h 525"/>
                <a:gd name="T36" fmla="*/ 18 w 456"/>
                <a:gd name="T37" fmla="*/ 356 h 525"/>
                <a:gd name="T38" fmla="*/ 52 w 456"/>
                <a:gd name="T39" fmla="*/ 329 h 525"/>
                <a:gd name="T40" fmla="*/ 80 w 456"/>
                <a:gd name="T41" fmla="*/ 306 h 525"/>
                <a:gd name="T42" fmla="*/ 124 w 456"/>
                <a:gd name="T43" fmla="*/ 282 h 525"/>
                <a:gd name="T44" fmla="*/ 137 w 456"/>
                <a:gd name="T45" fmla="*/ 311 h 525"/>
                <a:gd name="T46" fmla="*/ 109 w 456"/>
                <a:gd name="T47" fmla="*/ 346 h 525"/>
                <a:gd name="T48" fmla="*/ 76 w 456"/>
                <a:gd name="T49" fmla="*/ 394 h 525"/>
                <a:gd name="T50" fmla="*/ 55 w 456"/>
                <a:gd name="T51" fmla="*/ 445 h 525"/>
                <a:gd name="T52" fmla="*/ 62 w 456"/>
                <a:gd name="T53" fmla="*/ 492 h 525"/>
                <a:gd name="T54" fmla="*/ 88 w 456"/>
                <a:gd name="T55" fmla="*/ 521 h 525"/>
                <a:gd name="T56" fmla="*/ 116 w 456"/>
                <a:gd name="T57" fmla="*/ 522 h 525"/>
                <a:gd name="T58" fmla="*/ 146 w 456"/>
                <a:gd name="T59" fmla="*/ 507 h 525"/>
                <a:gd name="T60" fmla="*/ 174 w 456"/>
                <a:gd name="T61" fmla="*/ 478 h 525"/>
                <a:gd name="T62" fmla="*/ 193 w 456"/>
                <a:gd name="T63" fmla="*/ 434 h 525"/>
                <a:gd name="T64" fmla="*/ 206 w 456"/>
                <a:gd name="T65" fmla="*/ 390 h 525"/>
                <a:gd name="T66" fmla="*/ 215 w 456"/>
                <a:gd name="T67" fmla="*/ 350 h 525"/>
                <a:gd name="T68" fmla="*/ 247 w 456"/>
                <a:gd name="T69" fmla="*/ 331 h 525"/>
                <a:gd name="T70" fmla="*/ 281 w 456"/>
                <a:gd name="T71" fmla="*/ 362 h 525"/>
                <a:gd name="T72" fmla="*/ 312 w 456"/>
                <a:gd name="T73" fmla="*/ 398 h 525"/>
                <a:gd name="T74" fmla="*/ 347 w 456"/>
                <a:gd name="T75" fmla="*/ 427 h 525"/>
                <a:gd name="T76" fmla="*/ 389 w 456"/>
                <a:gd name="T77" fmla="*/ 440 h 525"/>
                <a:gd name="T78" fmla="*/ 423 w 456"/>
                <a:gd name="T79" fmla="*/ 442 h 525"/>
                <a:gd name="T80" fmla="*/ 453 w 456"/>
                <a:gd name="T81" fmla="*/ 436 h 525"/>
                <a:gd name="T82" fmla="*/ 441 w 456"/>
                <a:gd name="T83" fmla="*/ 399 h 525"/>
                <a:gd name="T84" fmla="*/ 430 w 456"/>
                <a:gd name="T85" fmla="*/ 362 h 525"/>
                <a:gd name="T86" fmla="*/ 425 w 456"/>
                <a:gd name="T87" fmla="*/ 327 h 525"/>
                <a:gd name="T88" fmla="*/ 418 w 456"/>
                <a:gd name="T89" fmla="*/ 290 h 525"/>
                <a:gd name="T90" fmla="*/ 401 w 456"/>
                <a:gd name="T91" fmla="*/ 260 h 525"/>
                <a:gd name="T92" fmla="*/ 374 w 456"/>
                <a:gd name="T93" fmla="*/ 237 h 525"/>
                <a:gd name="T94" fmla="*/ 342 w 456"/>
                <a:gd name="T95" fmla="*/ 219 h 525"/>
                <a:gd name="T96" fmla="*/ 318 w 456"/>
                <a:gd name="T97" fmla="*/ 201 h 525"/>
                <a:gd name="T98" fmla="*/ 352 w 456"/>
                <a:gd name="T99" fmla="*/ 185 h 525"/>
                <a:gd name="T100" fmla="*/ 389 w 456"/>
                <a:gd name="T101" fmla="*/ 168 h 525"/>
                <a:gd name="T102" fmla="*/ 427 w 456"/>
                <a:gd name="T103" fmla="*/ 127 h 525"/>
                <a:gd name="T104" fmla="*/ 443 w 456"/>
                <a:gd name="T105" fmla="*/ 90 h 525"/>
                <a:gd name="T106" fmla="*/ 452 w 456"/>
                <a:gd name="T107" fmla="*/ 55 h 525"/>
                <a:gd name="T108" fmla="*/ 437 w 456"/>
                <a:gd name="T109" fmla="*/ 30 h 525"/>
                <a:gd name="T110" fmla="*/ 409 w 456"/>
                <a:gd name="T111" fmla="*/ 38 h 525"/>
                <a:gd name="T112" fmla="*/ 376 w 456"/>
                <a:gd name="T113" fmla="*/ 55 h 525"/>
                <a:gd name="T114" fmla="*/ 344 w 456"/>
                <a:gd name="T115" fmla="*/ 78 h 525"/>
                <a:gd name="T116" fmla="*/ 316 w 456"/>
                <a:gd name="T117" fmla="*/ 102 h 525"/>
                <a:gd name="T118" fmla="*/ 278 w 456"/>
                <a:gd name="T119" fmla="*/ 139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6" h="525">
                  <a:moveTo>
                    <a:pt x="264" y="151"/>
                  </a:moveTo>
                  <a:lnTo>
                    <a:pt x="263" y="149"/>
                  </a:lnTo>
                  <a:lnTo>
                    <a:pt x="262" y="145"/>
                  </a:lnTo>
                  <a:lnTo>
                    <a:pt x="258" y="138"/>
                  </a:lnTo>
                  <a:lnTo>
                    <a:pt x="255" y="131"/>
                  </a:lnTo>
                  <a:lnTo>
                    <a:pt x="252" y="126"/>
                  </a:lnTo>
                  <a:lnTo>
                    <a:pt x="249" y="122"/>
                  </a:lnTo>
                  <a:lnTo>
                    <a:pt x="247" y="117"/>
                  </a:lnTo>
                  <a:lnTo>
                    <a:pt x="243" y="111"/>
                  </a:lnTo>
                  <a:lnTo>
                    <a:pt x="240" y="105"/>
                  </a:lnTo>
                  <a:lnTo>
                    <a:pt x="236" y="99"/>
                  </a:lnTo>
                  <a:lnTo>
                    <a:pt x="233" y="94"/>
                  </a:lnTo>
                  <a:lnTo>
                    <a:pt x="229" y="89"/>
                  </a:lnTo>
                  <a:lnTo>
                    <a:pt x="224" y="81"/>
                  </a:lnTo>
                  <a:lnTo>
                    <a:pt x="220" y="74"/>
                  </a:lnTo>
                  <a:lnTo>
                    <a:pt x="215" y="69"/>
                  </a:lnTo>
                  <a:lnTo>
                    <a:pt x="210" y="64"/>
                  </a:lnTo>
                  <a:lnTo>
                    <a:pt x="205" y="56"/>
                  </a:lnTo>
                  <a:lnTo>
                    <a:pt x="199" y="51"/>
                  </a:lnTo>
                  <a:lnTo>
                    <a:pt x="193" y="44"/>
                  </a:lnTo>
                  <a:lnTo>
                    <a:pt x="187" y="40"/>
                  </a:lnTo>
                  <a:lnTo>
                    <a:pt x="180" y="34"/>
                  </a:lnTo>
                  <a:lnTo>
                    <a:pt x="174" y="29"/>
                  </a:lnTo>
                  <a:lnTo>
                    <a:pt x="167" y="23"/>
                  </a:lnTo>
                  <a:lnTo>
                    <a:pt x="160" y="19"/>
                  </a:lnTo>
                  <a:lnTo>
                    <a:pt x="152" y="15"/>
                  </a:lnTo>
                  <a:lnTo>
                    <a:pt x="145" y="11"/>
                  </a:lnTo>
                  <a:lnTo>
                    <a:pt x="137" y="10"/>
                  </a:lnTo>
                  <a:lnTo>
                    <a:pt x="130" y="8"/>
                  </a:lnTo>
                  <a:lnTo>
                    <a:pt x="126" y="5"/>
                  </a:lnTo>
                  <a:lnTo>
                    <a:pt x="122" y="5"/>
                  </a:lnTo>
                  <a:lnTo>
                    <a:pt x="118" y="2"/>
                  </a:lnTo>
                  <a:lnTo>
                    <a:pt x="115" y="2"/>
                  </a:lnTo>
                  <a:lnTo>
                    <a:pt x="108" y="1"/>
                  </a:lnTo>
                  <a:lnTo>
                    <a:pt x="101" y="1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3" y="0"/>
                  </a:lnTo>
                  <a:lnTo>
                    <a:pt x="80" y="2"/>
                  </a:lnTo>
                  <a:lnTo>
                    <a:pt x="75" y="2"/>
                  </a:lnTo>
                  <a:lnTo>
                    <a:pt x="70" y="5"/>
                  </a:lnTo>
                  <a:lnTo>
                    <a:pt x="66" y="6"/>
                  </a:lnTo>
                  <a:lnTo>
                    <a:pt x="63" y="9"/>
                  </a:lnTo>
                  <a:lnTo>
                    <a:pt x="57" y="14"/>
                  </a:lnTo>
                  <a:lnTo>
                    <a:pt x="54" y="21"/>
                  </a:lnTo>
                  <a:lnTo>
                    <a:pt x="50" y="27"/>
                  </a:lnTo>
                  <a:lnTo>
                    <a:pt x="48" y="35"/>
                  </a:lnTo>
                  <a:lnTo>
                    <a:pt x="48" y="43"/>
                  </a:lnTo>
                  <a:lnTo>
                    <a:pt x="50" y="52"/>
                  </a:lnTo>
                  <a:lnTo>
                    <a:pt x="52" y="55"/>
                  </a:lnTo>
                  <a:lnTo>
                    <a:pt x="53" y="60"/>
                  </a:lnTo>
                  <a:lnTo>
                    <a:pt x="55" y="64"/>
                  </a:lnTo>
                  <a:lnTo>
                    <a:pt x="57" y="69"/>
                  </a:lnTo>
                  <a:lnTo>
                    <a:pt x="59" y="73"/>
                  </a:lnTo>
                  <a:lnTo>
                    <a:pt x="62" y="77"/>
                  </a:lnTo>
                  <a:lnTo>
                    <a:pt x="64" y="81"/>
                  </a:lnTo>
                  <a:lnTo>
                    <a:pt x="69" y="86"/>
                  </a:lnTo>
                  <a:lnTo>
                    <a:pt x="71" y="89"/>
                  </a:lnTo>
                  <a:lnTo>
                    <a:pt x="76" y="93"/>
                  </a:lnTo>
                  <a:lnTo>
                    <a:pt x="80" y="97"/>
                  </a:lnTo>
                  <a:lnTo>
                    <a:pt x="84" y="102"/>
                  </a:lnTo>
                  <a:lnTo>
                    <a:pt x="88" y="105"/>
                  </a:lnTo>
                  <a:lnTo>
                    <a:pt x="92" y="109"/>
                  </a:lnTo>
                  <a:lnTo>
                    <a:pt x="97" y="113"/>
                  </a:lnTo>
                  <a:lnTo>
                    <a:pt x="103" y="118"/>
                  </a:lnTo>
                  <a:lnTo>
                    <a:pt x="106" y="122"/>
                  </a:lnTo>
                  <a:lnTo>
                    <a:pt x="111" y="126"/>
                  </a:lnTo>
                  <a:lnTo>
                    <a:pt x="115" y="130"/>
                  </a:lnTo>
                  <a:lnTo>
                    <a:pt x="119" y="134"/>
                  </a:lnTo>
                  <a:lnTo>
                    <a:pt x="124" y="138"/>
                  </a:lnTo>
                  <a:lnTo>
                    <a:pt x="129" y="141"/>
                  </a:lnTo>
                  <a:lnTo>
                    <a:pt x="132" y="145"/>
                  </a:lnTo>
                  <a:lnTo>
                    <a:pt x="137" y="149"/>
                  </a:lnTo>
                  <a:lnTo>
                    <a:pt x="144" y="157"/>
                  </a:lnTo>
                  <a:lnTo>
                    <a:pt x="150" y="164"/>
                  </a:lnTo>
                  <a:lnTo>
                    <a:pt x="153" y="170"/>
                  </a:lnTo>
                  <a:lnTo>
                    <a:pt x="157" y="177"/>
                  </a:lnTo>
                  <a:lnTo>
                    <a:pt x="158" y="181"/>
                  </a:lnTo>
                  <a:lnTo>
                    <a:pt x="157" y="186"/>
                  </a:lnTo>
                  <a:lnTo>
                    <a:pt x="153" y="190"/>
                  </a:lnTo>
                  <a:lnTo>
                    <a:pt x="147" y="193"/>
                  </a:lnTo>
                  <a:lnTo>
                    <a:pt x="143" y="194"/>
                  </a:lnTo>
                  <a:lnTo>
                    <a:pt x="139" y="195"/>
                  </a:lnTo>
                  <a:lnTo>
                    <a:pt x="134" y="195"/>
                  </a:lnTo>
                  <a:lnTo>
                    <a:pt x="131" y="197"/>
                  </a:lnTo>
                  <a:lnTo>
                    <a:pt x="126" y="197"/>
                  </a:lnTo>
                  <a:lnTo>
                    <a:pt x="123" y="197"/>
                  </a:lnTo>
                  <a:lnTo>
                    <a:pt x="118" y="197"/>
                  </a:lnTo>
                  <a:lnTo>
                    <a:pt x="115" y="198"/>
                  </a:lnTo>
                  <a:lnTo>
                    <a:pt x="111" y="198"/>
                  </a:lnTo>
                  <a:lnTo>
                    <a:pt x="106" y="198"/>
                  </a:lnTo>
                  <a:lnTo>
                    <a:pt x="103" y="198"/>
                  </a:lnTo>
                  <a:lnTo>
                    <a:pt x="98" y="199"/>
                  </a:lnTo>
                  <a:lnTo>
                    <a:pt x="94" y="199"/>
                  </a:lnTo>
                  <a:lnTo>
                    <a:pt x="90" y="201"/>
                  </a:lnTo>
                  <a:lnTo>
                    <a:pt x="85" y="201"/>
                  </a:lnTo>
                  <a:lnTo>
                    <a:pt x="82" y="203"/>
                  </a:lnTo>
                  <a:lnTo>
                    <a:pt x="77" y="203"/>
                  </a:lnTo>
                  <a:lnTo>
                    <a:pt x="74" y="205"/>
                  </a:lnTo>
                  <a:lnTo>
                    <a:pt x="69" y="206"/>
                  </a:lnTo>
                  <a:lnTo>
                    <a:pt x="66" y="208"/>
                  </a:lnTo>
                  <a:lnTo>
                    <a:pt x="57" y="212"/>
                  </a:lnTo>
                  <a:lnTo>
                    <a:pt x="52" y="219"/>
                  </a:lnTo>
                  <a:lnTo>
                    <a:pt x="47" y="220"/>
                  </a:lnTo>
                  <a:lnTo>
                    <a:pt x="45" y="226"/>
                  </a:lnTo>
                  <a:lnTo>
                    <a:pt x="41" y="230"/>
                  </a:lnTo>
                  <a:lnTo>
                    <a:pt x="39" y="235"/>
                  </a:lnTo>
                  <a:lnTo>
                    <a:pt x="35" y="240"/>
                  </a:lnTo>
                  <a:lnTo>
                    <a:pt x="33" y="247"/>
                  </a:lnTo>
                  <a:lnTo>
                    <a:pt x="31" y="252"/>
                  </a:lnTo>
                  <a:lnTo>
                    <a:pt x="28" y="260"/>
                  </a:lnTo>
                  <a:lnTo>
                    <a:pt x="26" y="266"/>
                  </a:lnTo>
                  <a:lnTo>
                    <a:pt x="23" y="273"/>
                  </a:lnTo>
                  <a:lnTo>
                    <a:pt x="20" y="279"/>
                  </a:lnTo>
                  <a:lnTo>
                    <a:pt x="19" y="286"/>
                  </a:lnTo>
                  <a:lnTo>
                    <a:pt x="16" y="291"/>
                  </a:lnTo>
                  <a:lnTo>
                    <a:pt x="14" y="298"/>
                  </a:lnTo>
                  <a:lnTo>
                    <a:pt x="12" y="304"/>
                  </a:lnTo>
                  <a:lnTo>
                    <a:pt x="11" y="311"/>
                  </a:lnTo>
                  <a:lnTo>
                    <a:pt x="8" y="315"/>
                  </a:lnTo>
                  <a:lnTo>
                    <a:pt x="7" y="320"/>
                  </a:lnTo>
                  <a:lnTo>
                    <a:pt x="6" y="325"/>
                  </a:lnTo>
                  <a:lnTo>
                    <a:pt x="5" y="331"/>
                  </a:lnTo>
                  <a:lnTo>
                    <a:pt x="2" y="339"/>
                  </a:lnTo>
                  <a:lnTo>
                    <a:pt x="1" y="346"/>
                  </a:lnTo>
                  <a:lnTo>
                    <a:pt x="0" y="350"/>
                  </a:lnTo>
                  <a:lnTo>
                    <a:pt x="1" y="356"/>
                  </a:lnTo>
                  <a:lnTo>
                    <a:pt x="2" y="358"/>
                  </a:lnTo>
                  <a:lnTo>
                    <a:pt x="5" y="361"/>
                  </a:lnTo>
                  <a:lnTo>
                    <a:pt x="8" y="361"/>
                  </a:lnTo>
                  <a:lnTo>
                    <a:pt x="12" y="360"/>
                  </a:lnTo>
                  <a:lnTo>
                    <a:pt x="14" y="358"/>
                  </a:lnTo>
                  <a:lnTo>
                    <a:pt x="18" y="356"/>
                  </a:lnTo>
                  <a:lnTo>
                    <a:pt x="21" y="354"/>
                  </a:lnTo>
                  <a:lnTo>
                    <a:pt x="26" y="352"/>
                  </a:lnTo>
                  <a:lnTo>
                    <a:pt x="33" y="346"/>
                  </a:lnTo>
                  <a:lnTo>
                    <a:pt x="40" y="340"/>
                  </a:lnTo>
                  <a:lnTo>
                    <a:pt x="43" y="336"/>
                  </a:lnTo>
                  <a:lnTo>
                    <a:pt x="48" y="332"/>
                  </a:lnTo>
                  <a:lnTo>
                    <a:pt x="52" y="329"/>
                  </a:lnTo>
                  <a:lnTo>
                    <a:pt x="56" y="327"/>
                  </a:lnTo>
                  <a:lnTo>
                    <a:pt x="60" y="323"/>
                  </a:lnTo>
                  <a:lnTo>
                    <a:pt x="64" y="319"/>
                  </a:lnTo>
                  <a:lnTo>
                    <a:pt x="68" y="315"/>
                  </a:lnTo>
                  <a:lnTo>
                    <a:pt x="73" y="314"/>
                  </a:lnTo>
                  <a:lnTo>
                    <a:pt x="76" y="310"/>
                  </a:lnTo>
                  <a:lnTo>
                    <a:pt x="80" y="306"/>
                  </a:lnTo>
                  <a:lnTo>
                    <a:pt x="84" y="303"/>
                  </a:lnTo>
                  <a:lnTo>
                    <a:pt x="88" y="300"/>
                  </a:lnTo>
                  <a:lnTo>
                    <a:pt x="96" y="294"/>
                  </a:lnTo>
                  <a:lnTo>
                    <a:pt x="103" y="290"/>
                  </a:lnTo>
                  <a:lnTo>
                    <a:pt x="110" y="286"/>
                  </a:lnTo>
                  <a:lnTo>
                    <a:pt x="118" y="283"/>
                  </a:lnTo>
                  <a:lnTo>
                    <a:pt x="124" y="282"/>
                  </a:lnTo>
                  <a:lnTo>
                    <a:pt x="130" y="282"/>
                  </a:lnTo>
                  <a:lnTo>
                    <a:pt x="136" y="282"/>
                  </a:lnTo>
                  <a:lnTo>
                    <a:pt x="141" y="286"/>
                  </a:lnTo>
                  <a:lnTo>
                    <a:pt x="144" y="290"/>
                  </a:lnTo>
                  <a:lnTo>
                    <a:pt x="144" y="295"/>
                  </a:lnTo>
                  <a:lnTo>
                    <a:pt x="141" y="302"/>
                  </a:lnTo>
                  <a:lnTo>
                    <a:pt x="137" y="311"/>
                  </a:lnTo>
                  <a:lnTo>
                    <a:pt x="133" y="315"/>
                  </a:lnTo>
                  <a:lnTo>
                    <a:pt x="130" y="319"/>
                  </a:lnTo>
                  <a:lnTo>
                    <a:pt x="126" y="325"/>
                  </a:lnTo>
                  <a:lnTo>
                    <a:pt x="123" y="331"/>
                  </a:lnTo>
                  <a:lnTo>
                    <a:pt x="118" y="335"/>
                  </a:lnTo>
                  <a:lnTo>
                    <a:pt x="113" y="341"/>
                  </a:lnTo>
                  <a:lnTo>
                    <a:pt x="109" y="346"/>
                  </a:lnTo>
                  <a:lnTo>
                    <a:pt x="104" y="354"/>
                  </a:lnTo>
                  <a:lnTo>
                    <a:pt x="98" y="360"/>
                  </a:lnTo>
                  <a:lnTo>
                    <a:pt x="94" y="366"/>
                  </a:lnTo>
                  <a:lnTo>
                    <a:pt x="89" y="373"/>
                  </a:lnTo>
                  <a:lnTo>
                    <a:pt x="85" y="379"/>
                  </a:lnTo>
                  <a:lnTo>
                    <a:pt x="80" y="386"/>
                  </a:lnTo>
                  <a:lnTo>
                    <a:pt x="76" y="394"/>
                  </a:lnTo>
                  <a:lnTo>
                    <a:pt x="71" y="400"/>
                  </a:lnTo>
                  <a:lnTo>
                    <a:pt x="68" y="408"/>
                  </a:lnTo>
                  <a:lnTo>
                    <a:pt x="64" y="415"/>
                  </a:lnTo>
                  <a:lnTo>
                    <a:pt x="62" y="423"/>
                  </a:lnTo>
                  <a:lnTo>
                    <a:pt x="59" y="429"/>
                  </a:lnTo>
                  <a:lnTo>
                    <a:pt x="57" y="437"/>
                  </a:lnTo>
                  <a:lnTo>
                    <a:pt x="55" y="445"/>
                  </a:lnTo>
                  <a:lnTo>
                    <a:pt x="55" y="451"/>
                  </a:lnTo>
                  <a:lnTo>
                    <a:pt x="55" y="459"/>
                  </a:lnTo>
                  <a:lnTo>
                    <a:pt x="56" y="467"/>
                  </a:lnTo>
                  <a:lnTo>
                    <a:pt x="57" y="474"/>
                  </a:lnTo>
                  <a:lnTo>
                    <a:pt x="59" y="480"/>
                  </a:lnTo>
                  <a:lnTo>
                    <a:pt x="60" y="486"/>
                  </a:lnTo>
                  <a:lnTo>
                    <a:pt x="62" y="492"/>
                  </a:lnTo>
                  <a:lnTo>
                    <a:pt x="64" y="497"/>
                  </a:lnTo>
                  <a:lnTo>
                    <a:pt x="66" y="501"/>
                  </a:lnTo>
                  <a:lnTo>
                    <a:pt x="69" y="505"/>
                  </a:lnTo>
                  <a:lnTo>
                    <a:pt x="71" y="511"/>
                  </a:lnTo>
                  <a:lnTo>
                    <a:pt x="77" y="516"/>
                  </a:lnTo>
                  <a:lnTo>
                    <a:pt x="84" y="521"/>
                  </a:lnTo>
                  <a:lnTo>
                    <a:pt x="88" y="521"/>
                  </a:lnTo>
                  <a:lnTo>
                    <a:pt x="91" y="524"/>
                  </a:lnTo>
                  <a:lnTo>
                    <a:pt x="96" y="524"/>
                  </a:lnTo>
                  <a:lnTo>
                    <a:pt x="99" y="525"/>
                  </a:lnTo>
                  <a:lnTo>
                    <a:pt x="103" y="524"/>
                  </a:lnTo>
                  <a:lnTo>
                    <a:pt x="108" y="524"/>
                  </a:lnTo>
                  <a:lnTo>
                    <a:pt x="111" y="524"/>
                  </a:lnTo>
                  <a:lnTo>
                    <a:pt x="116" y="522"/>
                  </a:lnTo>
                  <a:lnTo>
                    <a:pt x="119" y="521"/>
                  </a:lnTo>
                  <a:lnTo>
                    <a:pt x="125" y="520"/>
                  </a:lnTo>
                  <a:lnTo>
                    <a:pt x="129" y="517"/>
                  </a:lnTo>
                  <a:lnTo>
                    <a:pt x="133" y="516"/>
                  </a:lnTo>
                  <a:lnTo>
                    <a:pt x="138" y="512"/>
                  </a:lnTo>
                  <a:lnTo>
                    <a:pt x="143" y="509"/>
                  </a:lnTo>
                  <a:lnTo>
                    <a:pt x="146" y="507"/>
                  </a:lnTo>
                  <a:lnTo>
                    <a:pt x="151" y="504"/>
                  </a:lnTo>
                  <a:lnTo>
                    <a:pt x="154" y="500"/>
                  </a:lnTo>
                  <a:lnTo>
                    <a:pt x="159" y="496"/>
                  </a:lnTo>
                  <a:lnTo>
                    <a:pt x="164" y="492"/>
                  </a:lnTo>
                  <a:lnTo>
                    <a:pt x="168" y="488"/>
                  </a:lnTo>
                  <a:lnTo>
                    <a:pt x="171" y="482"/>
                  </a:lnTo>
                  <a:lnTo>
                    <a:pt x="174" y="478"/>
                  </a:lnTo>
                  <a:lnTo>
                    <a:pt x="178" y="473"/>
                  </a:lnTo>
                  <a:lnTo>
                    <a:pt x="181" y="466"/>
                  </a:lnTo>
                  <a:lnTo>
                    <a:pt x="184" y="461"/>
                  </a:lnTo>
                  <a:lnTo>
                    <a:pt x="186" y="454"/>
                  </a:lnTo>
                  <a:lnTo>
                    <a:pt x="189" y="448"/>
                  </a:lnTo>
                  <a:lnTo>
                    <a:pt x="192" y="442"/>
                  </a:lnTo>
                  <a:lnTo>
                    <a:pt x="193" y="434"/>
                  </a:lnTo>
                  <a:lnTo>
                    <a:pt x="195" y="429"/>
                  </a:lnTo>
                  <a:lnTo>
                    <a:pt x="196" y="421"/>
                  </a:lnTo>
                  <a:lnTo>
                    <a:pt x="199" y="415"/>
                  </a:lnTo>
                  <a:lnTo>
                    <a:pt x="200" y="408"/>
                  </a:lnTo>
                  <a:lnTo>
                    <a:pt x="202" y="402"/>
                  </a:lnTo>
                  <a:lnTo>
                    <a:pt x="203" y="395"/>
                  </a:lnTo>
                  <a:lnTo>
                    <a:pt x="206" y="390"/>
                  </a:lnTo>
                  <a:lnTo>
                    <a:pt x="207" y="383"/>
                  </a:lnTo>
                  <a:lnTo>
                    <a:pt x="208" y="377"/>
                  </a:lnTo>
                  <a:lnTo>
                    <a:pt x="209" y="370"/>
                  </a:lnTo>
                  <a:lnTo>
                    <a:pt x="210" y="366"/>
                  </a:lnTo>
                  <a:lnTo>
                    <a:pt x="213" y="361"/>
                  </a:lnTo>
                  <a:lnTo>
                    <a:pt x="214" y="354"/>
                  </a:lnTo>
                  <a:lnTo>
                    <a:pt x="215" y="350"/>
                  </a:lnTo>
                  <a:lnTo>
                    <a:pt x="217" y="346"/>
                  </a:lnTo>
                  <a:lnTo>
                    <a:pt x="221" y="339"/>
                  </a:lnTo>
                  <a:lnTo>
                    <a:pt x="224" y="332"/>
                  </a:lnTo>
                  <a:lnTo>
                    <a:pt x="229" y="328"/>
                  </a:lnTo>
                  <a:lnTo>
                    <a:pt x="235" y="327"/>
                  </a:lnTo>
                  <a:lnTo>
                    <a:pt x="241" y="327"/>
                  </a:lnTo>
                  <a:lnTo>
                    <a:pt x="247" y="331"/>
                  </a:lnTo>
                  <a:lnTo>
                    <a:pt x="254" y="335"/>
                  </a:lnTo>
                  <a:lnTo>
                    <a:pt x="261" y="341"/>
                  </a:lnTo>
                  <a:lnTo>
                    <a:pt x="264" y="344"/>
                  </a:lnTo>
                  <a:lnTo>
                    <a:pt x="268" y="349"/>
                  </a:lnTo>
                  <a:lnTo>
                    <a:pt x="272" y="353"/>
                  </a:lnTo>
                  <a:lnTo>
                    <a:pt x="277" y="358"/>
                  </a:lnTo>
                  <a:lnTo>
                    <a:pt x="281" y="362"/>
                  </a:lnTo>
                  <a:lnTo>
                    <a:pt x="285" y="367"/>
                  </a:lnTo>
                  <a:lnTo>
                    <a:pt x="289" y="373"/>
                  </a:lnTo>
                  <a:lnTo>
                    <a:pt x="295" y="378"/>
                  </a:lnTo>
                  <a:lnTo>
                    <a:pt x="298" y="383"/>
                  </a:lnTo>
                  <a:lnTo>
                    <a:pt x="303" y="387"/>
                  </a:lnTo>
                  <a:lnTo>
                    <a:pt x="306" y="392"/>
                  </a:lnTo>
                  <a:lnTo>
                    <a:pt x="312" y="398"/>
                  </a:lnTo>
                  <a:lnTo>
                    <a:pt x="316" y="403"/>
                  </a:lnTo>
                  <a:lnTo>
                    <a:pt x="321" y="407"/>
                  </a:lnTo>
                  <a:lnTo>
                    <a:pt x="326" y="412"/>
                  </a:lnTo>
                  <a:lnTo>
                    <a:pt x="332" y="417"/>
                  </a:lnTo>
                  <a:lnTo>
                    <a:pt x="337" y="420"/>
                  </a:lnTo>
                  <a:lnTo>
                    <a:pt x="342" y="424"/>
                  </a:lnTo>
                  <a:lnTo>
                    <a:pt x="347" y="427"/>
                  </a:lnTo>
                  <a:lnTo>
                    <a:pt x="353" y="430"/>
                  </a:lnTo>
                  <a:lnTo>
                    <a:pt x="359" y="433"/>
                  </a:lnTo>
                  <a:lnTo>
                    <a:pt x="366" y="436"/>
                  </a:lnTo>
                  <a:lnTo>
                    <a:pt x="372" y="437"/>
                  </a:lnTo>
                  <a:lnTo>
                    <a:pt x="377" y="438"/>
                  </a:lnTo>
                  <a:lnTo>
                    <a:pt x="383" y="438"/>
                  </a:lnTo>
                  <a:lnTo>
                    <a:pt x="389" y="440"/>
                  </a:lnTo>
                  <a:lnTo>
                    <a:pt x="395" y="441"/>
                  </a:lnTo>
                  <a:lnTo>
                    <a:pt x="401" y="441"/>
                  </a:lnTo>
                  <a:lnTo>
                    <a:pt x="406" y="441"/>
                  </a:lnTo>
                  <a:lnTo>
                    <a:pt x="410" y="442"/>
                  </a:lnTo>
                  <a:lnTo>
                    <a:pt x="415" y="442"/>
                  </a:lnTo>
                  <a:lnTo>
                    <a:pt x="420" y="442"/>
                  </a:lnTo>
                  <a:lnTo>
                    <a:pt x="423" y="442"/>
                  </a:lnTo>
                  <a:lnTo>
                    <a:pt x="428" y="442"/>
                  </a:lnTo>
                  <a:lnTo>
                    <a:pt x="431" y="442"/>
                  </a:lnTo>
                  <a:lnTo>
                    <a:pt x="436" y="442"/>
                  </a:lnTo>
                  <a:lnTo>
                    <a:pt x="442" y="441"/>
                  </a:lnTo>
                  <a:lnTo>
                    <a:pt x="448" y="441"/>
                  </a:lnTo>
                  <a:lnTo>
                    <a:pt x="451" y="438"/>
                  </a:lnTo>
                  <a:lnTo>
                    <a:pt x="453" y="436"/>
                  </a:lnTo>
                  <a:lnTo>
                    <a:pt x="456" y="433"/>
                  </a:lnTo>
                  <a:lnTo>
                    <a:pt x="456" y="429"/>
                  </a:lnTo>
                  <a:lnTo>
                    <a:pt x="456" y="424"/>
                  </a:lnTo>
                  <a:lnTo>
                    <a:pt x="453" y="419"/>
                  </a:lnTo>
                  <a:lnTo>
                    <a:pt x="451" y="413"/>
                  </a:lnTo>
                  <a:lnTo>
                    <a:pt x="446" y="407"/>
                  </a:lnTo>
                  <a:lnTo>
                    <a:pt x="441" y="399"/>
                  </a:lnTo>
                  <a:lnTo>
                    <a:pt x="437" y="391"/>
                  </a:lnTo>
                  <a:lnTo>
                    <a:pt x="435" y="386"/>
                  </a:lnTo>
                  <a:lnTo>
                    <a:pt x="434" y="382"/>
                  </a:lnTo>
                  <a:lnTo>
                    <a:pt x="432" y="377"/>
                  </a:lnTo>
                  <a:lnTo>
                    <a:pt x="432" y="373"/>
                  </a:lnTo>
                  <a:lnTo>
                    <a:pt x="430" y="366"/>
                  </a:lnTo>
                  <a:lnTo>
                    <a:pt x="430" y="362"/>
                  </a:lnTo>
                  <a:lnTo>
                    <a:pt x="429" y="356"/>
                  </a:lnTo>
                  <a:lnTo>
                    <a:pt x="429" y="352"/>
                  </a:lnTo>
                  <a:lnTo>
                    <a:pt x="428" y="346"/>
                  </a:lnTo>
                  <a:lnTo>
                    <a:pt x="427" y="341"/>
                  </a:lnTo>
                  <a:lnTo>
                    <a:pt x="427" y="337"/>
                  </a:lnTo>
                  <a:lnTo>
                    <a:pt x="427" y="332"/>
                  </a:lnTo>
                  <a:lnTo>
                    <a:pt x="425" y="327"/>
                  </a:lnTo>
                  <a:lnTo>
                    <a:pt x="424" y="321"/>
                  </a:lnTo>
                  <a:lnTo>
                    <a:pt x="423" y="315"/>
                  </a:lnTo>
                  <a:lnTo>
                    <a:pt x="423" y="311"/>
                  </a:lnTo>
                  <a:lnTo>
                    <a:pt x="422" y="304"/>
                  </a:lnTo>
                  <a:lnTo>
                    <a:pt x="420" y="299"/>
                  </a:lnTo>
                  <a:lnTo>
                    <a:pt x="418" y="295"/>
                  </a:lnTo>
                  <a:lnTo>
                    <a:pt x="418" y="290"/>
                  </a:lnTo>
                  <a:lnTo>
                    <a:pt x="416" y="286"/>
                  </a:lnTo>
                  <a:lnTo>
                    <a:pt x="414" y="281"/>
                  </a:lnTo>
                  <a:lnTo>
                    <a:pt x="411" y="275"/>
                  </a:lnTo>
                  <a:lnTo>
                    <a:pt x="409" y="272"/>
                  </a:lnTo>
                  <a:lnTo>
                    <a:pt x="407" y="268"/>
                  </a:lnTo>
                  <a:lnTo>
                    <a:pt x="404" y="264"/>
                  </a:lnTo>
                  <a:lnTo>
                    <a:pt x="401" y="260"/>
                  </a:lnTo>
                  <a:lnTo>
                    <a:pt x="397" y="256"/>
                  </a:lnTo>
                  <a:lnTo>
                    <a:pt x="394" y="252"/>
                  </a:lnTo>
                  <a:lnTo>
                    <a:pt x="389" y="249"/>
                  </a:lnTo>
                  <a:lnTo>
                    <a:pt x="384" y="245"/>
                  </a:lnTo>
                  <a:lnTo>
                    <a:pt x="381" y="243"/>
                  </a:lnTo>
                  <a:lnTo>
                    <a:pt x="377" y="240"/>
                  </a:lnTo>
                  <a:lnTo>
                    <a:pt x="374" y="237"/>
                  </a:lnTo>
                  <a:lnTo>
                    <a:pt x="369" y="235"/>
                  </a:lnTo>
                  <a:lnTo>
                    <a:pt x="366" y="232"/>
                  </a:lnTo>
                  <a:lnTo>
                    <a:pt x="362" y="231"/>
                  </a:lnTo>
                  <a:lnTo>
                    <a:pt x="358" y="228"/>
                  </a:lnTo>
                  <a:lnTo>
                    <a:pt x="354" y="226"/>
                  </a:lnTo>
                  <a:lnTo>
                    <a:pt x="351" y="223"/>
                  </a:lnTo>
                  <a:lnTo>
                    <a:pt x="342" y="219"/>
                  </a:lnTo>
                  <a:lnTo>
                    <a:pt x="338" y="216"/>
                  </a:lnTo>
                  <a:lnTo>
                    <a:pt x="331" y="212"/>
                  </a:lnTo>
                  <a:lnTo>
                    <a:pt x="326" y="211"/>
                  </a:lnTo>
                  <a:lnTo>
                    <a:pt x="323" y="207"/>
                  </a:lnTo>
                  <a:lnTo>
                    <a:pt x="320" y="205"/>
                  </a:lnTo>
                  <a:lnTo>
                    <a:pt x="318" y="203"/>
                  </a:lnTo>
                  <a:lnTo>
                    <a:pt x="318" y="201"/>
                  </a:lnTo>
                  <a:lnTo>
                    <a:pt x="320" y="198"/>
                  </a:lnTo>
                  <a:lnTo>
                    <a:pt x="324" y="197"/>
                  </a:lnTo>
                  <a:lnTo>
                    <a:pt x="327" y="194"/>
                  </a:lnTo>
                  <a:lnTo>
                    <a:pt x="333" y="191"/>
                  </a:lnTo>
                  <a:lnTo>
                    <a:pt x="339" y="189"/>
                  </a:lnTo>
                  <a:lnTo>
                    <a:pt x="346" y="187"/>
                  </a:lnTo>
                  <a:lnTo>
                    <a:pt x="352" y="185"/>
                  </a:lnTo>
                  <a:lnTo>
                    <a:pt x="359" y="182"/>
                  </a:lnTo>
                  <a:lnTo>
                    <a:pt x="362" y="180"/>
                  </a:lnTo>
                  <a:lnTo>
                    <a:pt x="366" y="180"/>
                  </a:lnTo>
                  <a:lnTo>
                    <a:pt x="370" y="177"/>
                  </a:lnTo>
                  <a:lnTo>
                    <a:pt x="374" y="176"/>
                  </a:lnTo>
                  <a:lnTo>
                    <a:pt x="381" y="172"/>
                  </a:lnTo>
                  <a:lnTo>
                    <a:pt x="389" y="168"/>
                  </a:lnTo>
                  <a:lnTo>
                    <a:pt x="396" y="161"/>
                  </a:lnTo>
                  <a:lnTo>
                    <a:pt x="404" y="156"/>
                  </a:lnTo>
                  <a:lnTo>
                    <a:pt x="410" y="148"/>
                  </a:lnTo>
                  <a:lnTo>
                    <a:pt x="417" y="141"/>
                  </a:lnTo>
                  <a:lnTo>
                    <a:pt x="420" y="136"/>
                  </a:lnTo>
                  <a:lnTo>
                    <a:pt x="423" y="132"/>
                  </a:lnTo>
                  <a:lnTo>
                    <a:pt x="427" y="127"/>
                  </a:lnTo>
                  <a:lnTo>
                    <a:pt x="430" y="122"/>
                  </a:lnTo>
                  <a:lnTo>
                    <a:pt x="432" y="117"/>
                  </a:lnTo>
                  <a:lnTo>
                    <a:pt x="434" y="110"/>
                  </a:lnTo>
                  <a:lnTo>
                    <a:pt x="436" y="105"/>
                  </a:lnTo>
                  <a:lnTo>
                    <a:pt x="438" y="101"/>
                  </a:lnTo>
                  <a:lnTo>
                    <a:pt x="441" y="94"/>
                  </a:lnTo>
                  <a:lnTo>
                    <a:pt x="443" y="90"/>
                  </a:lnTo>
                  <a:lnTo>
                    <a:pt x="444" y="85"/>
                  </a:lnTo>
                  <a:lnTo>
                    <a:pt x="446" y="81"/>
                  </a:lnTo>
                  <a:lnTo>
                    <a:pt x="448" y="76"/>
                  </a:lnTo>
                  <a:lnTo>
                    <a:pt x="449" y="71"/>
                  </a:lnTo>
                  <a:lnTo>
                    <a:pt x="450" y="67"/>
                  </a:lnTo>
                  <a:lnTo>
                    <a:pt x="451" y="64"/>
                  </a:lnTo>
                  <a:lnTo>
                    <a:pt x="452" y="55"/>
                  </a:lnTo>
                  <a:lnTo>
                    <a:pt x="453" y="50"/>
                  </a:lnTo>
                  <a:lnTo>
                    <a:pt x="452" y="42"/>
                  </a:lnTo>
                  <a:lnTo>
                    <a:pt x="451" y="38"/>
                  </a:lnTo>
                  <a:lnTo>
                    <a:pt x="449" y="34"/>
                  </a:lnTo>
                  <a:lnTo>
                    <a:pt x="446" y="31"/>
                  </a:lnTo>
                  <a:lnTo>
                    <a:pt x="442" y="29"/>
                  </a:lnTo>
                  <a:lnTo>
                    <a:pt x="437" y="30"/>
                  </a:lnTo>
                  <a:lnTo>
                    <a:pt x="434" y="30"/>
                  </a:lnTo>
                  <a:lnTo>
                    <a:pt x="430" y="30"/>
                  </a:lnTo>
                  <a:lnTo>
                    <a:pt x="427" y="30"/>
                  </a:lnTo>
                  <a:lnTo>
                    <a:pt x="423" y="32"/>
                  </a:lnTo>
                  <a:lnTo>
                    <a:pt x="418" y="34"/>
                  </a:lnTo>
                  <a:lnTo>
                    <a:pt x="414" y="35"/>
                  </a:lnTo>
                  <a:lnTo>
                    <a:pt x="409" y="38"/>
                  </a:lnTo>
                  <a:lnTo>
                    <a:pt x="404" y="40"/>
                  </a:lnTo>
                  <a:lnTo>
                    <a:pt x="400" y="42"/>
                  </a:lnTo>
                  <a:lnTo>
                    <a:pt x="395" y="44"/>
                  </a:lnTo>
                  <a:lnTo>
                    <a:pt x="390" y="47"/>
                  </a:lnTo>
                  <a:lnTo>
                    <a:pt x="386" y="50"/>
                  </a:lnTo>
                  <a:lnTo>
                    <a:pt x="381" y="52"/>
                  </a:lnTo>
                  <a:lnTo>
                    <a:pt x="376" y="55"/>
                  </a:lnTo>
                  <a:lnTo>
                    <a:pt x="370" y="59"/>
                  </a:lnTo>
                  <a:lnTo>
                    <a:pt x="367" y="61"/>
                  </a:lnTo>
                  <a:lnTo>
                    <a:pt x="362" y="65"/>
                  </a:lnTo>
                  <a:lnTo>
                    <a:pt x="356" y="69"/>
                  </a:lnTo>
                  <a:lnTo>
                    <a:pt x="353" y="72"/>
                  </a:lnTo>
                  <a:lnTo>
                    <a:pt x="348" y="76"/>
                  </a:lnTo>
                  <a:lnTo>
                    <a:pt x="344" y="78"/>
                  </a:lnTo>
                  <a:lnTo>
                    <a:pt x="339" y="82"/>
                  </a:lnTo>
                  <a:lnTo>
                    <a:pt x="334" y="85"/>
                  </a:lnTo>
                  <a:lnTo>
                    <a:pt x="331" y="89"/>
                  </a:lnTo>
                  <a:lnTo>
                    <a:pt x="326" y="92"/>
                  </a:lnTo>
                  <a:lnTo>
                    <a:pt x="323" y="94"/>
                  </a:lnTo>
                  <a:lnTo>
                    <a:pt x="318" y="98"/>
                  </a:lnTo>
                  <a:lnTo>
                    <a:pt x="316" y="102"/>
                  </a:lnTo>
                  <a:lnTo>
                    <a:pt x="309" y="107"/>
                  </a:lnTo>
                  <a:lnTo>
                    <a:pt x="303" y="113"/>
                  </a:lnTo>
                  <a:lnTo>
                    <a:pt x="299" y="118"/>
                  </a:lnTo>
                  <a:lnTo>
                    <a:pt x="296" y="122"/>
                  </a:lnTo>
                  <a:lnTo>
                    <a:pt x="289" y="128"/>
                  </a:lnTo>
                  <a:lnTo>
                    <a:pt x="284" y="134"/>
                  </a:lnTo>
                  <a:lnTo>
                    <a:pt x="278" y="139"/>
                  </a:lnTo>
                  <a:lnTo>
                    <a:pt x="274" y="144"/>
                  </a:lnTo>
                  <a:lnTo>
                    <a:pt x="270" y="145"/>
                  </a:lnTo>
                  <a:lnTo>
                    <a:pt x="266" y="148"/>
                  </a:lnTo>
                  <a:lnTo>
                    <a:pt x="264" y="149"/>
                  </a:lnTo>
                  <a:lnTo>
                    <a:pt x="264" y="151"/>
                  </a:lnTo>
                  <a:lnTo>
                    <a:pt x="264" y="151"/>
                  </a:lnTo>
                  <a:close/>
                </a:path>
              </a:pathLst>
            </a:custGeom>
            <a:solidFill>
              <a:srgbClr val="599E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07" name="Freeform 87"/>
            <p:cNvSpPr>
              <a:spLocks/>
            </p:cNvSpPr>
            <p:nvPr/>
          </p:nvSpPr>
          <p:spPr bwMode="auto">
            <a:xfrm>
              <a:off x="1700" y="3374"/>
              <a:ext cx="82" cy="106"/>
            </a:xfrm>
            <a:custGeom>
              <a:avLst/>
              <a:gdLst>
                <a:gd name="T0" fmla="*/ 73 w 164"/>
                <a:gd name="T1" fmla="*/ 9 h 212"/>
                <a:gd name="T2" fmla="*/ 72 w 164"/>
                <a:gd name="T3" fmla="*/ 23 h 212"/>
                <a:gd name="T4" fmla="*/ 76 w 164"/>
                <a:gd name="T5" fmla="*/ 36 h 212"/>
                <a:gd name="T6" fmla="*/ 83 w 164"/>
                <a:gd name="T7" fmla="*/ 50 h 212"/>
                <a:gd name="T8" fmla="*/ 92 w 164"/>
                <a:gd name="T9" fmla="*/ 67 h 212"/>
                <a:gd name="T10" fmla="*/ 100 w 164"/>
                <a:gd name="T11" fmla="*/ 83 h 212"/>
                <a:gd name="T12" fmla="*/ 104 w 164"/>
                <a:gd name="T13" fmla="*/ 100 h 212"/>
                <a:gd name="T14" fmla="*/ 107 w 164"/>
                <a:gd name="T15" fmla="*/ 115 h 212"/>
                <a:gd name="T16" fmla="*/ 102 w 164"/>
                <a:gd name="T17" fmla="*/ 130 h 212"/>
                <a:gd name="T18" fmla="*/ 88 w 164"/>
                <a:gd name="T19" fmla="*/ 136 h 212"/>
                <a:gd name="T20" fmla="*/ 73 w 164"/>
                <a:gd name="T21" fmla="*/ 133 h 212"/>
                <a:gd name="T22" fmla="*/ 58 w 164"/>
                <a:gd name="T23" fmla="*/ 129 h 212"/>
                <a:gd name="T24" fmla="*/ 38 w 164"/>
                <a:gd name="T25" fmla="*/ 126 h 212"/>
                <a:gd name="T26" fmla="*/ 19 w 164"/>
                <a:gd name="T27" fmla="*/ 126 h 212"/>
                <a:gd name="T28" fmla="*/ 6 w 164"/>
                <a:gd name="T29" fmla="*/ 126 h 212"/>
                <a:gd name="T30" fmla="*/ 0 w 164"/>
                <a:gd name="T31" fmla="*/ 130 h 212"/>
                <a:gd name="T32" fmla="*/ 12 w 164"/>
                <a:gd name="T33" fmla="*/ 137 h 212"/>
                <a:gd name="T34" fmla="*/ 30 w 164"/>
                <a:gd name="T35" fmla="*/ 141 h 212"/>
                <a:gd name="T36" fmla="*/ 51 w 164"/>
                <a:gd name="T37" fmla="*/ 145 h 212"/>
                <a:gd name="T38" fmla="*/ 68 w 164"/>
                <a:gd name="T39" fmla="*/ 147 h 212"/>
                <a:gd name="T40" fmla="*/ 82 w 164"/>
                <a:gd name="T41" fmla="*/ 153 h 212"/>
                <a:gd name="T42" fmla="*/ 86 w 164"/>
                <a:gd name="T43" fmla="*/ 162 h 212"/>
                <a:gd name="T44" fmla="*/ 83 w 164"/>
                <a:gd name="T45" fmla="*/ 178 h 212"/>
                <a:gd name="T46" fmla="*/ 79 w 164"/>
                <a:gd name="T47" fmla="*/ 197 h 212"/>
                <a:gd name="T48" fmla="*/ 85 w 164"/>
                <a:gd name="T49" fmla="*/ 212 h 212"/>
                <a:gd name="T50" fmla="*/ 97 w 164"/>
                <a:gd name="T51" fmla="*/ 196 h 212"/>
                <a:gd name="T52" fmla="*/ 108 w 164"/>
                <a:gd name="T53" fmla="*/ 174 h 212"/>
                <a:gd name="T54" fmla="*/ 116 w 164"/>
                <a:gd name="T55" fmla="*/ 162 h 212"/>
                <a:gd name="T56" fmla="*/ 134 w 164"/>
                <a:gd name="T57" fmla="*/ 161 h 212"/>
                <a:gd name="T58" fmla="*/ 151 w 164"/>
                <a:gd name="T59" fmla="*/ 157 h 212"/>
                <a:gd name="T60" fmla="*/ 146 w 164"/>
                <a:gd name="T61" fmla="*/ 150 h 212"/>
                <a:gd name="T62" fmla="*/ 130 w 164"/>
                <a:gd name="T63" fmla="*/ 138 h 212"/>
                <a:gd name="T64" fmla="*/ 129 w 164"/>
                <a:gd name="T65" fmla="*/ 125 h 212"/>
                <a:gd name="T66" fmla="*/ 138 w 164"/>
                <a:gd name="T67" fmla="*/ 122 h 212"/>
                <a:gd name="T68" fmla="*/ 150 w 164"/>
                <a:gd name="T69" fmla="*/ 121 h 212"/>
                <a:gd name="T70" fmla="*/ 162 w 164"/>
                <a:gd name="T71" fmla="*/ 117 h 212"/>
                <a:gd name="T72" fmla="*/ 158 w 164"/>
                <a:gd name="T73" fmla="*/ 111 h 212"/>
                <a:gd name="T74" fmla="*/ 139 w 164"/>
                <a:gd name="T75" fmla="*/ 115 h 212"/>
                <a:gd name="T76" fmla="*/ 125 w 164"/>
                <a:gd name="T77" fmla="*/ 108 h 212"/>
                <a:gd name="T78" fmla="*/ 118 w 164"/>
                <a:gd name="T79" fmla="*/ 90 h 212"/>
                <a:gd name="T80" fmla="*/ 113 w 164"/>
                <a:gd name="T81" fmla="*/ 71 h 212"/>
                <a:gd name="T82" fmla="*/ 109 w 164"/>
                <a:gd name="T83" fmla="*/ 58 h 212"/>
                <a:gd name="T84" fmla="*/ 104 w 164"/>
                <a:gd name="T85" fmla="*/ 44 h 212"/>
                <a:gd name="T86" fmla="*/ 99 w 164"/>
                <a:gd name="T87" fmla="*/ 29 h 212"/>
                <a:gd name="T88" fmla="*/ 90 w 164"/>
                <a:gd name="T89" fmla="*/ 11 h 212"/>
                <a:gd name="T90" fmla="*/ 80 w 164"/>
                <a:gd name="T91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4" h="212">
                  <a:moveTo>
                    <a:pt x="78" y="3"/>
                  </a:moveTo>
                  <a:lnTo>
                    <a:pt x="75" y="3"/>
                  </a:lnTo>
                  <a:lnTo>
                    <a:pt x="73" y="9"/>
                  </a:lnTo>
                  <a:lnTo>
                    <a:pt x="71" y="13"/>
                  </a:lnTo>
                  <a:lnTo>
                    <a:pt x="72" y="19"/>
                  </a:lnTo>
                  <a:lnTo>
                    <a:pt x="72" y="23"/>
                  </a:lnTo>
                  <a:lnTo>
                    <a:pt x="73" y="27"/>
                  </a:lnTo>
                  <a:lnTo>
                    <a:pt x="74" y="30"/>
                  </a:lnTo>
                  <a:lnTo>
                    <a:pt x="76" y="36"/>
                  </a:lnTo>
                  <a:lnTo>
                    <a:pt x="79" y="40"/>
                  </a:lnTo>
                  <a:lnTo>
                    <a:pt x="80" y="45"/>
                  </a:lnTo>
                  <a:lnTo>
                    <a:pt x="83" y="50"/>
                  </a:lnTo>
                  <a:lnTo>
                    <a:pt x="86" y="55"/>
                  </a:lnTo>
                  <a:lnTo>
                    <a:pt x="88" y="61"/>
                  </a:lnTo>
                  <a:lnTo>
                    <a:pt x="92" y="67"/>
                  </a:lnTo>
                  <a:lnTo>
                    <a:pt x="94" y="73"/>
                  </a:lnTo>
                  <a:lnTo>
                    <a:pt x="97" y="79"/>
                  </a:lnTo>
                  <a:lnTo>
                    <a:pt x="100" y="83"/>
                  </a:lnTo>
                  <a:lnTo>
                    <a:pt x="101" y="90"/>
                  </a:lnTo>
                  <a:lnTo>
                    <a:pt x="102" y="95"/>
                  </a:lnTo>
                  <a:lnTo>
                    <a:pt x="104" y="100"/>
                  </a:lnTo>
                  <a:lnTo>
                    <a:pt x="106" y="105"/>
                  </a:lnTo>
                  <a:lnTo>
                    <a:pt x="107" y="109"/>
                  </a:lnTo>
                  <a:lnTo>
                    <a:pt x="107" y="115"/>
                  </a:lnTo>
                  <a:lnTo>
                    <a:pt x="107" y="118"/>
                  </a:lnTo>
                  <a:lnTo>
                    <a:pt x="104" y="125"/>
                  </a:lnTo>
                  <a:lnTo>
                    <a:pt x="102" y="130"/>
                  </a:lnTo>
                  <a:lnTo>
                    <a:pt x="99" y="133"/>
                  </a:lnTo>
                  <a:lnTo>
                    <a:pt x="94" y="136"/>
                  </a:lnTo>
                  <a:lnTo>
                    <a:pt x="88" y="136"/>
                  </a:lnTo>
                  <a:lnTo>
                    <a:pt x="82" y="136"/>
                  </a:lnTo>
                  <a:lnTo>
                    <a:pt x="78" y="134"/>
                  </a:lnTo>
                  <a:lnTo>
                    <a:pt x="73" y="133"/>
                  </a:lnTo>
                  <a:lnTo>
                    <a:pt x="68" y="133"/>
                  </a:lnTo>
                  <a:lnTo>
                    <a:pt x="64" y="132"/>
                  </a:lnTo>
                  <a:lnTo>
                    <a:pt x="58" y="129"/>
                  </a:lnTo>
                  <a:lnTo>
                    <a:pt x="51" y="129"/>
                  </a:lnTo>
                  <a:lnTo>
                    <a:pt x="45" y="126"/>
                  </a:lnTo>
                  <a:lnTo>
                    <a:pt x="38" y="126"/>
                  </a:lnTo>
                  <a:lnTo>
                    <a:pt x="32" y="126"/>
                  </a:lnTo>
                  <a:lnTo>
                    <a:pt x="26" y="126"/>
                  </a:lnTo>
                  <a:lnTo>
                    <a:pt x="19" y="126"/>
                  </a:lnTo>
                  <a:lnTo>
                    <a:pt x="16" y="126"/>
                  </a:lnTo>
                  <a:lnTo>
                    <a:pt x="10" y="126"/>
                  </a:lnTo>
                  <a:lnTo>
                    <a:pt x="6" y="126"/>
                  </a:lnTo>
                  <a:lnTo>
                    <a:pt x="3" y="126"/>
                  </a:lnTo>
                  <a:lnTo>
                    <a:pt x="2" y="129"/>
                  </a:lnTo>
                  <a:lnTo>
                    <a:pt x="0" y="130"/>
                  </a:lnTo>
                  <a:lnTo>
                    <a:pt x="5" y="134"/>
                  </a:lnTo>
                  <a:lnTo>
                    <a:pt x="9" y="136"/>
                  </a:lnTo>
                  <a:lnTo>
                    <a:pt x="12" y="137"/>
                  </a:lnTo>
                  <a:lnTo>
                    <a:pt x="18" y="138"/>
                  </a:lnTo>
                  <a:lnTo>
                    <a:pt x="24" y="141"/>
                  </a:lnTo>
                  <a:lnTo>
                    <a:pt x="30" y="141"/>
                  </a:lnTo>
                  <a:lnTo>
                    <a:pt x="37" y="142"/>
                  </a:lnTo>
                  <a:lnTo>
                    <a:pt x="44" y="142"/>
                  </a:lnTo>
                  <a:lnTo>
                    <a:pt x="51" y="145"/>
                  </a:lnTo>
                  <a:lnTo>
                    <a:pt x="55" y="145"/>
                  </a:lnTo>
                  <a:lnTo>
                    <a:pt x="62" y="146"/>
                  </a:lnTo>
                  <a:lnTo>
                    <a:pt x="68" y="147"/>
                  </a:lnTo>
                  <a:lnTo>
                    <a:pt x="73" y="149"/>
                  </a:lnTo>
                  <a:lnTo>
                    <a:pt x="78" y="150"/>
                  </a:lnTo>
                  <a:lnTo>
                    <a:pt x="82" y="153"/>
                  </a:lnTo>
                  <a:lnTo>
                    <a:pt x="83" y="154"/>
                  </a:lnTo>
                  <a:lnTo>
                    <a:pt x="86" y="157"/>
                  </a:lnTo>
                  <a:lnTo>
                    <a:pt x="86" y="162"/>
                  </a:lnTo>
                  <a:lnTo>
                    <a:pt x="86" y="166"/>
                  </a:lnTo>
                  <a:lnTo>
                    <a:pt x="85" y="171"/>
                  </a:lnTo>
                  <a:lnTo>
                    <a:pt x="83" y="178"/>
                  </a:lnTo>
                  <a:lnTo>
                    <a:pt x="81" y="183"/>
                  </a:lnTo>
                  <a:lnTo>
                    <a:pt x="80" y="189"/>
                  </a:lnTo>
                  <a:lnTo>
                    <a:pt x="79" y="197"/>
                  </a:lnTo>
                  <a:lnTo>
                    <a:pt x="80" y="205"/>
                  </a:lnTo>
                  <a:lnTo>
                    <a:pt x="82" y="210"/>
                  </a:lnTo>
                  <a:lnTo>
                    <a:pt x="85" y="212"/>
                  </a:lnTo>
                  <a:lnTo>
                    <a:pt x="89" y="209"/>
                  </a:lnTo>
                  <a:lnTo>
                    <a:pt x="94" y="204"/>
                  </a:lnTo>
                  <a:lnTo>
                    <a:pt x="97" y="196"/>
                  </a:lnTo>
                  <a:lnTo>
                    <a:pt x="102" y="189"/>
                  </a:lnTo>
                  <a:lnTo>
                    <a:pt x="106" y="180"/>
                  </a:lnTo>
                  <a:lnTo>
                    <a:pt x="108" y="174"/>
                  </a:lnTo>
                  <a:lnTo>
                    <a:pt x="110" y="168"/>
                  </a:lnTo>
                  <a:lnTo>
                    <a:pt x="113" y="166"/>
                  </a:lnTo>
                  <a:lnTo>
                    <a:pt x="116" y="162"/>
                  </a:lnTo>
                  <a:lnTo>
                    <a:pt x="122" y="162"/>
                  </a:lnTo>
                  <a:lnTo>
                    <a:pt x="127" y="161"/>
                  </a:lnTo>
                  <a:lnTo>
                    <a:pt x="134" y="161"/>
                  </a:lnTo>
                  <a:lnTo>
                    <a:pt x="141" y="159"/>
                  </a:lnTo>
                  <a:lnTo>
                    <a:pt x="148" y="158"/>
                  </a:lnTo>
                  <a:lnTo>
                    <a:pt x="151" y="157"/>
                  </a:lnTo>
                  <a:lnTo>
                    <a:pt x="151" y="154"/>
                  </a:lnTo>
                  <a:lnTo>
                    <a:pt x="150" y="153"/>
                  </a:lnTo>
                  <a:lnTo>
                    <a:pt x="146" y="150"/>
                  </a:lnTo>
                  <a:lnTo>
                    <a:pt x="141" y="146"/>
                  </a:lnTo>
                  <a:lnTo>
                    <a:pt x="135" y="142"/>
                  </a:lnTo>
                  <a:lnTo>
                    <a:pt x="130" y="138"/>
                  </a:lnTo>
                  <a:lnTo>
                    <a:pt x="127" y="133"/>
                  </a:lnTo>
                  <a:lnTo>
                    <a:pt x="125" y="128"/>
                  </a:lnTo>
                  <a:lnTo>
                    <a:pt x="129" y="125"/>
                  </a:lnTo>
                  <a:lnTo>
                    <a:pt x="130" y="125"/>
                  </a:lnTo>
                  <a:lnTo>
                    <a:pt x="134" y="124"/>
                  </a:lnTo>
                  <a:lnTo>
                    <a:pt x="138" y="122"/>
                  </a:lnTo>
                  <a:lnTo>
                    <a:pt x="143" y="122"/>
                  </a:lnTo>
                  <a:lnTo>
                    <a:pt x="146" y="122"/>
                  </a:lnTo>
                  <a:lnTo>
                    <a:pt x="150" y="121"/>
                  </a:lnTo>
                  <a:lnTo>
                    <a:pt x="153" y="121"/>
                  </a:lnTo>
                  <a:lnTo>
                    <a:pt x="157" y="120"/>
                  </a:lnTo>
                  <a:lnTo>
                    <a:pt x="162" y="117"/>
                  </a:lnTo>
                  <a:lnTo>
                    <a:pt x="164" y="115"/>
                  </a:lnTo>
                  <a:lnTo>
                    <a:pt x="162" y="111"/>
                  </a:lnTo>
                  <a:lnTo>
                    <a:pt x="158" y="111"/>
                  </a:lnTo>
                  <a:lnTo>
                    <a:pt x="152" y="111"/>
                  </a:lnTo>
                  <a:lnTo>
                    <a:pt x="146" y="113"/>
                  </a:lnTo>
                  <a:lnTo>
                    <a:pt x="139" y="115"/>
                  </a:lnTo>
                  <a:lnTo>
                    <a:pt x="134" y="115"/>
                  </a:lnTo>
                  <a:lnTo>
                    <a:pt x="128" y="113"/>
                  </a:lnTo>
                  <a:lnTo>
                    <a:pt x="125" y="108"/>
                  </a:lnTo>
                  <a:lnTo>
                    <a:pt x="123" y="103"/>
                  </a:lnTo>
                  <a:lnTo>
                    <a:pt x="121" y="97"/>
                  </a:lnTo>
                  <a:lnTo>
                    <a:pt x="118" y="90"/>
                  </a:lnTo>
                  <a:lnTo>
                    <a:pt x="116" y="82"/>
                  </a:lnTo>
                  <a:lnTo>
                    <a:pt x="115" y="76"/>
                  </a:lnTo>
                  <a:lnTo>
                    <a:pt x="113" y="71"/>
                  </a:lnTo>
                  <a:lnTo>
                    <a:pt x="111" y="67"/>
                  </a:lnTo>
                  <a:lnTo>
                    <a:pt x="110" y="62"/>
                  </a:lnTo>
                  <a:lnTo>
                    <a:pt x="109" y="58"/>
                  </a:lnTo>
                  <a:lnTo>
                    <a:pt x="108" y="53"/>
                  </a:lnTo>
                  <a:lnTo>
                    <a:pt x="106" y="48"/>
                  </a:lnTo>
                  <a:lnTo>
                    <a:pt x="104" y="44"/>
                  </a:lnTo>
                  <a:lnTo>
                    <a:pt x="102" y="38"/>
                  </a:lnTo>
                  <a:lnTo>
                    <a:pt x="101" y="34"/>
                  </a:lnTo>
                  <a:lnTo>
                    <a:pt x="99" y="29"/>
                  </a:lnTo>
                  <a:lnTo>
                    <a:pt x="97" y="25"/>
                  </a:lnTo>
                  <a:lnTo>
                    <a:pt x="94" y="17"/>
                  </a:lnTo>
                  <a:lnTo>
                    <a:pt x="90" y="11"/>
                  </a:lnTo>
                  <a:lnTo>
                    <a:pt x="87" y="6"/>
                  </a:lnTo>
                  <a:lnTo>
                    <a:pt x="83" y="3"/>
                  </a:lnTo>
                  <a:lnTo>
                    <a:pt x="80" y="0"/>
                  </a:lnTo>
                  <a:lnTo>
                    <a:pt x="78" y="3"/>
                  </a:lnTo>
                  <a:lnTo>
                    <a:pt x="78" y="3"/>
                  </a:lnTo>
                  <a:close/>
                </a:path>
              </a:pathLst>
            </a:custGeom>
            <a:solidFill>
              <a:srgbClr val="2B6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08" name="Freeform 88"/>
            <p:cNvSpPr>
              <a:spLocks/>
            </p:cNvSpPr>
            <p:nvPr/>
          </p:nvSpPr>
          <p:spPr bwMode="auto">
            <a:xfrm>
              <a:off x="1439" y="3373"/>
              <a:ext cx="640" cy="565"/>
            </a:xfrm>
            <a:custGeom>
              <a:avLst/>
              <a:gdLst>
                <a:gd name="T0" fmla="*/ 371 w 1281"/>
                <a:gd name="T1" fmla="*/ 0 h 1130"/>
                <a:gd name="T2" fmla="*/ 290 w 1281"/>
                <a:gd name="T3" fmla="*/ 20 h 1130"/>
                <a:gd name="T4" fmla="*/ 208 w 1281"/>
                <a:gd name="T5" fmla="*/ 74 h 1130"/>
                <a:gd name="T6" fmla="*/ 124 w 1281"/>
                <a:gd name="T7" fmla="*/ 163 h 1130"/>
                <a:gd name="T8" fmla="*/ 52 w 1281"/>
                <a:gd name="T9" fmla="*/ 264 h 1130"/>
                <a:gd name="T10" fmla="*/ 10 w 1281"/>
                <a:gd name="T11" fmla="*/ 408 h 1130"/>
                <a:gd name="T12" fmla="*/ 11 w 1281"/>
                <a:gd name="T13" fmla="*/ 615 h 1130"/>
                <a:gd name="T14" fmla="*/ 91 w 1281"/>
                <a:gd name="T15" fmla="*/ 822 h 1130"/>
                <a:gd name="T16" fmla="*/ 215 w 1281"/>
                <a:gd name="T17" fmla="*/ 990 h 1130"/>
                <a:gd name="T18" fmla="*/ 347 w 1281"/>
                <a:gd name="T19" fmla="*/ 1082 h 1130"/>
                <a:gd name="T20" fmla="*/ 469 w 1281"/>
                <a:gd name="T21" fmla="*/ 1111 h 1130"/>
                <a:gd name="T22" fmla="*/ 586 w 1281"/>
                <a:gd name="T23" fmla="*/ 1122 h 1130"/>
                <a:gd name="T24" fmla="*/ 688 w 1281"/>
                <a:gd name="T25" fmla="*/ 1124 h 1130"/>
                <a:gd name="T26" fmla="*/ 772 w 1281"/>
                <a:gd name="T27" fmla="*/ 1128 h 1130"/>
                <a:gd name="T28" fmla="*/ 860 w 1281"/>
                <a:gd name="T29" fmla="*/ 1123 h 1130"/>
                <a:gd name="T30" fmla="*/ 941 w 1281"/>
                <a:gd name="T31" fmla="*/ 1103 h 1130"/>
                <a:gd name="T32" fmla="*/ 1034 w 1281"/>
                <a:gd name="T33" fmla="*/ 1043 h 1130"/>
                <a:gd name="T34" fmla="*/ 1137 w 1281"/>
                <a:gd name="T35" fmla="*/ 948 h 1130"/>
                <a:gd name="T36" fmla="*/ 1215 w 1281"/>
                <a:gd name="T37" fmla="*/ 846 h 1130"/>
                <a:gd name="T38" fmla="*/ 1268 w 1281"/>
                <a:gd name="T39" fmla="*/ 720 h 1130"/>
                <a:gd name="T40" fmla="*/ 1281 w 1281"/>
                <a:gd name="T41" fmla="*/ 598 h 1130"/>
                <a:gd name="T42" fmla="*/ 1271 w 1281"/>
                <a:gd name="T43" fmla="*/ 482 h 1130"/>
                <a:gd name="T44" fmla="*/ 1248 w 1281"/>
                <a:gd name="T45" fmla="*/ 373 h 1130"/>
                <a:gd name="T46" fmla="*/ 1204 w 1281"/>
                <a:gd name="T47" fmla="*/ 284 h 1130"/>
                <a:gd name="T48" fmla="*/ 1116 w 1281"/>
                <a:gd name="T49" fmla="*/ 180 h 1130"/>
                <a:gd name="T50" fmla="*/ 1033 w 1281"/>
                <a:gd name="T51" fmla="*/ 125 h 1130"/>
                <a:gd name="T52" fmla="*/ 951 w 1281"/>
                <a:gd name="T53" fmla="*/ 47 h 1130"/>
                <a:gd name="T54" fmla="*/ 864 w 1281"/>
                <a:gd name="T55" fmla="*/ 7 h 1130"/>
                <a:gd name="T56" fmla="*/ 949 w 1281"/>
                <a:gd name="T57" fmla="*/ 85 h 1130"/>
                <a:gd name="T58" fmla="*/ 864 w 1281"/>
                <a:gd name="T59" fmla="*/ 98 h 1130"/>
                <a:gd name="T60" fmla="*/ 810 w 1281"/>
                <a:gd name="T61" fmla="*/ 121 h 1130"/>
                <a:gd name="T62" fmla="*/ 899 w 1281"/>
                <a:gd name="T63" fmla="*/ 127 h 1130"/>
                <a:gd name="T64" fmla="*/ 1001 w 1281"/>
                <a:gd name="T65" fmla="*/ 151 h 1130"/>
                <a:gd name="T66" fmla="*/ 1091 w 1281"/>
                <a:gd name="T67" fmla="*/ 215 h 1130"/>
                <a:gd name="T68" fmla="*/ 1167 w 1281"/>
                <a:gd name="T69" fmla="*/ 299 h 1130"/>
                <a:gd name="T70" fmla="*/ 1222 w 1281"/>
                <a:gd name="T71" fmla="*/ 408 h 1130"/>
                <a:gd name="T72" fmla="*/ 1247 w 1281"/>
                <a:gd name="T73" fmla="*/ 553 h 1130"/>
                <a:gd name="T74" fmla="*/ 1223 w 1281"/>
                <a:gd name="T75" fmla="*/ 724 h 1130"/>
                <a:gd name="T76" fmla="*/ 1157 w 1281"/>
                <a:gd name="T77" fmla="*/ 879 h 1130"/>
                <a:gd name="T78" fmla="*/ 1062 w 1281"/>
                <a:gd name="T79" fmla="*/ 997 h 1130"/>
                <a:gd name="T80" fmla="*/ 955 w 1281"/>
                <a:gd name="T81" fmla="*/ 1053 h 1130"/>
                <a:gd name="T82" fmla="*/ 836 w 1281"/>
                <a:gd name="T83" fmla="*/ 1081 h 1130"/>
                <a:gd name="T84" fmla="*/ 704 w 1281"/>
                <a:gd name="T85" fmla="*/ 1093 h 1130"/>
                <a:gd name="T86" fmla="*/ 553 w 1281"/>
                <a:gd name="T87" fmla="*/ 1084 h 1130"/>
                <a:gd name="T88" fmla="*/ 403 w 1281"/>
                <a:gd name="T89" fmla="*/ 1053 h 1130"/>
                <a:gd name="T90" fmla="*/ 303 w 1281"/>
                <a:gd name="T91" fmla="*/ 1015 h 1130"/>
                <a:gd name="T92" fmla="*/ 221 w 1281"/>
                <a:gd name="T93" fmla="*/ 954 h 1130"/>
                <a:gd name="T94" fmla="*/ 145 w 1281"/>
                <a:gd name="T95" fmla="*/ 859 h 1130"/>
                <a:gd name="T96" fmla="*/ 81 w 1281"/>
                <a:gd name="T97" fmla="*/ 747 h 1130"/>
                <a:gd name="T98" fmla="*/ 36 w 1281"/>
                <a:gd name="T99" fmla="*/ 624 h 1130"/>
                <a:gd name="T100" fmla="*/ 24 w 1281"/>
                <a:gd name="T101" fmla="*/ 508 h 1130"/>
                <a:gd name="T102" fmla="*/ 36 w 1281"/>
                <a:gd name="T103" fmla="*/ 405 h 1130"/>
                <a:gd name="T104" fmla="*/ 69 w 1281"/>
                <a:gd name="T105" fmla="*/ 309 h 1130"/>
                <a:gd name="T106" fmla="*/ 142 w 1281"/>
                <a:gd name="T107" fmla="*/ 210 h 1130"/>
                <a:gd name="T108" fmla="*/ 223 w 1281"/>
                <a:gd name="T109" fmla="*/ 169 h 1130"/>
                <a:gd name="T110" fmla="*/ 298 w 1281"/>
                <a:gd name="T111" fmla="*/ 147 h 1130"/>
                <a:gd name="T112" fmla="*/ 408 w 1281"/>
                <a:gd name="T113" fmla="*/ 131 h 1130"/>
                <a:gd name="T114" fmla="*/ 373 w 1281"/>
                <a:gd name="T115" fmla="*/ 108 h 1130"/>
                <a:gd name="T116" fmla="*/ 261 w 1281"/>
                <a:gd name="T117" fmla="*/ 129 h 1130"/>
                <a:gd name="T118" fmla="*/ 267 w 1281"/>
                <a:gd name="T119" fmla="*/ 56 h 1130"/>
                <a:gd name="T120" fmla="*/ 369 w 1281"/>
                <a:gd name="T121" fmla="*/ 41 h 1130"/>
                <a:gd name="T122" fmla="*/ 463 w 1281"/>
                <a:gd name="T123" fmla="*/ 76 h 1130"/>
                <a:gd name="T124" fmla="*/ 457 w 1281"/>
                <a:gd name="T125" fmla="*/ 29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1" h="1130">
                  <a:moveTo>
                    <a:pt x="457" y="12"/>
                  </a:moveTo>
                  <a:lnTo>
                    <a:pt x="456" y="10"/>
                  </a:lnTo>
                  <a:lnTo>
                    <a:pt x="452" y="9"/>
                  </a:lnTo>
                  <a:lnTo>
                    <a:pt x="448" y="8"/>
                  </a:lnTo>
                  <a:lnTo>
                    <a:pt x="442" y="7"/>
                  </a:lnTo>
                  <a:lnTo>
                    <a:pt x="437" y="5"/>
                  </a:lnTo>
                  <a:lnTo>
                    <a:pt x="432" y="4"/>
                  </a:lnTo>
                  <a:lnTo>
                    <a:pt x="428" y="3"/>
                  </a:lnTo>
                  <a:lnTo>
                    <a:pt x="424" y="3"/>
                  </a:lnTo>
                  <a:lnTo>
                    <a:pt x="418" y="1"/>
                  </a:lnTo>
                  <a:lnTo>
                    <a:pt x="414" y="0"/>
                  </a:lnTo>
                  <a:lnTo>
                    <a:pt x="408" y="0"/>
                  </a:lnTo>
                  <a:lnTo>
                    <a:pt x="402" y="0"/>
                  </a:lnTo>
                  <a:lnTo>
                    <a:pt x="395" y="0"/>
                  </a:lnTo>
                  <a:lnTo>
                    <a:pt x="389" y="0"/>
                  </a:lnTo>
                  <a:lnTo>
                    <a:pt x="382" y="0"/>
                  </a:lnTo>
                  <a:lnTo>
                    <a:pt x="375" y="0"/>
                  </a:lnTo>
                  <a:lnTo>
                    <a:pt x="371" y="0"/>
                  </a:lnTo>
                  <a:lnTo>
                    <a:pt x="367" y="0"/>
                  </a:lnTo>
                  <a:lnTo>
                    <a:pt x="364" y="0"/>
                  </a:lnTo>
                  <a:lnTo>
                    <a:pt x="360" y="0"/>
                  </a:lnTo>
                  <a:lnTo>
                    <a:pt x="352" y="1"/>
                  </a:lnTo>
                  <a:lnTo>
                    <a:pt x="345" y="4"/>
                  </a:lnTo>
                  <a:lnTo>
                    <a:pt x="340" y="4"/>
                  </a:lnTo>
                  <a:lnTo>
                    <a:pt x="337" y="4"/>
                  </a:lnTo>
                  <a:lnTo>
                    <a:pt x="332" y="5"/>
                  </a:lnTo>
                  <a:lnTo>
                    <a:pt x="329" y="7"/>
                  </a:lnTo>
                  <a:lnTo>
                    <a:pt x="324" y="8"/>
                  </a:lnTo>
                  <a:lnTo>
                    <a:pt x="319" y="9"/>
                  </a:lnTo>
                  <a:lnTo>
                    <a:pt x="316" y="9"/>
                  </a:lnTo>
                  <a:lnTo>
                    <a:pt x="312" y="12"/>
                  </a:lnTo>
                  <a:lnTo>
                    <a:pt x="307" y="12"/>
                  </a:lnTo>
                  <a:lnTo>
                    <a:pt x="303" y="13"/>
                  </a:lnTo>
                  <a:lnTo>
                    <a:pt x="298" y="16"/>
                  </a:lnTo>
                  <a:lnTo>
                    <a:pt x="295" y="17"/>
                  </a:lnTo>
                  <a:lnTo>
                    <a:pt x="290" y="20"/>
                  </a:lnTo>
                  <a:lnTo>
                    <a:pt x="286" y="22"/>
                  </a:lnTo>
                  <a:lnTo>
                    <a:pt x="282" y="25"/>
                  </a:lnTo>
                  <a:lnTo>
                    <a:pt x="277" y="28"/>
                  </a:lnTo>
                  <a:lnTo>
                    <a:pt x="272" y="29"/>
                  </a:lnTo>
                  <a:lnTo>
                    <a:pt x="269" y="31"/>
                  </a:lnTo>
                  <a:lnTo>
                    <a:pt x="264" y="33"/>
                  </a:lnTo>
                  <a:lnTo>
                    <a:pt x="261" y="35"/>
                  </a:lnTo>
                  <a:lnTo>
                    <a:pt x="256" y="37"/>
                  </a:lnTo>
                  <a:lnTo>
                    <a:pt x="253" y="39"/>
                  </a:lnTo>
                  <a:lnTo>
                    <a:pt x="249" y="42"/>
                  </a:lnTo>
                  <a:lnTo>
                    <a:pt x="247" y="45"/>
                  </a:lnTo>
                  <a:lnTo>
                    <a:pt x="240" y="49"/>
                  </a:lnTo>
                  <a:lnTo>
                    <a:pt x="233" y="52"/>
                  </a:lnTo>
                  <a:lnTo>
                    <a:pt x="227" y="56"/>
                  </a:lnTo>
                  <a:lnTo>
                    <a:pt x="222" y="62"/>
                  </a:lnTo>
                  <a:lnTo>
                    <a:pt x="216" y="66"/>
                  </a:lnTo>
                  <a:lnTo>
                    <a:pt x="212" y="70"/>
                  </a:lnTo>
                  <a:lnTo>
                    <a:pt x="208" y="74"/>
                  </a:lnTo>
                  <a:lnTo>
                    <a:pt x="204" y="79"/>
                  </a:lnTo>
                  <a:lnTo>
                    <a:pt x="195" y="87"/>
                  </a:lnTo>
                  <a:lnTo>
                    <a:pt x="191" y="95"/>
                  </a:lnTo>
                  <a:lnTo>
                    <a:pt x="184" y="102"/>
                  </a:lnTo>
                  <a:lnTo>
                    <a:pt x="179" y="109"/>
                  </a:lnTo>
                  <a:lnTo>
                    <a:pt x="174" y="116"/>
                  </a:lnTo>
                  <a:lnTo>
                    <a:pt x="171" y="122"/>
                  </a:lnTo>
                  <a:lnTo>
                    <a:pt x="166" y="127"/>
                  </a:lnTo>
                  <a:lnTo>
                    <a:pt x="163" y="134"/>
                  </a:lnTo>
                  <a:lnTo>
                    <a:pt x="157" y="138"/>
                  </a:lnTo>
                  <a:lnTo>
                    <a:pt x="153" y="142"/>
                  </a:lnTo>
                  <a:lnTo>
                    <a:pt x="150" y="143"/>
                  </a:lnTo>
                  <a:lnTo>
                    <a:pt x="146" y="146"/>
                  </a:lnTo>
                  <a:lnTo>
                    <a:pt x="142" y="148"/>
                  </a:lnTo>
                  <a:lnTo>
                    <a:pt x="138" y="151"/>
                  </a:lnTo>
                  <a:lnTo>
                    <a:pt x="133" y="154"/>
                  </a:lnTo>
                  <a:lnTo>
                    <a:pt x="129" y="159"/>
                  </a:lnTo>
                  <a:lnTo>
                    <a:pt x="124" y="163"/>
                  </a:lnTo>
                  <a:lnTo>
                    <a:pt x="119" y="168"/>
                  </a:lnTo>
                  <a:lnTo>
                    <a:pt x="114" y="173"/>
                  </a:lnTo>
                  <a:lnTo>
                    <a:pt x="108" y="179"/>
                  </a:lnTo>
                  <a:lnTo>
                    <a:pt x="102" y="185"/>
                  </a:lnTo>
                  <a:lnTo>
                    <a:pt x="96" y="193"/>
                  </a:lnTo>
                  <a:lnTo>
                    <a:pt x="90" y="200"/>
                  </a:lnTo>
                  <a:lnTo>
                    <a:pt x="84" y="207"/>
                  </a:lnTo>
                  <a:lnTo>
                    <a:pt x="81" y="211"/>
                  </a:lnTo>
                  <a:lnTo>
                    <a:pt x="79" y="215"/>
                  </a:lnTo>
                  <a:lnTo>
                    <a:pt x="75" y="221"/>
                  </a:lnTo>
                  <a:lnTo>
                    <a:pt x="73" y="226"/>
                  </a:lnTo>
                  <a:lnTo>
                    <a:pt x="69" y="231"/>
                  </a:lnTo>
                  <a:lnTo>
                    <a:pt x="67" y="236"/>
                  </a:lnTo>
                  <a:lnTo>
                    <a:pt x="63" y="240"/>
                  </a:lnTo>
                  <a:lnTo>
                    <a:pt x="60" y="247"/>
                  </a:lnTo>
                  <a:lnTo>
                    <a:pt x="56" y="251"/>
                  </a:lnTo>
                  <a:lnTo>
                    <a:pt x="54" y="257"/>
                  </a:lnTo>
                  <a:lnTo>
                    <a:pt x="52" y="264"/>
                  </a:lnTo>
                  <a:lnTo>
                    <a:pt x="49" y="272"/>
                  </a:lnTo>
                  <a:lnTo>
                    <a:pt x="46" y="277"/>
                  </a:lnTo>
                  <a:lnTo>
                    <a:pt x="42" y="284"/>
                  </a:lnTo>
                  <a:lnTo>
                    <a:pt x="40" y="290"/>
                  </a:lnTo>
                  <a:lnTo>
                    <a:pt x="38" y="298"/>
                  </a:lnTo>
                  <a:lnTo>
                    <a:pt x="35" y="305"/>
                  </a:lnTo>
                  <a:lnTo>
                    <a:pt x="32" y="313"/>
                  </a:lnTo>
                  <a:lnTo>
                    <a:pt x="31" y="320"/>
                  </a:lnTo>
                  <a:lnTo>
                    <a:pt x="28" y="328"/>
                  </a:lnTo>
                  <a:lnTo>
                    <a:pt x="25" y="336"/>
                  </a:lnTo>
                  <a:lnTo>
                    <a:pt x="24" y="344"/>
                  </a:lnTo>
                  <a:lnTo>
                    <a:pt x="21" y="352"/>
                  </a:lnTo>
                  <a:lnTo>
                    <a:pt x="19" y="361"/>
                  </a:lnTo>
                  <a:lnTo>
                    <a:pt x="17" y="370"/>
                  </a:lnTo>
                  <a:lnTo>
                    <a:pt x="14" y="380"/>
                  </a:lnTo>
                  <a:lnTo>
                    <a:pt x="13" y="389"/>
                  </a:lnTo>
                  <a:lnTo>
                    <a:pt x="12" y="399"/>
                  </a:lnTo>
                  <a:lnTo>
                    <a:pt x="10" y="408"/>
                  </a:lnTo>
                  <a:lnTo>
                    <a:pt x="7" y="419"/>
                  </a:lnTo>
                  <a:lnTo>
                    <a:pt x="6" y="428"/>
                  </a:lnTo>
                  <a:lnTo>
                    <a:pt x="6" y="440"/>
                  </a:lnTo>
                  <a:lnTo>
                    <a:pt x="4" y="451"/>
                  </a:lnTo>
                  <a:lnTo>
                    <a:pt x="4" y="462"/>
                  </a:lnTo>
                  <a:lnTo>
                    <a:pt x="3" y="474"/>
                  </a:lnTo>
                  <a:lnTo>
                    <a:pt x="3" y="486"/>
                  </a:lnTo>
                  <a:lnTo>
                    <a:pt x="0" y="496"/>
                  </a:lnTo>
                  <a:lnTo>
                    <a:pt x="0" y="508"/>
                  </a:lnTo>
                  <a:lnTo>
                    <a:pt x="0" y="520"/>
                  </a:lnTo>
                  <a:lnTo>
                    <a:pt x="1" y="532"/>
                  </a:lnTo>
                  <a:lnTo>
                    <a:pt x="1" y="544"/>
                  </a:lnTo>
                  <a:lnTo>
                    <a:pt x="3" y="556"/>
                  </a:lnTo>
                  <a:lnTo>
                    <a:pt x="4" y="567"/>
                  </a:lnTo>
                  <a:lnTo>
                    <a:pt x="6" y="581"/>
                  </a:lnTo>
                  <a:lnTo>
                    <a:pt x="7" y="591"/>
                  </a:lnTo>
                  <a:lnTo>
                    <a:pt x="10" y="603"/>
                  </a:lnTo>
                  <a:lnTo>
                    <a:pt x="11" y="615"/>
                  </a:lnTo>
                  <a:lnTo>
                    <a:pt x="14" y="627"/>
                  </a:lnTo>
                  <a:lnTo>
                    <a:pt x="15" y="638"/>
                  </a:lnTo>
                  <a:lnTo>
                    <a:pt x="20" y="650"/>
                  </a:lnTo>
                  <a:lnTo>
                    <a:pt x="24" y="662"/>
                  </a:lnTo>
                  <a:lnTo>
                    <a:pt x="27" y="675"/>
                  </a:lnTo>
                  <a:lnTo>
                    <a:pt x="31" y="686"/>
                  </a:lnTo>
                  <a:lnTo>
                    <a:pt x="34" y="697"/>
                  </a:lnTo>
                  <a:lnTo>
                    <a:pt x="39" y="709"/>
                  </a:lnTo>
                  <a:lnTo>
                    <a:pt x="43" y="721"/>
                  </a:lnTo>
                  <a:lnTo>
                    <a:pt x="47" y="733"/>
                  </a:lnTo>
                  <a:lnTo>
                    <a:pt x="53" y="745"/>
                  </a:lnTo>
                  <a:lnTo>
                    <a:pt x="57" y="755"/>
                  </a:lnTo>
                  <a:lnTo>
                    <a:pt x="63" y="767"/>
                  </a:lnTo>
                  <a:lnTo>
                    <a:pt x="68" y="779"/>
                  </a:lnTo>
                  <a:lnTo>
                    <a:pt x="74" y="789"/>
                  </a:lnTo>
                  <a:lnTo>
                    <a:pt x="79" y="800"/>
                  </a:lnTo>
                  <a:lnTo>
                    <a:pt x="86" y="812"/>
                  </a:lnTo>
                  <a:lnTo>
                    <a:pt x="91" y="822"/>
                  </a:lnTo>
                  <a:lnTo>
                    <a:pt x="97" y="834"/>
                  </a:lnTo>
                  <a:lnTo>
                    <a:pt x="103" y="845"/>
                  </a:lnTo>
                  <a:lnTo>
                    <a:pt x="110" y="855"/>
                  </a:lnTo>
                  <a:lnTo>
                    <a:pt x="117" y="866"/>
                  </a:lnTo>
                  <a:lnTo>
                    <a:pt x="123" y="875"/>
                  </a:lnTo>
                  <a:lnTo>
                    <a:pt x="130" y="885"/>
                  </a:lnTo>
                  <a:lnTo>
                    <a:pt x="136" y="895"/>
                  </a:lnTo>
                  <a:lnTo>
                    <a:pt x="143" y="905"/>
                  </a:lnTo>
                  <a:lnTo>
                    <a:pt x="151" y="914"/>
                  </a:lnTo>
                  <a:lnTo>
                    <a:pt x="157" y="923"/>
                  </a:lnTo>
                  <a:lnTo>
                    <a:pt x="165" y="933"/>
                  </a:lnTo>
                  <a:lnTo>
                    <a:pt x="171" y="942"/>
                  </a:lnTo>
                  <a:lnTo>
                    <a:pt x="179" y="950"/>
                  </a:lnTo>
                  <a:lnTo>
                    <a:pt x="186" y="959"/>
                  </a:lnTo>
                  <a:lnTo>
                    <a:pt x="194" y="967"/>
                  </a:lnTo>
                  <a:lnTo>
                    <a:pt x="201" y="975"/>
                  </a:lnTo>
                  <a:lnTo>
                    <a:pt x="208" y="983"/>
                  </a:lnTo>
                  <a:lnTo>
                    <a:pt x="215" y="990"/>
                  </a:lnTo>
                  <a:lnTo>
                    <a:pt x="223" y="998"/>
                  </a:lnTo>
                  <a:lnTo>
                    <a:pt x="230" y="1005"/>
                  </a:lnTo>
                  <a:lnTo>
                    <a:pt x="239" y="1013"/>
                  </a:lnTo>
                  <a:lnTo>
                    <a:pt x="246" y="1018"/>
                  </a:lnTo>
                  <a:lnTo>
                    <a:pt x="254" y="1026"/>
                  </a:lnTo>
                  <a:lnTo>
                    <a:pt x="261" y="1031"/>
                  </a:lnTo>
                  <a:lnTo>
                    <a:pt x="268" y="1038"/>
                  </a:lnTo>
                  <a:lnTo>
                    <a:pt x="276" y="1043"/>
                  </a:lnTo>
                  <a:lnTo>
                    <a:pt x="283" y="1050"/>
                  </a:lnTo>
                  <a:lnTo>
                    <a:pt x="290" y="1053"/>
                  </a:lnTo>
                  <a:lnTo>
                    <a:pt x="297" y="1057"/>
                  </a:lnTo>
                  <a:lnTo>
                    <a:pt x="304" y="1063"/>
                  </a:lnTo>
                  <a:lnTo>
                    <a:pt x="312" y="1068"/>
                  </a:lnTo>
                  <a:lnTo>
                    <a:pt x="319" y="1071"/>
                  </a:lnTo>
                  <a:lnTo>
                    <a:pt x="326" y="1073"/>
                  </a:lnTo>
                  <a:lnTo>
                    <a:pt x="333" y="1077"/>
                  </a:lnTo>
                  <a:lnTo>
                    <a:pt x="340" y="1081"/>
                  </a:lnTo>
                  <a:lnTo>
                    <a:pt x="347" y="1082"/>
                  </a:lnTo>
                  <a:lnTo>
                    <a:pt x="353" y="1085"/>
                  </a:lnTo>
                  <a:lnTo>
                    <a:pt x="360" y="1088"/>
                  </a:lnTo>
                  <a:lnTo>
                    <a:pt x="367" y="1089"/>
                  </a:lnTo>
                  <a:lnTo>
                    <a:pt x="374" y="1092"/>
                  </a:lnTo>
                  <a:lnTo>
                    <a:pt x="381" y="1093"/>
                  </a:lnTo>
                  <a:lnTo>
                    <a:pt x="387" y="1095"/>
                  </a:lnTo>
                  <a:lnTo>
                    <a:pt x="394" y="1097"/>
                  </a:lnTo>
                  <a:lnTo>
                    <a:pt x="401" y="1098"/>
                  </a:lnTo>
                  <a:lnTo>
                    <a:pt x="408" y="1101"/>
                  </a:lnTo>
                  <a:lnTo>
                    <a:pt x="415" y="1101"/>
                  </a:lnTo>
                  <a:lnTo>
                    <a:pt x="422" y="1103"/>
                  </a:lnTo>
                  <a:lnTo>
                    <a:pt x="428" y="1105"/>
                  </a:lnTo>
                  <a:lnTo>
                    <a:pt x="435" y="1106"/>
                  </a:lnTo>
                  <a:lnTo>
                    <a:pt x="442" y="1107"/>
                  </a:lnTo>
                  <a:lnTo>
                    <a:pt x="449" y="1109"/>
                  </a:lnTo>
                  <a:lnTo>
                    <a:pt x="456" y="1110"/>
                  </a:lnTo>
                  <a:lnTo>
                    <a:pt x="463" y="1111"/>
                  </a:lnTo>
                  <a:lnTo>
                    <a:pt x="469" y="1111"/>
                  </a:lnTo>
                  <a:lnTo>
                    <a:pt x="476" y="1113"/>
                  </a:lnTo>
                  <a:lnTo>
                    <a:pt x="482" y="1113"/>
                  </a:lnTo>
                  <a:lnTo>
                    <a:pt x="489" y="1115"/>
                  </a:lnTo>
                  <a:lnTo>
                    <a:pt x="496" y="1115"/>
                  </a:lnTo>
                  <a:lnTo>
                    <a:pt x="503" y="1117"/>
                  </a:lnTo>
                  <a:lnTo>
                    <a:pt x="510" y="1117"/>
                  </a:lnTo>
                  <a:lnTo>
                    <a:pt x="515" y="1117"/>
                  </a:lnTo>
                  <a:lnTo>
                    <a:pt x="522" y="1118"/>
                  </a:lnTo>
                  <a:lnTo>
                    <a:pt x="528" y="1119"/>
                  </a:lnTo>
                  <a:lnTo>
                    <a:pt x="535" y="1119"/>
                  </a:lnTo>
                  <a:lnTo>
                    <a:pt x="542" y="1119"/>
                  </a:lnTo>
                  <a:lnTo>
                    <a:pt x="548" y="1120"/>
                  </a:lnTo>
                  <a:lnTo>
                    <a:pt x="555" y="1120"/>
                  </a:lnTo>
                  <a:lnTo>
                    <a:pt x="561" y="1120"/>
                  </a:lnTo>
                  <a:lnTo>
                    <a:pt x="567" y="1120"/>
                  </a:lnTo>
                  <a:lnTo>
                    <a:pt x="574" y="1120"/>
                  </a:lnTo>
                  <a:lnTo>
                    <a:pt x="580" y="1122"/>
                  </a:lnTo>
                  <a:lnTo>
                    <a:pt x="586" y="1122"/>
                  </a:lnTo>
                  <a:lnTo>
                    <a:pt x="591" y="1122"/>
                  </a:lnTo>
                  <a:lnTo>
                    <a:pt x="598" y="1122"/>
                  </a:lnTo>
                  <a:lnTo>
                    <a:pt x="604" y="1123"/>
                  </a:lnTo>
                  <a:lnTo>
                    <a:pt x="610" y="1123"/>
                  </a:lnTo>
                  <a:lnTo>
                    <a:pt x="616" y="1123"/>
                  </a:lnTo>
                  <a:lnTo>
                    <a:pt x="622" y="1123"/>
                  </a:lnTo>
                  <a:lnTo>
                    <a:pt x="628" y="1123"/>
                  </a:lnTo>
                  <a:lnTo>
                    <a:pt x="633" y="1123"/>
                  </a:lnTo>
                  <a:lnTo>
                    <a:pt x="639" y="1123"/>
                  </a:lnTo>
                  <a:lnTo>
                    <a:pt x="645" y="1123"/>
                  </a:lnTo>
                  <a:lnTo>
                    <a:pt x="651" y="1124"/>
                  </a:lnTo>
                  <a:lnTo>
                    <a:pt x="656" y="1124"/>
                  </a:lnTo>
                  <a:lnTo>
                    <a:pt x="661" y="1124"/>
                  </a:lnTo>
                  <a:lnTo>
                    <a:pt x="667" y="1124"/>
                  </a:lnTo>
                  <a:lnTo>
                    <a:pt x="673" y="1124"/>
                  </a:lnTo>
                  <a:lnTo>
                    <a:pt x="678" y="1124"/>
                  </a:lnTo>
                  <a:lnTo>
                    <a:pt x="684" y="1124"/>
                  </a:lnTo>
                  <a:lnTo>
                    <a:pt x="688" y="1124"/>
                  </a:lnTo>
                  <a:lnTo>
                    <a:pt x="694" y="1124"/>
                  </a:lnTo>
                  <a:lnTo>
                    <a:pt x="698" y="1124"/>
                  </a:lnTo>
                  <a:lnTo>
                    <a:pt x="704" y="1124"/>
                  </a:lnTo>
                  <a:lnTo>
                    <a:pt x="708" y="1124"/>
                  </a:lnTo>
                  <a:lnTo>
                    <a:pt x="714" y="1126"/>
                  </a:lnTo>
                  <a:lnTo>
                    <a:pt x="718" y="1126"/>
                  </a:lnTo>
                  <a:lnTo>
                    <a:pt x="722" y="1127"/>
                  </a:lnTo>
                  <a:lnTo>
                    <a:pt x="727" y="1127"/>
                  </a:lnTo>
                  <a:lnTo>
                    <a:pt x="733" y="1128"/>
                  </a:lnTo>
                  <a:lnTo>
                    <a:pt x="736" y="1128"/>
                  </a:lnTo>
                  <a:lnTo>
                    <a:pt x="741" y="1128"/>
                  </a:lnTo>
                  <a:lnTo>
                    <a:pt x="744" y="1128"/>
                  </a:lnTo>
                  <a:lnTo>
                    <a:pt x="750" y="1128"/>
                  </a:lnTo>
                  <a:lnTo>
                    <a:pt x="754" y="1128"/>
                  </a:lnTo>
                  <a:lnTo>
                    <a:pt x="758" y="1128"/>
                  </a:lnTo>
                  <a:lnTo>
                    <a:pt x="764" y="1128"/>
                  </a:lnTo>
                  <a:lnTo>
                    <a:pt x="769" y="1130"/>
                  </a:lnTo>
                  <a:lnTo>
                    <a:pt x="772" y="1128"/>
                  </a:lnTo>
                  <a:lnTo>
                    <a:pt x="778" y="1128"/>
                  </a:lnTo>
                  <a:lnTo>
                    <a:pt x="783" y="1128"/>
                  </a:lnTo>
                  <a:lnTo>
                    <a:pt x="788" y="1128"/>
                  </a:lnTo>
                  <a:lnTo>
                    <a:pt x="792" y="1128"/>
                  </a:lnTo>
                  <a:lnTo>
                    <a:pt x="797" y="1128"/>
                  </a:lnTo>
                  <a:lnTo>
                    <a:pt x="802" y="1128"/>
                  </a:lnTo>
                  <a:lnTo>
                    <a:pt x="808" y="1128"/>
                  </a:lnTo>
                  <a:lnTo>
                    <a:pt x="811" y="1128"/>
                  </a:lnTo>
                  <a:lnTo>
                    <a:pt x="817" y="1127"/>
                  </a:lnTo>
                  <a:lnTo>
                    <a:pt x="822" y="1127"/>
                  </a:lnTo>
                  <a:lnTo>
                    <a:pt x="826" y="1127"/>
                  </a:lnTo>
                  <a:lnTo>
                    <a:pt x="831" y="1126"/>
                  </a:lnTo>
                  <a:lnTo>
                    <a:pt x="836" y="1126"/>
                  </a:lnTo>
                  <a:lnTo>
                    <a:pt x="840" y="1124"/>
                  </a:lnTo>
                  <a:lnTo>
                    <a:pt x="846" y="1124"/>
                  </a:lnTo>
                  <a:lnTo>
                    <a:pt x="850" y="1124"/>
                  </a:lnTo>
                  <a:lnTo>
                    <a:pt x="855" y="1123"/>
                  </a:lnTo>
                  <a:lnTo>
                    <a:pt x="860" y="1123"/>
                  </a:lnTo>
                  <a:lnTo>
                    <a:pt x="865" y="1122"/>
                  </a:lnTo>
                  <a:lnTo>
                    <a:pt x="868" y="1120"/>
                  </a:lnTo>
                  <a:lnTo>
                    <a:pt x="874" y="1120"/>
                  </a:lnTo>
                  <a:lnTo>
                    <a:pt x="879" y="1119"/>
                  </a:lnTo>
                  <a:lnTo>
                    <a:pt x="885" y="1119"/>
                  </a:lnTo>
                  <a:lnTo>
                    <a:pt x="888" y="1118"/>
                  </a:lnTo>
                  <a:lnTo>
                    <a:pt x="893" y="1117"/>
                  </a:lnTo>
                  <a:lnTo>
                    <a:pt x="897" y="1115"/>
                  </a:lnTo>
                  <a:lnTo>
                    <a:pt x="902" y="1115"/>
                  </a:lnTo>
                  <a:lnTo>
                    <a:pt x="907" y="1113"/>
                  </a:lnTo>
                  <a:lnTo>
                    <a:pt x="910" y="1113"/>
                  </a:lnTo>
                  <a:lnTo>
                    <a:pt x="915" y="1111"/>
                  </a:lnTo>
                  <a:lnTo>
                    <a:pt x="920" y="1111"/>
                  </a:lnTo>
                  <a:lnTo>
                    <a:pt x="924" y="1109"/>
                  </a:lnTo>
                  <a:lnTo>
                    <a:pt x="928" y="1107"/>
                  </a:lnTo>
                  <a:lnTo>
                    <a:pt x="933" y="1106"/>
                  </a:lnTo>
                  <a:lnTo>
                    <a:pt x="937" y="1105"/>
                  </a:lnTo>
                  <a:lnTo>
                    <a:pt x="941" y="1103"/>
                  </a:lnTo>
                  <a:lnTo>
                    <a:pt x="944" y="1102"/>
                  </a:lnTo>
                  <a:lnTo>
                    <a:pt x="949" y="1101"/>
                  </a:lnTo>
                  <a:lnTo>
                    <a:pt x="952" y="1099"/>
                  </a:lnTo>
                  <a:lnTo>
                    <a:pt x="959" y="1095"/>
                  </a:lnTo>
                  <a:lnTo>
                    <a:pt x="966" y="1093"/>
                  </a:lnTo>
                  <a:lnTo>
                    <a:pt x="973" y="1089"/>
                  </a:lnTo>
                  <a:lnTo>
                    <a:pt x="980" y="1086"/>
                  </a:lnTo>
                  <a:lnTo>
                    <a:pt x="986" y="1082"/>
                  </a:lnTo>
                  <a:lnTo>
                    <a:pt x="992" y="1078"/>
                  </a:lnTo>
                  <a:lnTo>
                    <a:pt x="997" y="1074"/>
                  </a:lnTo>
                  <a:lnTo>
                    <a:pt x="1003" y="1072"/>
                  </a:lnTo>
                  <a:lnTo>
                    <a:pt x="1006" y="1067"/>
                  </a:lnTo>
                  <a:lnTo>
                    <a:pt x="1011" y="1061"/>
                  </a:lnTo>
                  <a:lnTo>
                    <a:pt x="1015" y="1057"/>
                  </a:lnTo>
                  <a:lnTo>
                    <a:pt x="1020" y="1055"/>
                  </a:lnTo>
                  <a:lnTo>
                    <a:pt x="1024" y="1050"/>
                  </a:lnTo>
                  <a:lnTo>
                    <a:pt x="1029" y="1047"/>
                  </a:lnTo>
                  <a:lnTo>
                    <a:pt x="1034" y="1043"/>
                  </a:lnTo>
                  <a:lnTo>
                    <a:pt x="1040" y="1040"/>
                  </a:lnTo>
                  <a:lnTo>
                    <a:pt x="1044" y="1036"/>
                  </a:lnTo>
                  <a:lnTo>
                    <a:pt x="1048" y="1032"/>
                  </a:lnTo>
                  <a:lnTo>
                    <a:pt x="1054" y="1028"/>
                  </a:lnTo>
                  <a:lnTo>
                    <a:pt x="1059" y="1025"/>
                  </a:lnTo>
                  <a:lnTo>
                    <a:pt x="1065" y="1019"/>
                  </a:lnTo>
                  <a:lnTo>
                    <a:pt x="1069" y="1015"/>
                  </a:lnTo>
                  <a:lnTo>
                    <a:pt x="1075" y="1010"/>
                  </a:lnTo>
                  <a:lnTo>
                    <a:pt x="1081" y="1006"/>
                  </a:lnTo>
                  <a:lnTo>
                    <a:pt x="1087" y="1001"/>
                  </a:lnTo>
                  <a:lnTo>
                    <a:pt x="1093" y="994"/>
                  </a:lnTo>
                  <a:lnTo>
                    <a:pt x="1098" y="989"/>
                  </a:lnTo>
                  <a:lnTo>
                    <a:pt x="1105" y="983"/>
                  </a:lnTo>
                  <a:lnTo>
                    <a:pt x="1111" y="976"/>
                  </a:lnTo>
                  <a:lnTo>
                    <a:pt x="1118" y="969"/>
                  </a:lnTo>
                  <a:lnTo>
                    <a:pt x="1125" y="962"/>
                  </a:lnTo>
                  <a:lnTo>
                    <a:pt x="1133" y="954"/>
                  </a:lnTo>
                  <a:lnTo>
                    <a:pt x="1137" y="948"/>
                  </a:lnTo>
                  <a:lnTo>
                    <a:pt x="1140" y="944"/>
                  </a:lnTo>
                  <a:lnTo>
                    <a:pt x="1144" y="939"/>
                  </a:lnTo>
                  <a:lnTo>
                    <a:pt x="1147" y="935"/>
                  </a:lnTo>
                  <a:lnTo>
                    <a:pt x="1152" y="930"/>
                  </a:lnTo>
                  <a:lnTo>
                    <a:pt x="1157" y="925"/>
                  </a:lnTo>
                  <a:lnTo>
                    <a:pt x="1160" y="919"/>
                  </a:lnTo>
                  <a:lnTo>
                    <a:pt x="1165" y="914"/>
                  </a:lnTo>
                  <a:lnTo>
                    <a:pt x="1170" y="909"/>
                  </a:lnTo>
                  <a:lnTo>
                    <a:pt x="1174" y="902"/>
                  </a:lnTo>
                  <a:lnTo>
                    <a:pt x="1178" y="897"/>
                  </a:lnTo>
                  <a:lnTo>
                    <a:pt x="1183" y="892"/>
                  </a:lnTo>
                  <a:lnTo>
                    <a:pt x="1187" y="885"/>
                  </a:lnTo>
                  <a:lnTo>
                    <a:pt x="1192" y="879"/>
                  </a:lnTo>
                  <a:lnTo>
                    <a:pt x="1197" y="873"/>
                  </a:lnTo>
                  <a:lnTo>
                    <a:pt x="1202" y="867"/>
                  </a:lnTo>
                  <a:lnTo>
                    <a:pt x="1207" y="859"/>
                  </a:lnTo>
                  <a:lnTo>
                    <a:pt x="1211" y="852"/>
                  </a:lnTo>
                  <a:lnTo>
                    <a:pt x="1215" y="846"/>
                  </a:lnTo>
                  <a:lnTo>
                    <a:pt x="1220" y="838"/>
                  </a:lnTo>
                  <a:lnTo>
                    <a:pt x="1223" y="831"/>
                  </a:lnTo>
                  <a:lnTo>
                    <a:pt x="1228" y="824"/>
                  </a:lnTo>
                  <a:lnTo>
                    <a:pt x="1232" y="817"/>
                  </a:lnTo>
                  <a:lnTo>
                    <a:pt x="1235" y="810"/>
                  </a:lnTo>
                  <a:lnTo>
                    <a:pt x="1239" y="804"/>
                  </a:lnTo>
                  <a:lnTo>
                    <a:pt x="1242" y="796"/>
                  </a:lnTo>
                  <a:lnTo>
                    <a:pt x="1244" y="789"/>
                  </a:lnTo>
                  <a:lnTo>
                    <a:pt x="1248" y="783"/>
                  </a:lnTo>
                  <a:lnTo>
                    <a:pt x="1250" y="776"/>
                  </a:lnTo>
                  <a:lnTo>
                    <a:pt x="1254" y="768"/>
                  </a:lnTo>
                  <a:lnTo>
                    <a:pt x="1256" y="762"/>
                  </a:lnTo>
                  <a:lnTo>
                    <a:pt x="1260" y="755"/>
                  </a:lnTo>
                  <a:lnTo>
                    <a:pt x="1261" y="749"/>
                  </a:lnTo>
                  <a:lnTo>
                    <a:pt x="1263" y="741"/>
                  </a:lnTo>
                  <a:lnTo>
                    <a:pt x="1264" y="734"/>
                  </a:lnTo>
                  <a:lnTo>
                    <a:pt x="1267" y="728"/>
                  </a:lnTo>
                  <a:lnTo>
                    <a:pt x="1268" y="720"/>
                  </a:lnTo>
                  <a:lnTo>
                    <a:pt x="1270" y="713"/>
                  </a:lnTo>
                  <a:lnTo>
                    <a:pt x="1271" y="707"/>
                  </a:lnTo>
                  <a:lnTo>
                    <a:pt x="1272" y="700"/>
                  </a:lnTo>
                  <a:lnTo>
                    <a:pt x="1274" y="694"/>
                  </a:lnTo>
                  <a:lnTo>
                    <a:pt x="1275" y="686"/>
                  </a:lnTo>
                  <a:lnTo>
                    <a:pt x="1275" y="679"/>
                  </a:lnTo>
                  <a:lnTo>
                    <a:pt x="1277" y="673"/>
                  </a:lnTo>
                  <a:lnTo>
                    <a:pt x="1277" y="666"/>
                  </a:lnTo>
                  <a:lnTo>
                    <a:pt x="1278" y="659"/>
                  </a:lnTo>
                  <a:lnTo>
                    <a:pt x="1278" y="653"/>
                  </a:lnTo>
                  <a:lnTo>
                    <a:pt x="1281" y="646"/>
                  </a:lnTo>
                  <a:lnTo>
                    <a:pt x="1281" y="638"/>
                  </a:lnTo>
                  <a:lnTo>
                    <a:pt x="1281" y="632"/>
                  </a:lnTo>
                  <a:lnTo>
                    <a:pt x="1281" y="625"/>
                  </a:lnTo>
                  <a:lnTo>
                    <a:pt x="1281" y="619"/>
                  </a:lnTo>
                  <a:lnTo>
                    <a:pt x="1281" y="612"/>
                  </a:lnTo>
                  <a:lnTo>
                    <a:pt x="1281" y="606"/>
                  </a:lnTo>
                  <a:lnTo>
                    <a:pt x="1281" y="598"/>
                  </a:lnTo>
                  <a:lnTo>
                    <a:pt x="1281" y="591"/>
                  </a:lnTo>
                  <a:lnTo>
                    <a:pt x="1281" y="584"/>
                  </a:lnTo>
                  <a:lnTo>
                    <a:pt x="1281" y="578"/>
                  </a:lnTo>
                  <a:lnTo>
                    <a:pt x="1279" y="571"/>
                  </a:lnTo>
                  <a:lnTo>
                    <a:pt x="1279" y="566"/>
                  </a:lnTo>
                  <a:lnTo>
                    <a:pt x="1278" y="558"/>
                  </a:lnTo>
                  <a:lnTo>
                    <a:pt x="1278" y="553"/>
                  </a:lnTo>
                  <a:lnTo>
                    <a:pt x="1278" y="546"/>
                  </a:lnTo>
                  <a:lnTo>
                    <a:pt x="1278" y="541"/>
                  </a:lnTo>
                  <a:lnTo>
                    <a:pt x="1277" y="533"/>
                  </a:lnTo>
                  <a:lnTo>
                    <a:pt x="1277" y="527"/>
                  </a:lnTo>
                  <a:lnTo>
                    <a:pt x="1275" y="521"/>
                  </a:lnTo>
                  <a:lnTo>
                    <a:pt x="1275" y="515"/>
                  </a:lnTo>
                  <a:lnTo>
                    <a:pt x="1274" y="507"/>
                  </a:lnTo>
                  <a:lnTo>
                    <a:pt x="1274" y="502"/>
                  </a:lnTo>
                  <a:lnTo>
                    <a:pt x="1272" y="495"/>
                  </a:lnTo>
                  <a:lnTo>
                    <a:pt x="1272" y="489"/>
                  </a:lnTo>
                  <a:lnTo>
                    <a:pt x="1271" y="482"/>
                  </a:lnTo>
                  <a:lnTo>
                    <a:pt x="1270" y="475"/>
                  </a:lnTo>
                  <a:lnTo>
                    <a:pt x="1269" y="469"/>
                  </a:lnTo>
                  <a:lnTo>
                    <a:pt x="1269" y="464"/>
                  </a:lnTo>
                  <a:lnTo>
                    <a:pt x="1268" y="457"/>
                  </a:lnTo>
                  <a:lnTo>
                    <a:pt x="1267" y="452"/>
                  </a:lnTo>
                  <a:lnTo>
                    <a:pt x="1265" y="445"/>
                  </a:lnTo>
                  <a:lnTo>
                    <a:pt x="1265" y="440"/>
                  </a:lnTo>
                  <a:lnTo>
                    <a:pt x="1264" y="432"/>
                  </a:lnTo>
                  <a:lnTo>
                    <a:pt x="1263" y="427"/>
                  </a:lnTo>
                  <a:lnTo>
                    <a:pt x="1261" y="420"/>
                  </a:lnTo>
                  <a:lnTo>
                    <a:pt x="1260" y="415"/>
                  </a:lnTo>
                  <a:lnTo>
                    <a:pt x="1258" y="408"/>
                  </a:lnTo>
                  <a:lnTo>
                    <a:pt x="1257" y="403"/>
                  </a:lnTo>
                  <a:lnTo>
                    <a:pt x="1256" y="397"/>
                  </a:lnTo>
                  <a:lnTo>
                    <a:pt x="1254" y="391"/>
                  </a:lnTo>
                  <a:lnTo>
                    <a:pt x="1253" y="385"/>
                  </a:lnTo>
                  <a:lnTo>
                    <a:pt x="1250" y="380"/>
                  </a:lnTo>
                  <a:lnTo>
                    <a:pt x="1248" y="373"/>
                  </a:lnTo>
                  <a:lnTo>
                    <a:pt x="1247" y="369"/>
                  </a:lnTo>
                  <a:lnTo>
                    <a:pt x="1244" y="364"/>
                  </a:lnTo>
                  <a:lnTo>
                    <a:pt x="1242" y="357"/>
                  </a:lnTo>
                  <a:lnTo>
                    <a:pt x="1240" y="352"/>
                  </a:lnTo>
                  <a:lnTo>
                    <a:pt x="1239" y="348"/>
                  </a:lnTo>
                  <a:lnTo>
                    <a:pt x="1235" y="341"/>
                  </a:lnTo>
                  <a:lnTo>
                    <a:pt x="1233" y="336"/>
                  </a:lnTo>
                  <a:lnTo>
                    <a:pt x="1230" y="331"/>
                  </a:lnTo>
                  <a:lnTo>
                    <a:pt x="1228" y="326"/>
                  </a:lnTo>
                  <a:lnTo>
                    <a:pt x="1226" y="320"/>
                  </a:lnTo>
                  <a:lnTo>
                    <a:pt x="1222" y="317"/>
                  </a:lnTo>
                  <a:lnTo>
                    <a:pt x="1220" y="311"/>
                  </a:lnTo>
                  <a:lnTo>
                    <a:pt x="1218" y="306"/>
                  </a:lnTo>
                  <a:lnTo>
                    <a:pt x="1214" y="302"/>
                  </a:lnTo>
                  <a:lnTo>
                    <a:pt x="1212" y="297"/>
                  </a:lnTo>
                  <a:lnTo>
                    <a:pt x="1208" y="293"/>
                  </a:lnTo>
                  <a:lnTo>
                    <a:pt x="1207" y="288"/>
                  </a:lnTo>
                  <a:lnTo>
                    <a:pt x="1204" y="284"/>
                  </a:lnTo>
                  <a:lnTo>
                    <a:pt x="1201" y="278"/>
                  </a:lnTo>
                  <a:lnTo>
                    <a:pt x="1198" y="274"/>
                  </a:lnTo>
                  <a:lnTo>
                    <a:pt x="1195" y="271"/>
                  </a:lnTo>
                  <a:lnTo>
                    <a:pt x="1192" y="265"/>
                  </a:lnTo>
                  <a:lnTo>
                    <a:pt x="1190" y="261"/>
                  </a:lnTo>
                  <a:lnTo>
                    <a:pt x="1186" y="257"/>
                  </a:lnTo>
                  <a:lnTo>
                    <a:pt x="1183" y="253"/>
                  </a:lnTo>
                  <a:lnTo>
                    <a:pt x="1177" y="244"/>
                  </a:lnTo>
                  <a:lnTo>
                    <a:pt x="1171" y="238"/>
                  </a:lnTo>
                  <a:lnTo>
                    <a:pt x="1165" y="230"/>
                  </a:lnTo>
                  <a:lnTo>
                    <a:pt x="1158" y="222"/>
                  </a:lnTo>
                  <a:lnTo>
                    <a:pt x="1152" y="215"/>
                  </a:lnTo>
                  <a:lnTo>
                    <a:pt x="1146" y="209"/>
                  </a:lnTo>
                  <a:lnTo>
                    <a:pt x="1140" y="202"/>
                  </a:lnTo>
                  <a:lnTo>
                    <a:pt x="1133" y="197"/>
                  </a:lnTo>
                  <a:lnTo>
                    <a:pt x="1128" y="190"/>
                  </a:lnTo>
                  <a:lnTo>
                    <a:pt x="1122" y="185"/>
                  </a:lnTo>
                  <a:lnTo>
                    <a:pt x="1116" y="180"/>
                  </a:lnTo>
                  <a:lnTo>
                    <a:pt x="1111" y="175"/>
                  </a:lnTo>
                  <a:lnTo>
                    <a:pt x="1105" y="171"/>
                  </a:lnTo>
                  <a:lnTo>
                    <a:pt x="1101" y="167"/>
                  </a:lnTo>
                  <a:lnTo>
                    <a:pt x="1094" y="163"/>
                  </a:lnTo>
                  <a:lnTo>
                    <a:pt x="1089" y="159"/>
                  </a:lnTo>
                  <a:lnTo>
                    <a:pt x="1083" y="155"/>
                  </a:lnTo>
                  <a:lnTo>
                    <a:pt x="1080" y="152"/>
                  </a:lnTo>
                  <a:lnTo>
                    <a:pt x="1074" y="150"/>
                  </a:lnTo>
                  <a:lnTo>
                    <a:pt x="1069" y="146"/>
                  </a:lnTo>
                  <a:lnTo>
                    <a:pt x="1065" y="143"/>
                  </a:lnTo>
                  <a:lnTo>
                    <a:pt x="1060" y="141"/>
                  </a:lnTo>
                  <a:lnTo>
                    <a:pt x="1055" y="138"/>
                  </a:lnTo>
                  <a:lnTo>
                    <a:pt x="1052" y="135"/>
                  </a:lnTo>
                  <a:lnTo>
                    <a:pt x="1047" y="133"/>
                  </a:lnTo>
                  <a:lnTo>
                    <a:pt x="1044" y="130"/>
                  </a:lnTo>
                  <a:lnTo>
                    <a:pt x="1040" y="127"/>
                  </a:lnTo>
                  <a:lnTo>
                    <a:pt x="1036" y="126"/>
                  </a:lnTo>
                  <a:lnTo>
                    <a:pt x="1033" y="125"/>
                  </a:lnTo>
                  <a:lnTo>
                    <a:pt x="1029" y="123"/>
                  </a:lnTo>
                  <a:lnTo>
                    <a:pt x="1022" y="119"/>
                  </a:lnTo>
                  <a:lnTo>
                    <a:pt x="1017" y="117"/>
                  </a:lnTo>
                  <a:lnTo>
                    <a:pt x="1013" y="114"/>
                  </a:lnTo>
                  <a:lnTo>
                    <a:pt x="1010" y="113"/>
                  </a:lnTo>
                  <a:lnTo>
                    <a:pt x="1004" y="110"/>
                  </a:lnTo>
                  <a:lnTo>
                    <a:pt x="1003" y="110"/>
                  </a:lnTo>
                  <a:lnTo>
                    <a:pt x="1001" y="109"/>
                  </a:lnTo>
                  <a:lnTo>
                    <a:pt x="999" y="106"/>
                  </a:lnTo>
                  <a:lnTo>
                    <a:pt x="996" y="102"/>
                  </a:lnTo>
                  <a:lnTo>
                    <a:pt x="992" y="98"/>
                  </a:lnTo>
                  <a:lnTo>
                    <a:pt x="987" y="92"/>
                  </a:lnTo>
                  <a:lnTo>
                    <a:pt x="983" y="85"/>
                  </a:lnTo>
                  <a:lnTo>
                    <a:pt x="977" y="79"/>
                  </a:lnTo>
                  <a:lnTo>
                    <a:pt x="971" y="71"/>
                  </a:lnTo>
                  <a:lnTo>
                    <a:pt x="964" y="63"/>
                  </a:lnTo>
                  <a:lnTo>
                    <a:pt x="958" y="55"/>
                  </a:lnTo>
                  <a:lnTo>
                    <a:pt x="951" y="47"/>
                  </a:lnTo>
                  <a:lnTo>
                    <a:pt x="944" y="39"/>
                  </a:lnTo>
                  <a:lnTo>
                    <a:pt x="937" y="33"/>
                  </a:lnTo>
                  <a:lnTo>
                    <a:pt x="931" y="26"/>
                  </a:lnTo>
                  <a:lnTo>
                    <a:pt x="926" y="21"/>
                  </a:lnTo>
                  <a:lnTo>
                    <a:pt x="921" y="17"/>
                  </a:lnTo>
                  <a:lnTo>
                    <a:pt x="916" y="13"/>
                  </a:lnTo>
                  <a:lnTo>
                    <a:pt x="910" y="10"/>
                  </a:lnTo>
                  <a:lnTo>
                    <a:pt x="903" y="8"/>
                  </a:lnTo>
                  <a:lnTo>
                    <a:pt x="899" y="7"/>
                  </a:lnTo>
                  <a:lnTo>
                    <a:pt x="892" y="4"/>
                  </a:lnTo>
                  <a:lnTo>
                    <a:pt x="886" y="4"/>
                  </a:lnTo>
                  <a:lnTo>
                    <a:pt x="881" y="3"/>
                  </a:lnTo>
                  <a:lnTo>
                    <a:pt x="876" y="3"/>
                  </a:lnTo>
                  <a:lnTo>
                    <a:pt x="872" y="3"/>
                  </a:lnTo>
                  <a:lnTo>
                    <a:pt x="868" y="3"/>
                  </a:lnTo>
                  <a:lnTo>
                    <a:pt x="865" y="4"/>
                  </a:lnTo>
                  <a:lnTo>
                    <a:pt x="864" y="5"/>
                  </a:lnTo>
                  <a:lnTo>
                    <a:pt x="864" y="7"/>
                  </a:lnTo>
                  <a:lnTo>
                    <a:pt x="864" y="9"/>
                  </a:lnTo>
                  <a:lnTo>
                    <a:pt x="865" y="12"/>
                  </a:lnTo>
                  <a:lnTo>
                    <a:pt x="869" y="14"/>
                  </a:lnTo>
                  <a:lnTo>
                    <a:pt x="874" y="17"/>
                  </a:lnTo>
                  <a:lnTo>
                    <a:pt x="879" y="21"/>
                  </a:lnTo>
                  <a:lnTo>
                    <a:pt x="885" y="24"/>
                  </a:lnTo>
                  <a:lnTo>
                    <a:pt x="890" y="29"/>
                  </a:lnTo>
                  <a:lnTo>
                    <a:pt x="896" y="33"/>
                  </a:lnTo>
                  <a:lnTo>
                    <a:pt x="902" y="37"/>
                  </a:lnTo>
                  <a:lnTo>
                    <a:pt x="909" y="42"/>
                  </a:lnTo>
                  <a:lnTo>
                    <a:pt x="916" y="47"/>
                  </a:lnTo>
                  <a:lnTo>
                    <a:pt x="921" y="52"/>
                  </a:lnTo>
                  <a:lnTo>
                    <a:pt x="928" y="56"/>
                  </a:lnTo>
                  <a:lnTo>
                    <a:pt x="933" y="63"/>
                  </a:lnTo>
                  <a:lnTo>
                    <a:pt x="938" y="68"/>
                  </a:lnTo>
                  <a:lnTo>
                    <a:pt x="942" y="74"/>
                  </a:lnTo>
                  <a:lnTo>
                    <a:pt x="947" y="80"/>
                  </a:lnTo>
                  <a:lnTo>
                    <a:pt x="949" y="85"/>
                  </a:lnTo>
                  <a:lnTo>
                    <a:pt x="952" y="92"/>
                  </a:lnTo>
                  <a:lnTo>
                    <a:pt x="951" y="96"/>
                  </a:lnTo>
                  <a:lnTo>
                    <a:pt x="948" y="98"/>
                  </a:lnTo>
                  <a:lnTo>
                    <a:pt x="945" y="100"/>
                  </a:lnTo>
                  <a:lnTo>
                    <a:pt x="942" y="100"/>
                  </a:lnTo>
                  <a:lnTo>
                    <a:pt x="937" y="101"/>
                  </a:lnTo>
                  <a:lnTo>
                    <a:pt x="934" y="102"/>
                  </a:lnTo>
                  <a:lnTo>
                    <a:pt x="928" y="101"/>
                  </a:lnTo>
                  <a:lnTo>
                    <a:pt x="923" y="101"/>
                  </a:lnTo>
                  <a:lnTo>
                    <a:pt x="917" y="101"/>
                  </a:lnTo>
                  <a:lnTo>
                    <a:pt x="911" y="101"/>
                  </a:lnTo>
                  <a:lnTo>
                    <a:pt x="904" y="100"/>
                  </a:lnTo>
                  <a:lnTo>
                    <a:pt x="899" y="100"/>
                  </a:lnTo>
                  <a:lnTo>
                    <a:pt x="892" y="100"/>
                  </a:lnTo>
                  <a:lnTo>
                    <a:pt x="886" y="100"/>
                  </a:lnTo>
                  <a:lnTo>
                    <a:pt x="878" y="100"/>
                  </a:lnTo>
                  <a:lnTo>
                    <a:pt x="871" y="98"/>
                  </a:lnTo>
                  <a:lnTo>
                    <a:pt x="864" y="98"/>
                  </a:lnTo>
                  <a:lnTo>
                    <a:pt x="857" y="98"/>
                  </a:lnTo>
                  <a:lnTo>
                    <a:pt x="850" y="98"/>
                  </a:lnTo>
                  <a:lnTo>
                    <a:pt x="843" y="98"/>
                  </a:lnTo>
                  <a:lnTo>
                    <a:pt x="837" y="98"/>
                  </a:lnTo>
                  <a:lnTo>
                    <a:pt x="831" y="98"/>
                  </a:lnTo>
                  <a:lnTo>
                    <a:pt x="825" y="98"/>
                  </a:lnTo>
                  <a:lnTo>
                    <a:pt x="820" y="98"/>
                  </a:lnTo>
                  <a:lnTo>
                    <a:pt x="815" y="100"/>
                  </a:lnTo>
                  <a:lnTo>
                    <a:pt x="810" y="102"/>
                  </a:lnTo>
                  <a:lnTo>
                    <a:pt x="806" y="102"/>
                  </a:lnTo>
                  <a:lnTo>
                    <a:pt x="803" y="105"/>
                  </a:lnTo>
                  <a:lnTo>
                    <a:pt x="799" y="108"/>
                  </a:lnTo>
                  <a:lnTo>
                    <a:pt x="798" y="110"/>
                  </a:lnTo>
                  <a:lnTo>
                    <a:pt x="796" y="114"/>
                  </a:lnTo>
                  <a:lnTo>
                    <a:pt x="799" y="118"/>
                  </a:lnTo>
                  <a:lnTo>
                    <a:pt x="802" y="118"/>
                  </a:lnTo>
                  <a:lnTo>
                    <a:pt x="806" y="119"/>
                  </a:lnTo>
                  <a:lnTo>
                    <a:pt x="810" y="121"/>
                  </a:lnTo>
                  <a:lnTo>
                    <a:pt x="817" y="122"/>
                  </a:lnTo>
                  <a:lnTo>
                    <a:pt x="822" y="122"/>
                  </a:lnTo>
                  <a:lnTo>
                    <a:pt x="829" y="123"/>
                  </a:lnTo>
                  <a:lnTo>
                    <a:pt x="832" y="123"/>
                  </a:lnTo>
                  <a:lnTo>
                    <a:pt x="837" y="123"/>
                  </a:lnTo>
                  <a:lnTo>
                    <a:pt x="841" y="123"/>
                  </a:lnTo>
                  <a:lnTo>
                    <a:pt x="846" y="123"/>
                  </a:lnTo>
                  <a:lnTo>
                    <a:pt x="850" y="123"/>
                  </a:lnTo>
                  <a:lnTo>
                    <a:pt x="854" y="123"/>
                  </a:lnTo>
                  <a:lnTo>
                    <a:pt x="858" y="123"/>
                  </a:lnTo>
                  <a:lnTo>
                    <a:pt x="864" y="125"/>
                  </a:lnTo>
                  <a:lnTo>
                    <a:pt x="868" y="125"/>
                  </a:lnTo>
                  <a:lnTo>
                    <a:pt x="874" y="126"/>
                  </a:lnTo>
                  <a:lnTo>
                    <a:pt x="879" y="126"/>
                  </a:lnTo>
                  <a:lnTo>
                    <a:pt x="885" y="127"/>
                  </a:lnTo>
                  <a:lnTo>
                    <a:pt x="888" y="127"/>
                  </a:lnTo>
                  <a:lnTo>
                    <a:pt x="894" y="127"/>
                  </a:lnTo>
                  <a:lnTo>
                    <a:pt x="899" y="127"/>
                  </a:lnTo>
                  <a:lnTo>
                    <a:pt x="904" y="129"/>
                  </a:lnTo>
                  <a:lnTo>
                    <a:pt x="910" y="129"/>
                  </a:lnTo>
                  <a:lnTo>
                    <a:pt x="916" y="130"/>
                  </a:lnTo>
                  <a:lnTo>
                    <a:pt x="921" y="130"/>
                  </a:lnTo>
                  <a:lnTo>
                    <a:pt x="928" y="131"/>
                  </a:lnTo>
                  <a:lnTo>
                    <a:pt x="933" y="131"/>
                  </a:lnTo>
                  <a:lnTo>
                    <a:pt x="938" y="134"/>
                  </a:lnTo>
                  <a:lnTo>
                    <a:pt x="944" y="134"/>
                  </a:lnTo>
                  <a:lnTo>
                    <a:pt x="950" y="135"/>
                  </a:lnTo>
                  <a:lnTo>
                    <a:pt x="956" y="138"/>
                  </a:lnTo>
                  <a:lnTo>
                    <a:pt x="962" y="139"/>
                  </a:lnTo>
                  <a:lnTo>
                    <a:pt x="968" y="141"/>
                  </a:lnTo>
                  <a:lnTo>
                    <a:pt x="973" y="143"/>
                  </a:lnTo>
                  <a:lnTo>
                    <a:pt x="978" y="143"/>
                  </a:lnTo>
                  <a:lnTo>
                    <a:pt x="985" y="146"/>
                  </a:lnTo>
                  <a:lnTo>
                    <a:pt x="990" y="147"/>
                  </a:lnTo>
                  <a:lnTo>
                    <a:pt x="996" y="150"/>
                  </a:lnTo>
                  <a:lnTo>
                    <a:pt x="1001" y="151"/>
                  </a:lnTo>
                  <a:lnTo>
                    <a:pt x="1007" y="154"/>
                  </a:lnTo>
                  <a:lnTo>
                    <a:pt x="1012" y="158"/>
                  </a:lnTo>
                  <a:lnTo>
                    <a:pt x="1019" y="160"/>
                  </a:lnTo>
                  <a:lnTo>
                    <a:pt x="1024" y="163"/>
                  </a:lnTo>
                  <a:lnTo>
                    <a:pt x="1029" y="165"/>
                  </a:lnTo>
                  <a:lnTo>
                    <a:pt x="1034" y="168"/>
                  </a:lnTo>
                  <a:lnTo>
                    <a:pt x="1040" y="172"/>
                  </a:lnTo>
                  <a:lnTo>
                    <a:pt x="1045" y="175"/>
                  </a:lnTo>
                  <a:lnTo>
                    <a:pt x="1049" y="179"/>
                  </a:lnTo>
                  <a:lnTo>
                    <a:pt x="1054" y="183"/>
                  </a:lnTo>
                  <a:lnTo>
                    <a:pt x="1060" y="188"/>
                  </a:lnTo>
                  <a:lnTo>
                    <a:pt x="1065" y="190"/>
                  </a:lnTo>
                  <a:lnTo>
                    <a:pt x="1068" y="194"/>
                  </a:lnTo>
                  <a:lnTo>
                    <a:pt x="1073" y="198"/>
                  </a:lnTo>
                  <a:lnTo>
                    <a:pt x="1077" y="204"/>
                  </a:lnTo>
                  <a:lnTo>
                    <a:pt x="1082" y="207"/>
                  </a:lnTo>
                  <a:lnTo>
                    <a:pt x="1087" y="211"/>
                  </a:lnTo>
                  <a:lnTo>
                    <a:pt x="1091" y="215"/>
                  </a:lnTo>
                  <a:lnTo>
                    <a:pt x="1096" y="221"/>
                  </a:lnTo>
                  <a:lnTo>
                    <a:pt x="1101" y="225"/>
                  </a:lnTo>
                  <a:lnTo>
                    <a:pt x="1104" y="229"/>
                  </a:lnTo>
                  <a:lnTo>
                    <a:pt x="1109" y="232"/>
                  </a:lnTo>
                  <a:lnTo>
                    <a:pt x="1114" y="238"/>
                  </a:lnTo>
                  <a:lnTo>
                    <a:pt x="1118" y="242"/>
                  </a:lnTo>
                  <a:lnTo>
                    <a:pt x="1122" y="247"/>
                  </a:lnTo>
                  <a:lnTo>
                    <a:pt x="1126" y="251"/>
                  </a:lnTo>
                  <a:lnTo>
                    <a:pt x="1131" y="256"/>
                  </a:lnTo>
                  <a:lnTo>
                    <a:pt x="1135" y="260"/>
                  </a:lnTo>
                  <a:lnTo>
                    <a:pt x="1139" y="265"/>
                  </a:lnTo>
                  <a:lnTo>
                    <a:pt x="1143" y="269"/>
                  </a:lnTo>
                  <a:lnTo>
                    <a:pt x="1147" y="274"/>
                  </a:lnTo>
                  <a:lnTo>
                    <a:pt x="1151" y="278"/>
                  </a:lnTo>
                  <a:lnTo>
                    <a:pt x="1156" y="285"/>
                  </a:lnTo>
                  <a:lnTo>
                    <a:pt x="1160" y="289"/>
                  </a:lnTo>
                  <a:lnTo>
                    <a:pt x="1164" y="294"/>
                  </a:lnTo>
                  <a:lnTo>
                    <a:pt x="1167" y="299"/>
                  </a:lnTo>
                  <a:lnTo>
                    <a:pt x="1171" y="305"/>
                  </a:lnTo>
                  <a:lnTo>
                    <a:pt x="1174" y="310"/>
                  </a:lnTo>
                  <a:lnTo>
                    <a:pt x="1178" y="317"/>
                  </a:lnTo>
                  <a:lnTo>
                    <a:pt x="1181" y="322"/>
                  </a:lnTo>
                  <a:lnTo>
                    <a:pt x="1185" y="328"/>
                  </a:lnTo>
                  <a:lnTo>
                    <a:pt x="1188" y="334"/>
                  </a:lnTo>
                  <a:lnTo>
                    <a:pt x="1193" y="340"/>
                  </a:lnTo>
                  <a:lnTo>
                    <a:pt x="1195" y="345"/>
                  </a:lnTo>
                  <a:lnTo>
                    <a:pt x="1198" y="352"/>
                  </a:lnTo>
                  <a:lnTo>
                    <a:pt x="1201" y="357"/>
                  </a:lnTo>
                  <a:lnTo>
                    <a:pt x="1205" y="364"/>
                  </a:lnTo>
                  <a:lnTo>
                    <a:pt x="1207" y="369"/>
                  </a:lnTo>
                  <a:lnTo>
                    <a:pt x="1211" y="376"/>
                  </a:lnTo>
                  <a:lnTo>
                    <a:pt x="1212" y="382"/>
                  </a:lnTo>
                  <a:lnTo>
                    <a:pt x="1216" y="389"/>
                  </a:lnTo>
                  <a:lnTo>
                    <a:pt x="1218" y="395"/>
                  </a:lnTo>
                  <a:lnTo>
                    <a:pt x="1221" y="402"/>
                  </a:lnTo>
                  <a:lnTo>
                    <a:pt x="1222" y="408"/>
                  </a:lnTo>
                  <a:lnTo>
                    <a:pt x="1226" y="416"/>
                  </a:lnTo>
                  <a:lnTo>
                    <a:pt x="1228" y="423"/>
                  </a:lnTo>
                  <a:lnTo>
                    <a:pt x="1229" y="431"/>
                  </a:lnTo>
                  <a:lnTo>
                    <a:pt x="1232" y="439"/>
                  </a:lnTo>
                  <a:lnTo>
                    <a:pt x="1234" y="447"/>
                  </a:lnTo>
                  <a:lnTo>
                    <a:pt x="1235" y="453"/>
                  </a:lnTo>
                  <a:lnTo>
                    <a:pt x="1236" y="460"/>
                  </a:lnTo>
                  <a:lnTo>
                    <a:pt x="1239" y="468"/>
                  </a:lnTo>
                  <a:lnTo>
                    <a:pt x="1240" y="475"/>
                  </a:lnTo>
                  <a:lnTo>
                    <a:pt x="1241" y="483"/>
                  </a:lnTo>
                  <a:lnTo>
                    <a:pt x="1242" y="491"/>
                  </a:lnTo>
                  <a:lnTo>
                    <a:pt x="1243" y="499"/>
                  </a:lnTo>
                  <a:lnTo>
                    <a:pt x="1244" y="510"/>
                  </a:lnTo>
                  <a:lnTo>
                    <a:pt x="1244" y="518"/>
                  </a:lnTo>
                  <a:lnTo>
                    <a:pt x="1246" y="525"/>
                  </a:lnTo>
                  <a:lnTo>
                    <a:pt x="1246" y="535"/>
                  </a:lnTo>
                  <a:lnTo>
                    <a:pt x="1247" y="544"/>
                  </a:lnTo>
                  <a:lnTo>
                    <a:pt x="1247" y="553"/>
                  </a:lnTo>
                  <a:lnTo>
                    <a:pt x="1247" y="562"/>
                  </a:lnTo>
                  <a:lnTo>
                    <a:pt x="1247" y="571"/>
                  </a:lnTo>
                  <a:lnTo>
                    <a:pt x="1247" y="582"/>
                  </a:lnTo>
                  <a:lnTo>
                    <a:pt x="1247" y="591"/>
                  </a:lnTo>
                  <a:lnTo>
                    <a:pt x="1246" y="600"/>
                  </a:lnTo>
                  <a:lnTo>
                    <a:pt x="1246" y="609"/>
                  </a:lnTo>
                  <a:lnTo>
                    <a:pt x="1244" y="619"/>
                  </a:lnTo>
                  <a:lnTo>
                    <a:pt x="1243" y="629"/>
                  </a:lnTo>
                  <a:lnTo>
                    <a:pt x="1242" y="638"/>
                  </a:lnTo>
                  <a:lnTo>
                    <a:pt x="1240" y="648"/>
                  </a:lnTo>
                  <a:lnTo>
                    <a:pt x="1240" y="657"/>
                  </a:lnTo>
                  <a:lnTo>
                    <a:pt x="1237" y="666"/>
                  </a:lnTo>
                  <a:lnTo>
                    <a:pt x="1235" y="676"/>
                  </a:lnTo>
                  <a:lnTo>
                    <a:pt x="1233" y="686"/>
                  </a:lnTo>
                  <a:lnTo>
                    <a:pt x="1232" y="695"/>
                  </a:lnTo>
                  <a:lnTo>
                    <a:pt x="1228" y="704"/>
                  </a:lnTo>
                  <a:lnTo>
                    <a:pt x="1226" y="713"/>
                  </a:lnTo>
                  <a:lnTo>
                    <a:pt x="1223" y="724"/>
                  </a:lnTo>
                  <a:lnTo>
                    <a:pt x="1221" y="733"/>
                  </a:lnTo>
                  <a:lnTo>
                    <a:pt x="1218" y="741"/>
                  </a:lnTo>
                  <a:lnTo>
                    <a:pt x="1215" y="750"/>
                  </a:lnTo>
                  <a:lnTo>
                    <a:pt x="1212" y="759"/>
                  </a:lnTo>
                  <a:lnTo>
                    <a:pt x="1208" y="768"/>
                  </a:lnTo>
                  <a:lnTo>
                    <a:pt x="1206" y="776"/>
                  </a:lnTo>
                  <a:lnTo>
                    <a:pt x="1201" y="787"/>
                  </a:lnTo>
                  <a:lnTo>
                    <a:pt x="1198" y="795"/>
                  </a:lnTo>
                  <a:lnTo>
                    <a:pt x="1195" y="804"/>
                  </a:lnTo>
                  <a:lnTo>
                    <a:pt x="1191" y="812"/>
                  </a:lnTo>
                  <a:lnTo>
                    <a:pt x="1187" y="822"/>
                  </a:lnTo>
                  <a:lnTo>
                    <a:pt x="1183" y="830"/>
                  </a:lnTo>
                  <a:lnTo>
                    <a:pt x="1179" y="839"/>
                  </a:lnTo>
                  <a:lnTo>
                    <a:pt x="1176" y="847"/>
                  </a:lnTo>
                  <a:lnTo>
                    <a:pt x="1171" y="855"/>
                  </a:lnTo>
                  <a:lnTo>
                    <a:pt x="1167" y="863"/>
                  </a:lnTo>
                  <a:lnTo>
                    <a:pt x="1163" y="872"/>
                  </a:lnTo>
                  <a:lnTo>
                    <a:pt x="1157" y="879"/>
                  </a:lnTo>
                  <a:lnTo>
                    <a:pt x="1153" y="887"/>
                  </a:lnTo>
                  <a:lnTo>
                    <a:pt x="1147" y="895"/>
                  </a:lnTo>
                  <a:lnTo>
                    <a:pt x="1143" y="902"/>
                  </a:lnTo>
                  <a:lnTo>
                    <a:pt x="1137" y="910"/>
                  </a:lnTo>
                  <a:lnTo>
                    <a:pt x="1132" y="917"/>
                  </a:lnTo>
                  <a:lnTo>
                    <a:pt x="1128" y="923"/>
                  </a:lnTo>
                  <a:lnTo>
                    <a:pt x="1123" y="931"/>
                  </a:lnTo>
                  <a:lnTo>
                    <a:pt x="1117" y="938"/>
                  </a:lnTo>
                  <a:lnTo>
                    <a:pt x="1111" y="944"/>
                  </a:lnTo>
                  <a:lnTo>
                    <a:pt x="1105" y="950"/>
                  </a:lnTo>
                  <a:lnTo>
                    <a:pt x="1101" y="958"/>
                  </a:lnTo>
                  <a:lnTo>
                    <a:pt x="1096" y="963"/>
                  </a:lnTo>
                  <a:lnTo>
                    <a:pt x="1090" y="969"/>
                  </a:lnTo>
                  <a:lnTo>
                    <a:pt x="1084" y="975"/>
                  </a:lnTo>
                  <a:lnTo>
                    <a:pt x="1080" y="981"/>
                  </a:lnTo>
                  <a:lnTo>
                    <a:pt x="1073" y="986"/>
                  </a:lnTo>
                  <a:lnTo>
                    <a:pt x="1068" y="992"/>
                  </a:lnTo>
                  <a:lnTo>
                    <a:pt x="1062" y="997"/>
                  </a:lnTo>
                  <a:lnTo>
                    <a:pt x="1056" y="1002"/>
                  </a:lnTo>
                  <a:lnTo>
                    <a:pt x="1051" y="1006"/>
                  </a:lnTo>
                  <a:lnTo>
                    <a:pt x="1045" y="1010"/>
                  </a:lnTo>
                  <a:lnTo>
                    <a:pt x="1039" y="1015"/>
                  </a:lnTo>
                  <a:lnTo>
                    <a:pt x="1033" y="1021"/>
                  </a:lnTo>
                  <a:lnTo>
                    <a:pt x="1027" y="1023"/>
                  </a:lnTo>
                  <a:lnTo>
                    <a:pt x="1020" y="1026"/>
                  </a:lnTo>
                  <a:lnTo>
                    <a:pt x="1015" y="1030"/>
                  </a:lnTo>
                  <a:lnTo>
                    <a:pt x="1010" y="1034"/>
                  </a:lnTo>
                  <a:lnTo>
                    <a:pt x="1003" y="1036"/>
                  </a:lnTo>
                  <a:lnTo>
                    <a:pt x="997" y="1039"/>
                  </a:lnTo>
                  <a:lnTo>
                    <a:pt x="991" y="1042"/>
                  </a:lnTo>
                  <a:lnTo>
                    <a:pt x="985" y="1044"/>
                  </a:lnTo>
                  <a:lnTo>
                    <a:pt x="979" y="1046"/>
                  </a:lnTo>
                  <a:lnTo>
                    <a:pt x="973" y="1048"/>
                  </a:lnTo>
                  <a:lnTo>
                    <a:pt x="966" y="1050"/>
                  </a:lnTo>
                  <a:lnTo>
                    <a:pt x="961" y="1052"/>
                  </a:lnTo>
                  <a:lnTo>
                    <a:pt x="955" y="1053"/>
                  </a:lnTo>
                  <a:lnTo>
                    <a:pt x="948" y="1056"/>
                  </a:lnTo>
                  <a:lnTo>
                    <a:pt x="942" y="1057"/>
                  </a:lnTo>
                  <a:lnTo>
                    <a:pt x="936" y="1060"/>
                  </a:lnTo>
                  <a:lnTo>
                    <a:pt x="929" y="1061"/>
                  </a:lnTo>
                  <a:lnTo>
                    <a:pt x="923" y="1064"/>
                  </a:lnTo>
                  <a:lnTo>
                    <a:pt x="916" y="1065"/>
                  </a:lnTo>
                  <a:lnTo>
                    <a:pt x="910" y="1067"/>
                  </a:lnTo>
                  <a:lnTo>
                    <a:pt x="903" y="1068"/>
                  </a:lnTo>
                  <a:lnTo>
                    <a:pt x="896" y="1069"/>
                  </a:lnTo>
                  <a:lnTo>
                    <a:pt x="890" y="1072"/>
                  </a:lnTo>
                  <a:lnTo>
                    <a:pt x="885" y="1073"/>
                  </a:lnTo>
                  <a:lnTo>
                    <a:pt x="878" y="1074"/>
                  </a:lnTo>
                  <a:lnTo>
                    <a:pt x="871" y="1076"/>
                  </a:lnTo>
                  <a:lnTo>
                    <a:pt x="864" y="1077"/>
                  </a:lnTo>
                  <a:lnTo>
                    <a:pt x="857" y="1078"/>
                  </a:lnTo>
                  <a:lnTo>
                    <a:pt x="850" y="1080"/>
                  </a:lnTo>
                  <a:lnTo>
                    <a:pt x="843" y="1081"/>
                  </a:lnTo>
                  <a:lnTo>
                    <a:pt x="836" y="1081"/>
                  </a:lnTo>
                  <a:lnTo>
                    <a:pt x="830" y="1084"/>
                  </a:lnTo>
                  <a:lnTo>
                    <a:pt x="822" y="1084"/>
                  </a:lnTo>
                  <a:lnTo>
                    <a:pt x="815" y="1085"/>
                  </a:lnTo>
                  <a:lnTo>
                    <a:pt x="808" y="1085"/>
                  </a:lnTo>
                  <a:lnTo>
                    <a:pt x="801" y="1088"/>
                  </a:lnTo>
                  <a:lnTo>
                    <a:pt x="793" y="1088"/>
                  </a:lnTo>
                  <a:lnTo>
                    <a:pt x="786" y="1089"/>
                  </a:lnTo>
                  <a:lnTo>
                    <a:pt x="779" y="1089"/>
                  </a:lnTo>
                  <a:lnTo>
                    <a:pt x="772" y="1092"/>
                  </a:lnTo>
                  <a:lnTo>
                    <a:pt x="764" y="1092"/>
                  </a:lnTo>
                  <a:lnTo>
                    <a:pt x="757" y="1092"/>
                  </a:lnTo>
                  <a:lnTo>
                    <a:pt x="749" y="1092"/>
                  </a:lnTo>
                  <a:lnTo>
                    <a:pt x="742" y="1093"/>
                  </a:lnTo>
                  <a:lnTo>
                    <a:pt x="734" y="1093"/>
                  </a:lnTo>
                  <a:lnTo>
                    <a:pt x="727" y="1093"/>
                  </a:lnTo>
                  <a:lnTo>
                    <a:pt x="719" y="1093"/>
                  </a:lnTo>
                  <a:lnTo>
                    <a:pt x="712" y="1093"/>
                  </a:lnTo>
                  <a:lnTo>
                    <a:pt x="704" y="1093"/>
                  </a:lnTo>
                  <a:lnTo>
                    <a:pt x="695" y="1093"/>
                  </a:lnTo>
                  <a:lnTo>
                    <a:pt x="687" y="1093"/>
                  </a:lnTo>
                  <a:lnTo>
                    <a:pt x="679" y="1093"/>
                  </a:lnTo>
                  <a:lnTo>
                    <a:pt x="671" y="1093"/>
                  </a:lnTo>
                  <a:lnTo>
                    <a:pt x="663" y="1093"/>
                  </a:lnTo>
                  <a:lnTo>
                    <a:pt x="656" y="1093"/>
                  </a:lnTo>
                  <a:lnTo>
                    <a:pt x="647" y="1093"/>
                  </a:lnTo>
                  <a:lnTo>
                    <a:pt x="638" y="1093"/>
                  </a:lnTo>
                  <a:lnTo>
                    <a:pt x="630" y="1092"/>
                  </a:lnTo>
                  <a:lnTo>
                    <a:pt x="622" y="1092"/>
                  </a:lnTo>
                  <a:lnTo>
                    <a:pt x="614" y="1090"/>
                  </a:lnTo>
                  <a:lnTo>
                    <a:pt x="605" y="1089"/>
                  </a:lnTo>
                  <a:lnTo>
                    <a:pt x="597" y="1089"/>
                  </a:lnTo>
                  <a:lnTo>
                    <a:pt x="588" y="1088"/>
                  </a:lnTo>
                  <a:lnTo>
                    <a:pt x="580" y="1088"/>
                  </a:lnTo>
                  <a:lnTo>
                    <a:pt x="570" y="1086"/>
                  </a:lnTo>
                  <a:lnTo>
                    <a:pt x="562" y="1085"/>
                  </a:lnTo>
                  <a:lnTo>
                    <a:pt x="553" y="1084"/>
                  </a:lnTo>
                  <a:lnTo>
                    <a:pt x="545" y="1082"/>
                  </a:lnTo>
                  <a:lnTo>
                    <a:pt x="535" y="1081"/>
                  </a:lnTo>
                  <a:lnTo>
                    <a:pt x="526" y="1080"/>
                  </a:lnTo>
                  <a:lnTo>
                    <a:pt x="517" y="1078"/>
                  </a:lnTo>
                  <a:lnTo>
                    <a:pt x="508" y="1077"/>
                  </a:lnTo>
                  <a:lnTo>
                    <a:pt x="499" y="1076"/>
                  </a:lnTo>
                  <a:lnTo>
                    <a:pt x="490" y="1073"/>
                  </a:lnTo>
                  <a:lnTo>
                    <a:pt x="480" y="1072"/>
                  </a:lnTo>
                  <a:lnTo>
                    <a:pt x="472" y="1069"/>
                  </a:lnTo>
                  <a:lnTo>
                    <a:pt x="464" y="1068"/>
                  </a:lnTo>
                  <a:lnTo>
                    <a:pt x="456" y="1065"/>
                  </a:lnTo>
                  <a:lnTo>
                    <a:pt x="448" y="1064"/>
                  </a:lnTo>
                  <a:lnTo>
                    <a:pt x="440" y="1063"/>
                  </a:lnTo>
                  <a:lnTo>
                    <a:pt x="431" y="1060"/>
                  </a:lnTo>
                  <a:lnTo>
                    <a:pt x="424" y="1059"/>
                  </a:lnTo>
                  <a:lnTo>
                    <a:pt x="417" y="1057"/>
                  </a:lnTo>
                  <a:lnTo>
                    <a:pt x="410" y="1056"/>
                  </a:lnTo>
                  <a:lnTo>
                    <a:pt x="403" y="1053"/>
                  </a:lnTo>
                  <a:lnTo>
                    <a:pt x="397" y="1052"/>
                  </a:lnTo>
                  <a:lnTo>
                    <a:pt x="392" y="1050"/>
                  </a:lnTo>
                  <a:lnTo>
                    <a:pt x="385" y="1048"/>
                  </a:lnTo>
                  <a:lnTo>
                    <a:pt x="378" y="1046"/>
                  </a:lnTo>
                  <a:lnTo>
                    <a:pt x="372" y="1044"/>
                  </a:lnTo>
                  <a:lnTo>
                    <a:pt x="365" y="1042"/>
                  </a:lnTo>
                  <a:lnTo>
                    <a:pt x="360" y="1040"/>
                  </a:lnTo>
                  <a:lnTo>
                    <a:pt x="353" y="1038"/>
                  </a:lnTo>
                  <a:lnTo>
                    <a:pt x="347" y="1036"/>
                  </a:lnTo>
                  <a:lnTo>
                    <a:pt x="343" y="1034"/>
                  </a:lnTo>
                  <a:lnTo>
                    <a:pt x="337" y="1032"/>
                  </a:lnTo>
                  <a:lnTo>
                    <a:pt x="332" y="1030"/>
                  </a:lnTo>
                  <a:lnTo>
                    <a:pt x="326" y="1027"/>
                  </a:lnTo>
                  <a:lnTo>
                    <a:pt x="322" y="1025"/>
                  </a:lnTo>
                  <a:lnTo>
                    <a:pt x="317" y="1022"/>
                  </a:lnTo>
                  <a:lnTo>
                    <a:pt x="312" y="1021"/>
                  </a:lnTo>
                  <a:lnTo>
                    <a:pt x="307" y="1018"/>
                  </a:lnTo>
                  <a:lnTo>
                    <a:pt x="303" y="1015"/>
                  </a:lnTo>
                  <a:lnTo>
                    <a:pt x="298" y="1014"/>
                  </a:lnTo>
                  <a:lnTo>
                    <a:pt x="293" y="1010"/>
                  </a:lnTo>
                  <a:lnTo>
                    <a:pt x="289" y="1007"/>
                  </a:lnTo>
                  <a:lnTo>
                    <a:pt x="284" y="1005"/>
                  </a:lnTo>
                  <a:lnTo>
                    <a:pt x="281" y="1002"/>
                  </a:lnTo>
                  <a:lnTo>
                    <a:pt x="276" y="998"/>
                  </a:lnTo>
                  <a:lnTo>
                    <a:pt x="272" y="997"/>
                  </a:lnTo>
                  <a:lnTo>
                    <a:pt x="268" y="993"/>
                  </a:lnTo>
                  <a:lnTo>
                    <a:pt x="264" y="990"/>
                  </a:lnTo>
                  <a:lnTo>
                    <a:pt x="260" y="986"/>
                  </a:lnTo>
                  <a:lnTo>
                    <a:pt x="255" y="985"/>
                  </a:lnTo>
                  <a:lnTo>
                    <a:pt x="251" y="981"/>
                  </a:lnTo>
                  <a:lnTo>
                    <a:pt x="248" y="979"/>
                  </a:lnTo>
                  <a:lnTo>
                    <a:pt x="240" y="971"/>
                  </a:lnTo>
                  <a:lnTo>
                    <a:pt x="233" y="965"/>
                  </a:lnTo>
                  <a:lnTo>
                    <a:pt x="229" y="962"/>
                  </a:lnTo>
                  <a:lnTo>
                    <a:pt x="226" y="958"/>
                  </a:lnTo>
                  <a:lnTo>
                    <a:pt x="221" y="954"/>
                  </a:lnTo>
                  <a:lnTo>
                    <a:pt x="218" y="950"/>
                  </a:lnTo>
                  <a:lnTo>
                    <a:pt x="209" y="942"/>
                  </a:lnTo>
                  <a:lnTo>
                    <a:pt x="202" y="934"/>
                  </a:lnTo>
                  <a:lnTo>
                    <a:pt x="199" y="929"/>
                  </a:lnTo>
                  <a:lnTo>
                    <a:pt x="195" y="925"/>
                  </a:lnTo>
                  <a:lnTo>
                    <a:pt x="191" y="921"/>
                  </a:lnTo>
                  <a:lnTo>
                    <a:pt x="187" y="916"/>
                  </a:lnTo>
                  <a:lnTo>
                    <a:pt x="184" y="912"/>
                  </a:lnTo>
                  <a:lnTo>
                    <a:pt x="180" y="906"/>
                  </a:lnTo>
                  <a:lnTo>
                    <a:pt x="177" y="902"/>
                  </a:lnTo>
                  <a:lnTo>
                    <a:pt x="173" y="898"/>
                  </a:lnTo>
                  <a:lnTo>
                    <a:pt x="168" y="893"/>
                  </a:lnTo>
                  <a:lnTo>
                    <a:pt x="164" y="887"/>
                  </a:lnTo>
                  <a:lnTo>
                    <a:pt x="160" y="881"/>
                  </a:lnTo>
                  <a:lnTo>
                    <a:pt x="156" y="877"/>
                  </a:lnTo>
                  <a:lnTo>
                    <a:pt x="152" y="871"/>
                  </a:lnTo>
                  <a:lnTo>
                    <a:pt x="149" y="866"/>
                  </a:lnTo>
                  <a:lnTo>
                    <a:pt x="145" y="859"/>
                  </a:lnTo>
                  <a:lnTo>
                    <a:pt x="142" y="855"/>
                  </a:lnTo>
                  <a:lnTo>
                    <a:pt x="137" y="849"/>
                  </a:lnTo>
                  <a:lnTo>
                    <a:pt x="133" y="843"/>
                  </a:lnTo>
                  <a:lnTo>
                    <a:pt x="130" y="837"/>
                  </a:lnTo>
                  <a:lnTo>
                    <a:pt x="126" y="831"/>
                  </a:lnTo>
                  <a:lnTo>
                    <a:pt x="122" y="825"/>
                  </a:lnTo>
                  <a:lnTo>
                    <a:pt x="118" y="818"/>
                  </a:lnTo>
                  <a:lnTo>
                    <a:pt x="115" y="812"/>
                  </a:lnTo>
                  <a:lnTo>
                    <a:pt x="112" y="806"/>
                  </a:lnTo>
                  <a:lnTo>
                    <a:pt x="108" y="800"/>
                  </a:lnTo>
                  <a:lnTo>
                    <a:pt x="104" y="793"/>
                  </a:lnTo>
                  <a:lnTo>
                    <a:pt x="101" y="787"/>
                  </a:lnTo>
                  <a:lnTo>
                    <a:pt x="97" y="780"/>
                  </a:lnTo>
                  <a:lnTo>
                    <a:pt x="94" y="772"/>
                  </a:lnTo>
                  <a:lnTo>
                    <a:pt x="91" y="767"/>
                  </a:lnTo>
                  <a:lnTo>
                    <a:pt x="88" y="761"/>
                  </a:lnTo>
                  <a:lnTo>
                    <a:pt x="84" y="754"/>
                  </a:lnTo>
                  <a:lnTo>
                    <a:pt x="81" y="747"/>
                  </a:lnTo>
                  <a:lnTo>
                    <a:pt x="79" y="741"/>
                  </a:lnTo>
                  <a:lnTo>
                    <a:pt x="75" y="733"/>
                  </a:lnTo>
                  <a:lnTo>
                    <a:pt x="73" y="728"/>
                  </a:lnTo>
                  <a:lnTo>
                    <a:pt x="70" y="720"/>
                  </a:lnTo>
                  <a:lnTo>
                    <a:pt x="67" y="713"/>
                  </a:lnTo>
                  <a:lnTo>
                    <a:pt x="64" y="707"/>
                  </a:lnTo>
                  <a:lnTo>
                    <a:pt x="62" y="700"/>
                  </a:lnTo>
                  <a:lnTo>
                    <a:pt x="60" y="694"/>
                  </a:lnTo>
                  <a:lnTo>
                    <a:pt x="56" y="686"/>
                  </a:lnTo>
                  <a:lnTo>
                    <a:pt x="54" y="679"/>
                  </a:lnTo>
                  <a:lnTo>
                    <a:pt x="52" y="673"/>
                  </a:lnTo>
                  <a:lnTo>
                    <a:pt x="49" y="665"/>
                  </a:lnTo>
                  <a:lnTo>
                    <a:pt x="47" y="658"/>
                  </a:lnTo>
                  <a:lnTo>
                    <a:pt x="46" y="650"/>
                  </a:lnTo>
                  <a:lnTo>
                    <a:pt x="43" y="645"/>
                  </a:lnTo>
                  <a:lnTo>
                    <a:pt x="41" y="637"/>
                  </a:lnTo>
                  <a:lnTo>
                    <a:pt x="39" y="630"/>
                  </a:lnTo>
                  <a:lnTo>
                    <a:pt x="36" y="624"/>
                  </a:lnTo>
                  <a:lnTo>
                    <a:pt x="35" y="617"/>
                  </a:lnTo>
                  <a:lnTo>
                    <a:pt x="33" y="609"/>
                  </a:lnTo>
                  <a:lnTo>
                    <a:pt x="33" y="603"/>
                  </a:lnTo>
                  <a:lnTo>
                    <a:pt x="32" y="598"/>
                  </a:lnTo>
                  <a:lnTo>
                    <a:pt x="31" y="591"/>
                  </a:lnTo>
                  <a:lnTo>
                    <a:pt x="28" y="583"/>
                  </a:lnTo>
                  <a:lnTo>
                    <a:pt x="28" y="577"/>
                  </a:lnTo>
                  <a:lnTo>
                    <a:pt x="26" y="570"/>
                  </a:lnTo>
                  <a:lnTo>
                    <a:pt x="26" y="565"/>
                  </a:lnTo>
                  <a:lnTo>
                    <a:pt x="25" y="557"/>
                  </a:lnTo>
                  <a:lnTo>
                    <a:pt x="24" y="550"/>
                  </a:lnTo>
                  <a:lnTo>
                    <a:pt x="24" y="545"/>
                  </a:lnTo>
                  <a:lnTo>
                    <a:pt x="24" y="539"/>
                  </a:lnTo>
                  <a:lnTo>
                    <a:pt x="24" y="532"/>
                  </a:lnTo>
                  <a:lnTo>
                    <a:pt x="22" y="527"/>
                  </a:lnTo>
                  <a:lnTo>
                    <a:pt x="22" y="520"/>
                  </a:lnTo>
                  <a:lnTo>
                    <a:pt x="24" y="515"/>
                  </a:lnTo>
                  <a:lnTo>
                    <a:pt x="24" y="508"/>
                  </a:lnTo>
                  <a:lnTo>
                    <a:pt x="24" y="503"/>
                  </a:lnTo>
                  <a:lnTo>
                    <a:pt x="24" y="496"/>
                  </a:lnTo>
                  <a:lnTo>
                    <a:pt x="25" y="491"/>
                  </a:lnTo>
                  <a:lnTo>
                    <a:pt x="25" y="486"/>
                  </a:lnTo>
                  <a:lnTo>
                    <a:pt x="25" y="479"/>
                  </a:lnTo>
                  <a:lnTo>
                    <a:pt x="26" y="474"/>
                  </a:lnTo>
                  <a:lnTo>
                    <a:pt x="26" y="468"/>
                  </a:lnTo>
                  <a:lnTo>
                    <a:pt x="26" y="462"/>
                  </a:lnTo>
                  <a:lnTo>
                    <a:pt x="28" y="456"/>
                  </a:lnTo>
                  <a:lnTo>
                    <a:pt x="28" y="451"/>
                  </a:lnTo>
                  <a:lnTo>
                    <a:pt x="31" y="445"/>
                  </a:lnTo>
                  <a:lnTo>
                    <a:pt x="31" y="439"/>
                  </a:lnTo>
                  <a:lnTo>
                    <a:pt x="32" y="433"/>
                  </a:lnTo>
                  <a:lnTo>
                    <a:pt x="32" y="427"/>
                  </a:lnTo>
                  <a:lnTo>
                    <a:pt x="33" y="422"/>
                  </a:lnTo>
                  <a:lnTo>
                    <a:pt x="34" y="415"/>
                  </a:lnTo>
                  <a:lnTo>
                    <a:pt x="36" y="411"/>
                  </a:lnTo>
                  <a:lnTo>
                    <a:pt x="36" y="405"/>
                  </a:lnTo>
                  <a:lnTo>
                    <a:pt x="39" y="399"/>
                  </a:lnTo>
                  <a:lnTo>
                    <a:pt x="40" y="393"/>
                  </a:lnTo>
                  <a:lnTo>
                    <a:pt x="41" y="387"/>
                  </a:lnTo>
                  <a:lnTo>
                    <a:pt x="42" y="382"/>
                  </a:lnTo>
                  <a:lnTo>
                    <a:pt x="43" y="377"/>
                  </a:lnTo>
                  <a:lnTo>
                    <a:pt x="46" y="372"/>
                  </a:lnTo>
                  <a:lnTo>
                    <a:pt x="47" y="365"/>
                  </a:lnTo>
                  <a:lnTo>
                    <a:pt x="49" y="360"/>
                  </a:lnTo>
                  <a:lnTo>
                    <a:pt x="52" y="356"/>
                  </a:lnTo>
                  <a:lnTo>
                    <a:pt x="53" y="349"/>
                  </a:lnTo>
                  <a:lnTo>
                    <a:pt x="54" y="344"/>
                  </a:lnTo>
                  <a:lnTo>
                    <a:pt x="56" y="339"/>
                  </a:lnTo>
                  <a:lnTo>
                    <a:pt x="57" y="334"/>
                  </a:lnTo>
                  <a:lnTo>
                    <a:pt x="60" y="328"/>
                  </a:lnTo>
                  <a:lnTo>
                    <a:pt x="62" y="324"/>
                  </a:lnTo>
                  <a:lnTo>
                    <a:pt x="64" y="319"/>
                  </a:lnTo>
                  <a:lnTo>
                    <a:pt x="67" y="314"/>
                  </a:lnTo>
                  <a:lnTo>
                    <a:pt x="69" y="309"/>
                  </a:lnTo>
                  <a:lnTo>
                    <a:pt x="72" y="305"/>
                  </a:lnTo>
                  <a:lnTo>
                    <a:pt x="74" y="299"/>
                  </a:lnTo>
                  <a:lnTo>
                    <a:pt x="75" y="294"/>
                  </a:lnTo>
                  <a:lnTo>
                    <a:pt x="77" y="290"/>
                  </a:lnTo>
                  <a:lnTo>
                    <a:pt x="81" y="285"/>
                  </a:lnTo>
                  <a:lnTo>
                    <a:pt x="83" y="281"/>
                  </a:lnTo>
                  <a:lnTo>
                    <a:pt x="86" y="277"/>
                  </a:lnTo>
                  <a:lnTo>
                    <a:pt x="88" y="272"/>
                  </a:lnTo>
                  <a:lnTo>
                    <a:pt x="91" y="267"/>
                  </a:lnTo>
                  <a:lnTo>
                    <a:pt x="94" y="263"/>
                  </a:lnTo>
                  <a:lnTo>
                    <a:pt x="96" y="260"/>
                  </a:lnTo>
                  <a:lnTo>
                    <a:pt x="103" y="251"/>
                  </a:lnTo>
                  <a:lnTo>
                    <a:pt x="109" y="243"/>
                  </a:lnTo>
                  <a:lnTo>
                    <a:pt x="115" y="236"/>
                  </a:lnTo>
                  <a:lnTo>
                    <a:pt x="121" y="229"/>
                  </a:lnTo>
                  <a:lnTo>
                    <a:pt x="128" y="222"/>
                  </a:lnTo>
                  <a:lnTo>
                    <a:pt x="135" y="217"/>
                  </a:lnTo>
                  <a:lnTo>
                    <a:pt x="142" y="210"/>
                  </a:lnTo>
                  <a:lnTo>
                    <a:pt x="149" y="206"/>
                  </a:lnTo>
                  <a:lnTo>
                    <a:pt x="152" y="204"/>
                  </a:lnTo>
                  <a:lnTo>
                    <a:pt x="156" y="201"/>
                  </a:lnTo>
                  <a:lnTo>
                    <a:pt x="160" y="198"/>
                  </a:lnTo>
                  <a:lnTo>
                    <a:pt x="164" y="197"/>
                  </a:lnTo>
                  <a:lnTo>
                    <a:pt x="171" y="193"/>
                  </a:lnTo>
                  <a:lnTo>
                    <a:pt x="179" y="188"/>
                  </a:lnTo>
                  <a:lnTo>
                    <a:pt x="182" y="185"/>
                  </a:lnTo>
                  <a:lnTo>
                    <a:pt x="187" y="184"/>
                  </a:lnTo>
                  <a:lnTo>
                    <a:pt x="191" y="183"/>
                  </a:lnTo>
                  <a:lnTo>
                    <a:pt x="195" y="181"/>
                  </a:lnTo>
                  <a:lnTo>
                    <a:pt x="199" y="179"/>
                  </a:lnTo>
                  <a:lnTo>
                    <a:pt x="202" y="177"/>
                  </a:lnTo>
                  <a:lnTo>
                    <a:pt x="207" y="175"/>
                  </a:lnTo>
                  <a:lnTo>
                    <a:pt x="212" y="173"/>
                  </a:lnTo>
                  <a:lnTo>
                    <a:pt x="215" y="172"/>
                  </a:lnTo>
                  <a:lnTo>
                    <a:pt x="220" y="171"/>
                  </a:lnTo>
                  <a:lnTo>
                    <a:pt x="223" y="169"/>
                  </a:lnTo>
                  <a:lnTo>
                    <a:pt x="228" y="168"/>
                  </a:lnTo>
                  <a:lnTo>
                    <a:pt x="232" y="165"/>
                  </a:lnTo>
                  <a:lnTo>
                    <a:pt x="236" y="165"/>
                  </a:lnTo>
                  <a:lnTo>
                    <a:pt x="240" y="163"/>
                  </a:lnTo>
                  <a:lnTo>
                    <a:pt x="243" y="162"/>
                  </a:lnTo>
                  <a:lnTo>
                    <a:pt x="247" y="160"/>
                  </a:lnTo>
                  <a:lnTo>
                    <a:pt x="251" y="159"/>
                  </a:lnTo>
                  <a:lnTo>
                    <a:pt x="255" y="158"/>
                  </a:lnTo>
                  <a:lnTo>
                    <a:pt x="260" y="158"/>
                  </a:lnTo>
                  <a:lnTo>
                    <a:pt x="263" y="156"/>
                  </a:lnTo>
                  <a:lnTo>
                    <a:pt x="267" y="155"/>
                  </a:lnTo>
                  <a:lnTo>
                    <a:pt x="271" y="154"/>
                  </a:lnTo>
                  <a:lnTo>
                    <a:pt x="275" y="154"/>
                  </a:lnTo>
                  <a:lnTo>
                    <a:pt x="278" y="151"/>
                  </a:lnTo>
                  <a:lnTo>
                    <a:pt x="283" y="151"/>
                  </a:lnTo>
                  <a:lnTo>
                    <a:pt x="286" y="150"/>
                  </a:lnTo>
                  <a:lnTo>
                    <a:pt x="291" y="150"/>
                  </a:lnTo>
                  <a:lnTo>
                    <a:pt x="298" y="147"/>
                  </a:lnTo>
                  <a:lnTo>
                    <a:pt x="305" y="146"/>
                  </a:lnTo>
                  <a:lnTo>
                    <a:pt x="312" y="144"/>
                  </a:lnTo>
                  <a:lnTo>
                    <a:pt x="319" y="143"/>
                  </a:lnTo>
                  <a:lnTo>
                    <a:pt x="326" y="142"/>
                  </a:lnTo>
                  <a:lnTo>
                    <a:pt x="333" y="142"/>
                  </a:lnTo>
                  <a:lnTo>
                    <a:pt x="340" y="139"/>
                  </a:lnTo>
                  <a:lnTo>
                    <a:pt x="347" y="139"/>
                  </a:lnTo>
                  <a:lnTo>
                    <a:pt x="353" y="138"/>
                  </a:lnTo>
                  <a:lnTo>
                    <a:pt x="358" y="138"/>
                  </a:lnTo>
                  <a:lnTo>
                    <a:pt x="364" y="137"/>
                  </a:lnTo>
                  <a:lnTo>
                    <a:pt x="369" y="137"/>
                  </a:lnTo>
                  <a:lnTo>
                    <a:pt x="374" y="135"/>
                  </a:lnTo>
                  <a:lnTo>
                    <a:pt x="379" y="135"/>
                  </a:lnTo>
                  <a:lnTo>
                    <a:pt x="383" y="135"/>
                  </a:lnTo>
                  <a:lnTo>
                    <a:pt x="388" y="135"/>
                  </a:lnTo>
                  <a:lnTo>
                    <a:pt x="395" y="134"/>
                  </a:lnTo>
                  <a:lnTo>
                    <a:pt x="402" y="134"/>
                  </a:lnTo>
                  <a:lnTo>
                    <a:pt x="408" y="131"/>
                  </a:lnTo>
                  <a:lnTo>
                    <a:pt x="414" y="130"/>
                  </a:lnTo>
                  <a:lnTo>
                    <a:pt x="418" y="127"/>
                  </a:lnTo>
                  <a:lnTo>
                    <a:pt x="422" y="126"/>
                  </a:lnTo>
                  <a:lnTo>
                    <a:pt x="424" y="123"/>
                  </a:lnTo>
                  <a:lnTo>
                    <a:pt x="428" y="122"/>
                  </a:lnTo>
                  <a:lnTo>
                    <a:pt x="427" y="117"/>
                  </a:lnTo>
                  <a:lnTo>
                    <a:pt x="422" y="112"/>
                  </a:lnTo>
                  <a:lnTo>
                    <a:pt x="418" y="110"/>
                  </a:lnTo>
                  <a:lnTo>
                    <a:pt x="414" y="109"/>
                  </a:lnTo>
                  <a:lnTo>
                    <a:pt x="410" y="108"/>
                  </a:lnTo>
                  <a:lnTo>
                    <a:pt x="407" y="108"/>
                  </a:lnTo>
                  <a:lnTo>
                    <a:pt x="403" y="108"/>
                  </a:lnTo>
                  <a:lnTo>
                    <a:pt x="400" y="108"/>
                  </a:lnTo>
                  <a:lnTo>
                    <a:pt x="394" y="106"/>
                  </a:lnTo>
                  <a:lnTo>
                    <a:pt x="389" y="106"/>
                  </a:lnTo>
                  <a:lnTo>
                    <a:pt x="385" y="106"/>
                  </a:lnTo>
                  <a:lnTo>
                    <a:pt x="379" y="108"/>
                  </a:lnTo>
                  <a:lnTo>
                    <a:pt x="373" y="108"/>
                  </a:lnTo>
                  <a:lnTo>
                    <a:pt x="367" y="109"/>
                  </a:lnTo>
                  <a:lnTo>
                    <a:pt x="361" y="110"/>
                  </a:lnTo>
                  <a:lnTo>
                    <a:pt x="355" y="112"/>
                  </a:lnTo>
                  <a:lnTo>
                    <a:pt x="348" y="112"/>
                  </a:lnTo>
                  <a:lnTo>
                    <a:pt x="343" y="114"/>
                  </a:lnTo>
                  <a:lnTo>
                    <a:pt x="336" y="114"/>
                  </a:lnTo>
                  <a:lnTo>
                    <a:pt x="329" y="116"/>
                  </a:lnTo>
                  <a:lnTo>
                    <a:pt x="322" y="117"/>
                  </a:lnTo>
                  <a:lnTo>
                    <a:pt x="316" y="119"/>
                  </a:lnTo>
                  <a:lnTo>
                    <a:pt x="309" y="119"/>
                  </a:lnTo>
                  <a:lnTo>
                    <a:pt x="303" y="122"/>
                  </a:lnTo>
                  <a:lnTo>
                    <a:pt x="296" y="123"/>
                  </a:lnTo>
                  <a:lnTo>
                    <a:pt x="290" y="123"/>
                  </a:lnTo>
                  <a:lnTo>
                    <a:pt x="283" y="125"/>
                  </a:lnTo>
                  <a:lnTo>
                    <a:pt x="277" y="126"/>
                  </a:lnTo>
                  <a:lnTo>
                    <a:pt x="271" y="127"/>
                  </a:lnTo>
                  <a:lnTo>
                    <a:pt x="267" y="127"/>
                  </a:lnTo>
                  <a:lnTo>
                    <a:pt x="261" y="129"/>
                  </a:lnTo>
                  <a:lnTo>
                    <a:pt x="256" y="130"/>
                  </a:lnTo>
                  <a:lnTo>
                    <a:pt x="251" y="129"/>
                  </a:lnTo>
                  <a:lnTo>
                    <a:pt x="248" y="129"/>
                  </a:lnTo>
                  <a:lnTo>
                    <a:pt x="244" y="129"/>
                  </a:lnTo>
                  <a:lnTo>
                    <a:pt x="242" y="129"/>
                  </a:lnTo>
                  <a:lnTo>
                    <a:pt x="237" y="126"/>
                  </a:lnTo>
                  <a:lnTo>
                    <a:pt x="236" y="123"/>
                  </a:lnTo>
                  <a:lnTo>
                    <a:pt x="234" y="118"/>
                  </a:lnTo>
                  <a:lnTo>
                    <a:pt x="234" y="112"/>
                  </a:lnTo>
                  <a:lnTo>
                    <a:pt x="235" y="105"/>
                  </a:lnTo>
                  <a:lnTo>
                    <a:pt x="237" y="98"/>
                  </a:lnTo>
                  <a:lnTo>
                    <a:pt x="241" y="91"/>
                  </a:lnTo>
                  <a:lnTo>
                    <a:pt x="244" y="84"/>
                  </a:lnTo>
                  <a:lnTo>
                    <a:pt x="250" y="76"/>
                  </a:lnTo>
                  <a:lnTo>
                    <a:pt x="256" y="68"/>
                  </a:lnTo>
                  <a:lnTo>
                    <a:pt x="258" y="64"/>
                  </a:lnTo>
                  <a:lnTo>
                    <a:pt x="262" y="60"/>
                  </a:lnTo>
                  <a:lnTo>
                    <a:pt x="267" y="56"/>
                  </a:lnTo>
                  <a:lnTo>
                    <a:pt x="271" y="55"/>
                  </a:lnTo>
                  <a:lnTo>
                    <a:pt x="275" y="51"/>
                  </a:lnTo>
                  <a:lnTo>
                    <a:pt x="279" y="49"/>
                  </a:lnTo>
                  <a:lnTo>
                    <a:pt x="284" y="46"/>
                  </a:lnTo>
                  <a:lnTo>
                    <a:pt x="290" y="43"/>
                  </a:lnTo>
                  <a:lnTo>
                    <a:pt x="293" y="41"/>
                  </a:lnTo>
                  <a:lnTo>
                    <a:pt x="299" y="39"/>
                  </a:lnTo>
                  <a:lnTo>
                    <a:pt x="305" y="37"/>
                  </a:lnTo>
                  <a:lnTo>
                    <a:pt x="311" y="37"/>
                  </a:lnTo>
                  <a:lnTo>
                    <a:pt x="318" y="35"/>
                  </a:lnTo>
                  <a:lnTo>
                    <a:pt x="324" y="35"/>
                  </a:lnTo>
                  <a:lnTo>
                    <a:pt x="330" y="35"/>
                  </a:lnTo>
                  <a:lnTo>
                    <a:pt x="338" y="37"/>
                  </a:lnTo>
                  <a:lnTo>
                    <a:pt x="344" y="37"/>
                  </a:lnTo>
                  <a:lnTo>
                    <a:pt x="351" y="37"/>
                  </a:lnTo>
                  <a:lnTo>
                    <a:pt x="357" y="38"/>
                  </a:lnTo>
                  <a:lnTo>
                    <a:pt x="364" y="39"/>
                  </a:lnTo>
                  <a:lnTo>
                    <a:pt x="369" y="41"/>
                  </a:lnTo>
                  <a:lnTo>
                    <a:pt x="375" y="42"/>
                  </a:lnTo>
                  <a:lnTo>
                    <a:pt x="381" y="43"/>
                  </a:lnTo>
                  <a:lnTo>
                    <a:pt x="387" y="46"/>
                  </a:lnTo>
                  <a:lnTo>
                    <a:pt x="393" y="47"/>
                  </a:lnTo>
                  <a:lnTo>
                    <a:pt x="397" y="49"/>
                  </a:lnTo>
                  <a:lnTo>
                    <a:pt x="402" y="50"/>
                  </a:lnTo>
                  <a:lnTo>
                    <a:pt x="408" y="52"/>
                  </a:lnTo>
                  <a:lnTo>
                    <a:pt x="411" y="54"/>
                  </a:lnTo>
                  <a:lnTo>
                    <a:pt x="417" y="56"/>
                  </a:lnTo>
                  <a:lnTo>
                    <a:pt x="422" y="59"/>
                  </a:lnTo>
                  <a:lnTo>
                    <a:pt x="427" y="60"/>
                  </a:lnTo>
                  <a:lnTo>
                    <a:pt x="430" y="63"/>
                  </a:lnTo>
                  <a:lnTo>
                    <a:pt x="435" y="64"/>
                  </a:lnTo>
                  <a:lnTo>
                    <a:pt x="438" y="66"/>
                  </a:lnTo>
                  <a:lnTo>
                    <a:pt x="442" y="67"/>
                  </a:lnTo>
                  <a:lnTo>
                    <a:pt x="449" y="71"/>
                  </a:lnTo>
                  <a:lnTo>
                    <a:pt x="457" y="75"/>
                  </a:lnTo>
                  <a:lnTo>
                    <a:pt x="463" y="76"/>
                  </a:lnTo>
                  <a:lnTo>
                    <a:pt x="469" y="79"/>
                  </a:lnTo>
                  <a:lnTo>
                    <a:pt x="473" y="80"/>
                  </a:lnTo>
                  <a:lnTo>
                    <a:pt x="479" y="80"/>
                  </a:lnTo>
                  <a:lnTo>
                    <a:pt x="483" y="80"/>
                  </a:lnTo>
                  <a:lnTo>
                    <a:pt x="486" y="79"/>
                  </a:lnTo>
                  <a:lnTo>
                    <a:pt x="489" y="77"/>
                  </a:lnTo>
                  <a:lnTo>
                    <a:pt x="492" y="76"/>
                  </a:lnTo>
                  <a:lnTo>
                    <a:pt x="492" y="71"/>
                  </a:lnTo>
                  <a:lnTo>
                    <a:pt x="492" y="64"/>
                  </a:lnTo>
                  <a:lnTo>
                    <a:pt x="487" y="56"/>
                  </a:lnTo>
                  <a:lnTo>
                    <a:pt x="482" y="50"/>
                  </a:lnTo>
                  <a:lnTo>
                    <a:pt x="478" y="46"/>
                  </a:lnTo>
                  <a:lnTo>
                    <a:pt x="473" y="43"/>
                  </a:lnTo>
                  <a:lnTo>
                    <a:pt x="470" y="39"/>
                  </a:lnTo>
                  <a:lnTo>
                    <a:pt x="465" y="37"/>
                  </a:lnTo>
                  <a:lnTo>
                    <a:pt x="461" y="33"/>
                  </a:lnTo>
                  <a:lnTo>
                    <a:pt x="459" y="31"/>
                  </a:lnTo>
                  <a:lnTo>
                    <a:pt x="457" y="29"/>
                  </a:lnTo>
                  <a:lnTo>
                    <a:pt x="458" y="28"/>
                  </a:lnTo>
                  <a:lnTo>
                    <a:pt x="461" y="25"/>
                  </a:lnTo>
                  <a:lnTo>
                    <a:pt x="465" y="24"/>
                  </a:lnTo>
                  <a:lnTo>
                    <a:pt x="469" y="21"/>
                  </a:lnTo>
                  <a:lnTo>
                    <a:pt x="470" y="18"/>
                  </a:lnTo>
                  <a:lnTo>
                    <a:pt x="469" y="17"/>
                  </a:lnTo>
                  <a:lnTo>
                    <a:pt x="466" y="16"/>
                  </a:lnTo>
                  <a:lnTo>
                    <a:pt x="463" y="13"/>
                  </a:lnTo>
                  <a:lnTo>
                    <a:pt x="457" y="12"/>
                  </a:lnTo>
                  <a:lnTo>
                    <a:pt x="457" y="12"/>
                  </a:lnTo>
                  <a:close/>
                </a:path>
              </a:pathLst>
            </a:custGeom>
            <a:solidFill>
              <a:srgbClr val="4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09" name="Freeform 89"/>
            <p:cNvSpPr>
              <a:spLocks/>
            </p:cNvSpPr>
            <p:nvPr/>
          </p:nvSpPr>
          <p:spPr bwMode="auto">
            <a:xfrm>
              <a:off x="1773" y="3364"/>
              <a:ext cx="72" cy="59"/>
            </a:xfrm>
            <a:custGeom>
              <a:avLst/>
              <a:gdLst>
                <a:gd name="T0" fmla="*/ 10 w 142"/>
                <a:gd name="T1" fmla="*/ 118 h 118"/>
                <a:gd name="T2" fmla="*/ 10 w 142"/>
                <a:gd name="T3" fmla="*/ 116 h 118"/>
                <a:gd name="T4" fmla="*/ 13 w 142"/>
                <a:gd name="T5" fmla="*/ 116 h 118"/>
                <a:gd name="T6" fmla="*/ 16 w 142"/>
                <a:gd name="T7" fmla="*/ 114 h 118"/>
                <a:gd name="T8" fmla="*/ 20 w 142"/>
                <a:gd name="T9" fmla="*/ 114 h 118"/>
                <a:gd name="T10" fmla="*/ 24 w 142"/>
                <a:gd name="T11" fmla="*/ 111 h 118"/>
                <a:gd name="T12" fmla="*/ 30 w 142"/>
                <a:gd name="T13" fmla="*/ 109 h 118"/>
                <a:gd name="T14" fmla="*/ 35 w 142"/>
                <a:gd name="T15" fmla="*/ 106 h 118"/>
                <a:gd name="T16" fmla="*/ 42 w 142"/>
                <a:gd name="T17" fmla="*/ 105 h 118"/>
                <a:gd name="T18" fmla="*/ 48 w 142"/>
                <a:gd name="T19" fmla="*/ 101 h 118"/>
                <a:gd name="T20" fmla="*/ 55 w 142"/>
                <a:gd name="T21" fmla="*/ 97 h 118"/>
                <a:gd name="T22" fmla="*/ 60 w 142"/>
                <a:gd name="T23" fmla="*/ 93 h 118"/>
                <a:gd name="T24" fmla="*/ 67 w 142"/>
                <a:gd name="T25" fmla="*/ 89 h 118"/>
                <a:gd name="T26" fmla="*/ 73 w 142"/>
                <a:gd name="T27" fmla="*/ 85 h 118"/>
                <a:gd name="T28" fmla="*/ 80 w 142"/>
                <a:gd name="T29" fmla="*/ 81 h 118"/>
                <a:gd name="T30" fmla="*/ 85 w 142"/>
                <a:gd name="T31" fmla="*/ 76 h 118"/>
                <a:gd name="T32" fmla="*/ 91 w 142"/>
                <a:gd name="T33" fmla="*/ 72 h 118"/>
                <a:gd name="T34" fmla="*/ 94 w 142"/>
                <a:gd name="T35" fmla="*/ 67 h 118"/>
                <a:gd name="T36" fmla="*/ 99 w 142"/>
                <a:gd name="T37" fmla="*/ 61 h 118"/>
                <a:gd name="T38" fmla="*/ 105 w 142"/>
                <a:gd name="T39" fmla="*/ 55 h 118"/>
                <a:gd name="T40" fmla="*/ 111 w 142"/>
                <a:gd name="T41" fmla="*/ 48 h 118"/>
                <a:gd name="T42" fmla="*/ 115 w 142"/>
                <a:gd name="T43" fmla="*/ 42 h 118"/>
                <a:gd name="T44" fmla="*/ 121 w 142"/>
                <a:gd name="T45" fmla="*/ 35 h 118"/>
                <a:gd name="T46" fmla="*/ 126 w 142"/>
                <a:gd name="T47" fmla="*/ 28 h 118"/>
                <a:gd name="T48" fmla="*/ 132 w 142"/>
                <a:gd name="T49" fmla="*/ 23 h 118"/>
                <a:gd name="T50" fmla="*/ 135 w 142"/>
                <a:gd name="T51" fmla="*/ 17 h 118"/>
                <a:gd name="T52" fmla="*/ 139 w 142"/>
                <a:gd name="T53" fmla="*/ 11 h 118"/>
                <a:gd name="T54" fmla="*/ 140 w 142"/>
                <a:gd name="T55" fmla="*/ 7 h 118"/>
                <a:gd name="T56" fmla="*/ 142 w 142"/>
                <a:gd name="T57" fmla="*/ 3 h 118"/>
                <a:gd name="T58" fmla="*/ 141 w 142"/>
                <a:gd name="T59" fmla="*/ 1 h 118"/>
                <a:gd name="T60" fmla="*/ 140 w 142"/>
                <a:gd name="T61" fmla="*/ 0 h 118"/>
                <a:gd name="T62" fmla="*/ 136 w 142"/>
                <a:gd name="T63" fmla="*/ 0 h 118"/>
                <a:gd name="T64" fmla="*/ 133 w 142"/>
                <a:gd name="T65" fmla="*/ 2 h 118"/>
                <a:gd name="T66" fmla="*/ 126 w 142"/>
                <a:gd name="T67" fmla="*/ 5 h 118"/>
                <a:gd name="T68" fmla="*/ 120 w 142"/>
                <a:gd name="T69" fmla="*/ 9 h 118"/>
                <a:gd name="T70" fmla="*/ 113 w 142"/>
                <a:gd name="T71" fmla="*/ 13 h 118"/>
                <a:gd name="T72" fmla="*/ 106 w 142"/>
                <a:gd name="T73" fmla="*/ 18 h 118"/>
                <a:gd name="T74" fmla="*/ 98 w 142"/>
                <a:gd name="T75" fmla="*/ 22 h 118"/>
                <a:gd name="T76" fmla="*/ 91 w 142"/>
                <a:gd name="T77" fmla="*/ 27 h 118"/>
                <a:gd name="T78" fmla="*/ 84 w 142"/>
                <a:gd name="T79" fmla="*/ 34 h 118"/>
                <a:gd name="T80" fmla="*/ 77 w 142"/>
                <a:gd name="T81" fmla="*/ 39 h 118"/>
                <a:gd name="T82" fmla="*/ 70 w 142"/>
                <a:gd name="T83" fmla="*/ 44 h 118"/>
                <a:gd name="T84" fmla="*/ 63 w 142"/>
                <a:gd name="T85" fmla="*/ 49 h 118"/>
                <a:gd name="T86" fmla="*/ 56 w 142"/>
                <a:gd name="T87" fmla="*/ 55 h 118"/>
                <a:gd name="T88" fmla="*/ 50 w 142"/>
                <a:gd name="T89" fmla="*/ 61 h 118"/>
                <a:gd name="T90" fmla="*/ 44 w 142"/>
                <a:gd name="T91" fmla="*/ 65 h 118"/>
                <a:gd name="T92" fmla="*/ 38 w 142"/>
                <a:gd name="T93" fmla="*/ 69 h 118"/>
                <a:gd name="T94" fmla="*/ 34 w 142"/>
                <a:gd name="T95" fmla="*/ 72 h 118"/>
                <a:gd name="T96" fmla="*/ 30 w 142"/>
                <a:gd name="T97" fmla="*/ 74 h 118"/>
                <a:gd name="T98" fmla="*/ 27 w 142"/>
                <a:gd name="T99" fmla="*/ 77 h 118"/>
                <a:gd name="T100" fmla="*/ 23 w 142"/>
                <a:gd name="T101" fmla="*/ 80 h 118"/>
                <a:gd name="T102" fmla="*/ 18 w 142"/>
                <a:gd name="T103" fmla="*/ 82 h 118"/>
                <a:gd name="T104" fmla="*/ 15 w 142"/>
                <a:gd name="T105" fmla="*/ 86 h 118"/>
                <a:gd name="T106" fmla="*/ 8 w 142"/>
                <a:gd name="T107" fmla="*/ 94 h 118"/>
                <a:gd name="T108" fmla="*/ 3 w 142"/>
                <a:gd name="T109" fmla="*/ 103 h 118"/>
                <a:gd name="T110" fmla="*/ 0 w 142"/>
                <a:gd name="T111" fmla="*/ 110 h 118"/>
                <a:gd name="T112" fmla="*/ 0 w 142"/>
                <a:gd name="T113" fmla="*/ 115 h 118"/>
                <a:gd name="T114" fmla="*/ 0 w 142"/>
                <a:gd name="T115" fmla="*/ 116 h 118"/>
                <a:gd name="T116" fmla="*/ 2 w 142"/>
                <a:gd name="T117" fmla="*/ 118 h 118"/>
                <a:gd name="T118" fmla="*/ 5 w 142"/>
                <a:gd name="T119" fmla="*/ 118 h 118"/>
                <a:gd name="T120" fmla="*/ 10 w 142"/>
                <a:gd name="T121" fmla="*/ 118 h 118"/>
                <a:gd name="T122" fmla="*/ 10 w 142"/>
                <a:gd name="T123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2" h="118">
                  <a:moveTo>
                    <a:pt x="10" y="118"/>
                  </a:moveTo>
                  <a:lnTo>
                    <a:pt x="10" y="116"/>
                  </a:lnTo>
                  <a:lnTo>
                    <a:pt x="13" y="116"/>
                  </a:lnTo>
                  <a:lnTo>
                    <a:pt x="16" y="114"/>
                  </a:lnTo>
                  <a:lnTo>
                    <a:pt x="20" y="114"/>
                  </a:lnTo>
                  <a:lnTo>
                    <a:pt x="24" y="111"/>
                  </a:lnTo>
                  <a:lnTo>
                    <a:pt x="30" y="109"/>
                  </a:lnTo>
                  <a:lnTo>
                    <a:pt x="35" y="106"/>
                  </a:lnTo>
                  <a:lnTo>
                    <a:pt x="42" y="105"/>
                  </a:lnTo>
                  <a:lnTo>
                    <a:pt x="48" y="101"/>
                  </a:lnTo>
                  <a:lnTo>
                    <a:pt x="55" y="97"/>
                  </a:lnTo>
                  <a:lnTo>
                    <a:pt x="60" y="93"/>
                  </a:lnTo>
                  <a:lnTo>
                    <a:pt x="67" y="89"/>
                  </a:lnTo>
                  <a:lnTo>
                    <a:pt x="73" y="85"/>
                  </a:lnTo>
                  <a:lnTo>
                    <a:pt x="80" y="81"/>
                  </a:lnTo>
                  <a:lnTo>
                    <a:pt x="85" y="76"/>
                  </a:lnTo>
                  <a:lnTo>
                    <a:pt x="91" y="72"/>
                  </a:lnTo>
                  <a:lnTo>
                    <a:pt x="94" y="67"/>
                  </a:lnTo>
                  <a:lnTo>
                    <a:pt x="99" y="61"/>
                  </a:lnTo>
                  <a:lnTo>
                    <a:pt x="105" y="55"/>
                  </a:lnTo>
                  <a:lnTo>
                    <a:pt x="111" y="48"/>
                  </a:lnTo>
                  <a:lnTo>
                    <a:pt x="115" y="42"/>
                  </a:lnTo>
                  <a:lnTo>
                    <a:pt x="121" y="35"/>
                  </a:lnTo>
                  <a:lnTo>
                    <a:pt x="126" y="28"/>
                  </a:lnTo>
                  <a:lnTo>
                    <a:pt x="132" y="23"/>
                  </a:lnTo>
                  <a:lnTo>
                    <a:pt x="135" y="17"/>
                  </a:lnTo>
                  <a:lnTo>
                    <a:pt x="139" y="11"/>
                  </a:lnTo>
                  <a:lnTo>
                    <a:pt x="140" y="7"/>
                  </a:lnTo>
                  <a:lnTo>
                    <a:pt x="142" y="3"/>
                  </a:lnTo>
                  <a:lnTo>
                    <a:pt x="141" y="1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33" y="2"/>
                  </a:lnTo>
                  <a:lnTo>
                    <a:pt x="126" y="5"/>
                  </a:lnTo>
                  <a:lnTo>
                    <a:pt x="120" y="9"/>
                  </a:lnTo>
                  <a:lnTo>
                    <a:pt x="113" y="13"/>
                  </a:lnTo>
                  <a:lnTo>
                    <a:pt x="106" y="18"/>
                  </a:lnTo>
                  <a:lnTo>
                    <a:pt x="98" y="22"/>
                  </a:lnTo>
                  <a:lnTo>
                    <a:pt x="91" y="27"/>
                  </a:lnTo>
                  <a:lnTo>
                    <a:pt x="84" y="34"/>
                  </a:lnTo>
                  <a:lnTo>
                    <a:pt x="77" y="39"/>
                  </a:lnTo>
                  <a:lnTo>
                    <a:pt x="70" y="44"/>
                  </a:lnTo>
                  <a:lnTo>
                    <a:pt x="63" y="49"/>
                  </a:lnTo>
                  <a:lnTo>
                    <a:pt x="56" y="55"/>
                  </a:lnTo>
                  <a:lnTo>
                    <a:pt x="50" y="61"/>
                  </a:lnTo>
                  <a:lnTo>
                    <a:pt x="44" y="65"/>
                  </a:lnTo>
                  <a:lnTo>
                    <a:pt x="38" y="69"/>
                  </a:lnTo>
                  <a:lnTo>
                    <a:pt x="34" y="72"/>
                  </a:lnTo>
                  <a:lnTo>
                    <a:pt x="30" y="74"/>
                  </a:lnTo>
                  <a:lnTo>
                    <a:pt x="27" y="77"/>
                  </a:lnTo>
                  <a:lnTo>
                    <a:pt x="23" y="80"/>
                  </a:lnTo>
                  <a:lnTo>
                    <a:pt x="18" y="82"/>
                  </a:lnTo>
                  <a:lnTo>
                    <a:pt x="15" y="86"/>
                  </a:lnTo>
                  <a:lnTo>
                    <a:pt x="8" y="94"/>
                  </a:lnTo>
                  <a:lnTo>
                    <a:pt x="3" y="103"/>
                  </a:lnTo>
                  <a:lnTo>
                    <a:pt x="0" y="110"/>
                  </a:lnTo>
                  <a:lnTo>
                    <a:pt x="0" y="115"/>
                  </a:lnTo>
                  <a:lnTo>
                    <a:pt x="0" y="116"/>
                  </a:lnTo>
                  <a:lnTo>
                    <a:pt x="2" y="118"/>
                  </a:lnTo>
                  <a:lnTo>
                    <a:pt x="5" y="118"/>
                  </a:lnTo>
                  <a:lnTo>
                    <a:pt x="10" y="118"/>
                  </a:lnTo>
                  <a:lnTo>
                    <a:pt x="10" y="118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10" name="Freeform 90"/>
            <p:cNvSpPr>
              <a:spLocks/>
            </p:cNvSpPr>
            <p:nvPr/>
          </p:nvSpPr>
          <p:spPr bwMode="auto">
            <a:xfrm>
              <a:off x="1643" y="3336"/>
              <a:ext cx="226" cy="251"/>
            </a:xfrm>
            <a:custGeom>
              <a:avLst/>
              <a:gdLst>
                <a:gd name="T0" fmla="*/ 220 w 452"/>
                <a:gd name="T1" fmla="*/ 68 h 502"/>
                <a:gd name="T2" fmla="*/ 147 w 452"/>
                <a:gd name="T3" fmla="*/ 20 h 502"/>
                <a:gd name="T4" fmla="*/ 96 w 452"/>
                <a:gd name="T5" fmla="*/ 4 h 502"/>
                <a:gd name="T6" fmla="*/ 34 w 452"/>
                <a:gd name="T7" fmla="*/ 8 h 502"/>
                <a:gd name="T8" fmla="*/ 64 w 452"/>
                <a:gd name="T9" fmla="*/ 68 h 502"/>
                <a:gd name="T10" fmla="*/ 116 w 452"/>
                <a:gd name="T11" fmla="*/ 124 h 502"/>
                <a:gd name="T12" fmla="*/ 110 w 452"/>
                <a:gd name="T13" fmla="*/ 173 h 502"/>
                <a:gd name="T14" fmla="*/ 48 w 452"/>
                <a:gd name="T15" fmla="*/ 202 h 502"/>
                <a:gd name="T16" fmla="*/ 7 w 452"/>
                <a:gd name="T17" fmla="*/ 289 h 502"/>
                <a:gd name="T18" fmla="*/ 4 w 452"/>
                <a:gd name="T19" fmla="*/ 361 h 502"/>
                <a:gd name="T20" fmla="*/ 64 w 452"/>
                <a:gd name="T21" fmla="*/ 310 h 502"/>
                <a:gd name="T22" fmla="*/ 123 w 452"/>
                <a:gd name="T23" fmla="*/ 288 h 502"/>
                <a:gd name="T24" fmla="*/ 82 w 452"/>
                <a:gd name="T25" fmla="*/ 357 h 502"/>
                <a:gd name="T26" fmla="*/ 64 w 452"/>
                <a:gd name="T27" fmla="*/ 427 h 502"/>
                <a:gd name="T28" fmla="*/ 66 w 452"/>
                <a:gd name="T29" fmla="*/ 487 h 502"/>
                <a:gd name="T30" fmla="*/ 125 w 452"/>
                <a:gd name="T31" fmla="*/ 493 h 502"/>
                <a:gd name="T32" fmla="*/ 182 w 452"/>
                <a:gd name="T33" fmla="*/ 457 h 502"/>
                <a:gd name="T34" fmla="*/ 214 w 452"/>
                <a:gd name="T35" fmla="*/ 382 h 502"/>
                <a:gd name="T36" fmla="*/ 229 w 452"/>
                <a:gd name="T37" fmla="*/ 313 h 502"/>
                <a:gd name="T38" fmla="*/ 297 w 452"/>
                <a:gd name="T39" fmla="*/ 343 h 502"/>
                <a:gd name="T40" fmla="*/ 352 w 452"/>
                <a:gd name="T41" fmla="*/ 409 h 502"/>
                <a:gd name="T42" fmla="*/ 408 w 452"/>
                <a:gd name="T43" fmla="*/ 420 h 502"/>
                <a:gd name="T44" fmla="*/ 450 w 452"/>
                <a:gd name="T45" fmla="*/ 398 h 502"/>
                <a:gd name="T46" fmla="*/ 429 w 452"/>
                <a:gd name="T47" fmla="*/ 309 h 502"/>
                <a:gd name="T48" fmla="*/ 370 w 452"/>
                <a:gd name="T49" fmla="*/ 229 h 502"/>
                <a:gd name="T50" fmla="*/ 358 w 452"/>
                <a:gd name="T51" fmla="*/ 191 h 502"/>
                <a:gd name="T52" fmla="*/ 411 w 452"/>
                <a:gd name="T53" fmla="*/ 159 h 502"/>
                <a:gd name="T54" fmla="*/ 438 w 452"/>
                <a:gd name="T55" fmla="*/ 93 h 502"/>
                <a:gd name="T56" fmla="*/ 439 w 452"/>
                <a:gd name="T57" fmla="*/ 28 h 502"/>
                <a:gd name="T58" fmla="*/ 388 w 452"/>
                <a:gd name="T59" fmla="*/ 47 h 502"/>
                <a:gd name="T60" fmla="*/ 323 w 452"/>
                <a:gd name="T61" fmla="*/ 109 h 502"/>
                <a:gd name="T62" fmla="*/ 363 w 452"/>
                <a:gd name="T63" fmla="*/ 99 h 502"/>
                <a:gd name="T64" fmla="*/ 416 w 452"/>
                <a:gd name="T65" fmla="*/ 63 h 502"/>
                <a:gd name="T66" fmla="*/ 384 w 452"/>
                <a:gd name="T67" fmla="*/ 139 h 502"/>
                <a:gd name="T68" fmla="*/ 314 w 452"/>
                <a:gd name="T69" fmla="*/ 180 h 502"/>
                <a:gd name="T70" fmla="*/ 278 w 452"/>
                <a:gd name="T71" fmla="*/ 223 h 502"/>
                <a:gd name="T72" fmla="*/ 358 w 452"/>
                <a:gd name="T73" fmla="*/ 258 h 502"/>
                <a:gd name="T74" fmla="*/ 401 w 452"/>
                <a:gd name="T75" fmla="*/ 336 h 502"/>
                <a:gd name="T76" fmla="*/ 409 w 452"/>
                <a:gd name="T77" fmla="*/ 403 h 502"/>
                <a:gd name="T78" fmla="*/ 354 w 452"/>
                <a:gd name="T79" fmla="*/ 353 h 502"/>
                <a:gd name="T80" fmla="*/ 275 w 452"/>
                <a:gd name="T81" fmla="*/ 275 h 502"/>
                <a:gd name="T82" fmla="*/ 214 w 452"/>
                <a:gd name="T83" fmla="*/ 280 h 502"/>
                <a:gd name="T84" fmla="*/ 202 w 452"/>
                <a:gd name="T85" fmla="*/ 340 h 502"/>
                <a:gd name="T86" fmla="*/ 181 w 452"/>
                <a:gd name="T87" fmla="*/ 414 h 502"/>
                <a:gd name="T88" fmla="*/ 102 w 452"/>
                <a:gd name="T89" fmla="*/ 473 h 502"/>
                <a:gd name="T90" fmla="*/ 95 w 452"/>
                <a:gd name="T91" fmla="*/ 393 h 502"/>
                <a:gd name="T92" fmla="*/ 129 w 452"/>
                <a:gd name="T93" fmla="*/ 325 h 502"/>
                <a:gd name="T94" fmla="*/ 147 w 452"/>
                <a:gd name="T95" fmla="*/ 259 h 502"/>
                <a:gd name="T96" fmla="*/ 90 w 452"/>
                <a:gd name="T97" fmla="*/ 258 h 502"/>
                <a:gd name="T98" fmla="*/ 26 w 452"/>
                <a:gd name="T99" fmla="*/ 317 h 502"/>
                <a:gd name="T100" fmla="*/ 54 w 452"/>
                <a:gd name="T101" fmla="*/ 238 h 502"/>
                <a:gd name="T102" fmla="*/ 125 w 452"/>
                <a:gd name="T103" fmla="*/ 200 h 502"/>
                <a:gd name="T104" fmla="*/ 172 w 452"/>
                <a:gd name="T105" fmla="*/ 162 h 502"/>
                <a:gd name="T106" fmla="*/ 111 w 452"/>
                <a:gd name="T107" fmla="*/ 87 h 502"/>
                <a:gd name="T108" fmla="*/ 80 w 452"/>
                <a:gd name="T109" fmla="*/ 20 h 502"/>
                <a:gd name="T110" fmla="*/ 137 w 452"/>
                <a:gd name="T111" fmla="*/ 46 h 502"/>
                <a:gd name="T112" fmla="*/ 203 w 452"/>
                <a:gd name="T113" fmla="*/ 105 h 502"/>
                <a:gd name="T114" fmla="*/ 240 w 452"/>
                <a:gd name="T115" fmla="*/ 171 h 502"/>
                <a:gd name="T116" fmla="*/ 264 w 452"/>
                <a:gd name="T117" fmla="*/ 124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2" h="502">
                  <a:moveTo>
                    <a:pt x="264" y="124"/>
                  </a:moveTo>
                  <a:lnTo>
                    <a:pt x="263" y="122"/>
                  </a:lnTo>
                  <a:lnTo>
                    <a:pt x="262" y="120"/>
                  </a:lnTo>
                  <a:lnTo>
                    <a:pt x="259" y="116"/>
                  </a:lnTo>
                  <a:lnTo>
                    <a:pt x="256" y="110"/>
                  </a:lnTo>
                  <a:lnTo>
                    <a:pt x="250" y="103"/>
                  </a:lnTo>
                  <a:lnTo>
                    <a:pt x="244" y="95"/>
                  </a:lnTo>
                  <a:lnTo>
                    <a:pt x="241" y="91"/>
                  </a:lnTo>
                  <a:lnTo>
                    <a:pt x="237" y="87"/>
                  </a:lnTo>
                  <a:lnTo>
                    <a:pt x="234" y="83"/>
                  </a:lnTo>
                  <a:lnTo>
                    <a:pt x="229" y="79"/>
                  </a:lnTo>
                  <a:lnTo>
                    <a:pt x="224" y="74"/>
                  </a:lnTo>
                  <a:lnTo>
                    <a:pt x="220" y="68"/>
                  </a:lnTo>
                  <a:lnTo>
                    <a:pt x="215" y="64"/>
                  </a:lnTo>
                  <a:lnTo>
                    <a:pt x="210" y="59"/>
                  </a:lnTo>
                  <a:lnTo>
                    <a:pt x="205" y="55"/>
                  </a:lnTo>
                  <a:lnTo>
                    <a:pt x="199" y="50"/>
                  </a:lnTo>
                  <a:lnTo>
                    <a:pt x="193" y="45"/>
                  </a:lnTo>
                  <a:lnTo>
                    <a:pt x="187" y="41"/>
                  </a:lnTo>
                  <a:lnTo>
                    <a:pt x="180" y="37"/>
                  </a:lnTo>
                  <a:lnTo>
                    <a:pt x="173" y="32"/>
                  </a:lnTo>
                  <a:lnTo>
                    <a:pt x="166" y="28"/>
                  </a:lnTo>
                  <a:lnTo>
                    <a:pt x="159" y="25"/>
                  </a:lnTo>
                  <a:lnTo>
                    <a:pt x="154" y="22"/>
                  </a:lnTo>
                  <a:lnTo>
                    <a:pt x="151" y="21"/>
                  </a:lnTo>
                  <a:lnTo>
                    <a:pt x="147" y="20"/>
                  </a:lnTo>
                  <a:lnTo>
                    <a:pt x="144" y="17"/>
                  </a:lnTo>
                  <a:lnTo>
                    <a:pt x="139" y="16"/>
                  </a:lnTo>
                  <a:lnTo>
                    <a:pt x="136" y="15"/>
                  </a:lnTo>
                  <a:lnTo>
                    <a:pt x="131" y="13"/>
                  </a:lnTo>
                  <a:lnTo>
                    <a:pt x="127" y="12"/>
                  </a:lnTo>
                  <a:lnTo>
                    <a:pt x="123" y="9"/>
                  </a:lnTo>
                  <a:lnTo>
                    <a:pt x="118" y="9"/>
                  </a:lnTo>
                  <a:lnTo>
                    <a:pt x="115" y="8"/>
                  </a:lnTo>
                  <a:lnTo>
                    <a:pt x="111" y="7"/>
                  </a:lnTo>
                  <a:lnTo>
                    <a:pt x="106" y="5"/>
                  </a:lnTo>
                  <a:lnTo>
                    <a:pt x="103" y="5"/>
                  </a:lnTo>
                  <a:lnTo>
                    <a:pt x="98" y="4"/>
                  </a:lnTo>
                  <a:lnTo>
                    <a:pt x="96" y="4"/>
                  </a:lnTo>
                  <a:lnTo>
                    <a:pt x="89" y="3"/>
                  </a:lnTo>
                  <a:lnTo>
                    <a:pt x="83" y="1"/>
                  </a:lnTo>
                  <a:lnTo>
                    <a:pt x="76" y="0"/>
                  </a:lnTo>
                  <a:lnTo>
                    <a:pt x="71" y="0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56" y="0"/>
                  </a:lnTo>
                  <a:lnTo>
                    <a:pt x="52" y="1"/>
                  </a:lnTo>
                  <a:lnTo>
                    <a:pt x="48" y="1"/>
                  </a:lnTo>
                  <a:lnTo>
                    <a:pt x="45" y="3"/>
                  </a:lnTo>
                  <a:lnTo>
                    <a:pt x="41" y="4"/>
                  </a:lnTo>
                  <a:lnTo>
                    <a:pt x="39" y="5"/>
                  </a:lnTo>
                  <a:lnTo>
                    <a:pt x="34" y="8"/>
                  </a:lnTo>
                  <a:lnTo>
                    <a:pt x="31" y="12"/>
                  </a:lnTo>
                  <a:lnTo>
                    <a:pt x="27" y="16"/>
                  </a:lnTo>
                  <a:lnTo>
                    <a:pt x="27" y="20"/>
                  </a:lnTo>
                  <a:lnTo>
                    <a:pt x="26" y="24"/>
                  </a:lnTo>
                  <a:lnTo>
                    <a:pt x="28" y="29"/>
                  </a:lnTo>
                  <a:lnTo>
                    <a:pt x="29" y="33"/>
                  </a:lnTo>
                  <a:lnTo>
                    <a:pt x="34" y="38"/>
                  </a:lnTo>
                  <a:lnTo>
                    <a:pt x="38" y="41"/>
                  </a:lnTo>
                  <a:lnTo>
                    <a:pt x="43" y="47"/>
                  </a:lnTo>
                  <a:lnTo>
                    <a:pt x="49" y="53"/>
                  </a:lnTo>
                  <a:lnTo>
                    <a:pt x="57" y="60"/>
                  </a:lnTo>
                  <a:lnTo>
                    <a:pt x="61" y="64"/>
                  </a:lnTo>
                  <a:lnTo>
                    <a:pt x="64" y="68"/>
                  </a:lnTo>
                  <a:lnTo>
                    <a:pt x="68" y="71"/>
                  </a:lnTo>
                  <a:lnTo>
                    <a:pt x="73" y="76"/>
                  </a:lnTo>
                  <a:lnTo>
                    <a:pt x="76" y="80"/>
                  </a:lnTo>
                  <a:lnTo>
                    <a:pt x="81" y="84"/>
                  </a:lnTo>
                  <a:lnTo>
                    <a:pt x="85" y="89"/>
                  </a:lnTo>
                  <a:lnTo>
                    <a:pt x="90" y="95"/>
                  </a:lnTo>
                  <a:lnTo>
                    <a:pt x="94" y="99"/>
                  </a:lnTo>
                  <a:lnTo>
                    <a:pt x="97" y="103"/>
                  </a:lnTo>
                  <a:lnTo>
                    <a:pt x="102" y="106"/>
                  </a:lnTo>
                  <a:lnTo>
                    <a:pt x="105" y="110"/>
                  </a:lnTo>
                  <a:lnTo>
                    <a:pt x="109" y="114"/>
                  </a:lnTo>
                  <a:lnTo>
                    <a:pt x="113" y="120"/>
                  </a:lnTo>
                  <a:lnTo>
                    <a:pt x="116" y="124"/>
                  </a:lnTo>
                  <a:lnTo>
                    <a:pt x="119" y="127"/>
                  </a:lnTo>
                  <a:lnTo>
                    <a:pt x="125" y="135"/>
                  </a:lnTo>
                  <a:lnTo>
                    <a:pt x="130" y="143"/>
                  </a:lnTo>
                  <a:lnTo>
                    <a:pt x="133" y="150"/>
                  </a:lnTo>
                  <a:lnTo>
                    <a:pt x="136" y="155"/>
                  </a:lnTo>
                  <a:lnTo>
                    <a:pt x="136" y="159"/>
                  </a:lnTo>
                  <a:lnTo>
                    <a:pt x="133" y="163"/>
                  </a:lnTo>
                  <a:lnTo>
                    <a:pt x="130" y="167"/>
                  </a:lnTo>
                  <a:lnTo>
                    <a:pt x="125" y="170"/>
                  </a:lnTo>
                  <a:lnTo>
                    <a:pt x="122" y="171"/>
                  </a:lnTo>
                  <a:lnTo>
                    <a:pt x="118" y="171"/>
                  </a:lnTo>
                  <a:lnTo>
                    <a:pt x="113" y="172"/>
                  </a:lnTo>
                  <a:lnTo>
                    <a:pt x="110" y="173"/>
                  </a:lnTo>
                  <a:lnTo>
                    <a:pt x="105" y="175"/>
                  </a:lnTo>
                  <a:lnTo>
                    <a:pt x="101" y="176"/>
                  </a:lnTo>
                  <a:lnTo>
                    <a:pt x="97" y="177"/>
                  </a:lnTo>
                  <a:lnTo>
                    <a:pt x="92" y="179"/>
                  </a:lnTo>
                  <a:lnTo>
                    <a:pt x="87" y="180"/>
                  </a:lnTo>
                  <a:lnTo>
                    <a:pt x="83" y="181"/>
                  </a:lnTo>
                  <a:lnTo>
                    <a:pt x="77" y="184"/>
                  </a:lnTo>
                  <a:lnTo>
                    <a:pt x="73" y="187"/>
                  </a:lnTo>
                  <a:lnTo>
                    <a:pt x="68" y="189"/>
                  </a:lnTo>
                  <a:lnTo>
                    <a:pt x="62" y="191"/>
                  </a:lnTo>
                  <a:lnTo>
                    <a:pt x="57" y="194"/>
                  </a:lnTo>
                  <a:lnTo>
                    <a:pt x="54" y="198"/>
                  </a:lnTo>
                  <a:lnTo>
                    <a:pt x="48" y="202"/>
                  </a:lnTo>
                  <a:lnTo>
                    <a:pt x="45" y="206"/>
                  </a:lnTo>
                  <a:lnTo>
                    <a:pt x="40" y="212"/>
                  </a:lnTo>
                  <a:lnTo>
                    <a:pt x="36" y="217"/>
                  </a:lnTo>
                  <a:lnTo>
                    <a:pt x="32" y="222"/>
                  </a:lnTo>
                  <a:lnTo>
                    <a:pt x="28" y="230"/>
                  </a:lnTo>
                  <a:lnTo>
                    <a:pt x="25" y="237"/>
                  </a:lnTo>
                  <a:lnTo>
                    <a:pt x="22" y="246"/>
                  </a:lnTo>
                  <a:lnTo>
                    <a:pt x="19" y="252"/>
                  </a:lnTo>
                  <a:lnTo>
                    <a:pt x="16" y="260"/>
                  </a:lnTo>
                  <a:lnTo>
                    <a:pt x="13" y="268"/>
                  </a:lnTo>
                  <a:lnTo>
                    <a:pt x="12" y="276"/>
                  </a:lnTo>
                  <a:lnTo>
                    <a:pt x="9" y="282"/>
                  </a:lnTo>
                  <a:lnTo>
                    <a:pt x="7" y="289"/>
                  </a:lnTo>
                  <a:lnTo>
                    <a:pt x="6" y="297"/>
                  </a:lnTo>
                  <a:lnTo>
                    <a:pt x="5" y="304"/>
                  </a:lnTo>
                  <a:lnTo>
                    <a:pt x="2" y="309"/>
                  </a:lnTo>
                  <a:lnTo>
                    <a:pt x="2" y="314"/>
                  </a:lnTo>
                  <a:lnTo>
                    <a:pt x="1" y="321"/>
                  </a:lnTo>
                  <a:lnTo>
                    <a:pt x="1" y="326"/>
                  </a:lnTo>
                  <a:lnTo>
                    <a:pt x="0" y="331"/>
                  </a:lnTo>
                  <a:lnTo>
                    <a:pt x="0" y="336"/>
                  </a:lnTo>
                  <a:lnTo>
                    <a:pt x="0" y="340"/>
                  </a:lnTo>
                  <a:lnTo>
                    <a:pt x="1" y="346"/>
                  </a:lnTo>
                  <a:lnTo>
                    <a:pt x="1" y="352"/>
                  </a:lnTo>
                  <a:lnTo>
                    <a:pt x="2" y="359"/>
                  </a:lnTo>
                  <a:lnTo>
                    <a:pt x="4" y="361"/>
                  </a:lnTo>
                  <a:lnTo>
                    <a:pt x="7" y="365"/>
                  </a:lnTo>
                  <a:lnTo>
                    <a:pt x="9" y="367"/>
                  </a:lnTo>
                  <a:lnTo>
                    <a:pt x="13" y="368"/>
                  </a:lnTo>
                  <a:lnTo>
                    <a:pt x="18" y="365"/>
                  </a:lnTo>
                  <a:lnTo>
                    <a:pt x="22" y="361"/>
                  </a:lnTo>
                  <a:lnTo>
                    <a:pt x="27" y="356"/>
                  </a:lnTo>
                  <a:lnTo>
                    <a:pt x="32" y="349"/>
                  </a:lnTo>
                  <a:lnTo>
                    <a:pt x="36" y="343"/>
                  </a:lnTo>
                  <a:lnTo>
                    <a:pt x="42" y="336"/>
                  </a:lnTo>
                  <a:lnTo>
                    <a:pt x="47" y="330"/>
                  </a:lnTo>
                  <a:lnTo>
                    <a:pt x="53" y="323"/>
                  </a:lnTo>
                  <a:lnTo>
                    <a:pt x="57" y="317"/>
                  </a:lnTo>
                  <a:lnTo>
                    <a:pt x="64" y="310"/>
                  </a:lnTo>
                  <a:lnTo>
                    <a:pt x="69" y="302"/>
                  </a:lnTo>
                  <a:lnTo>
                    <a:pt x="75" y="297"/>
                  </a:lnTo>
                  <a:lnTo>
                    <a:pt x="82" y="292"/>
                  </a:lnTo>
                  <a:lnTo>
                    <a:pt x="88" y="288"/>
                  </a:lnTo>
                  <a:lnTo>
                    <a:pt x="94" y="282"/>
                  </a:lnTo>
                  <a:lnTo>
                    <a:pt x="101" y="280"/>
                  </a:lnTo>
                  <a:lnTo>
                    <a:pt x="106" y="279"/>
                  </a:lnTo>
                  <a:lnTo>
                    <a:pt x="113" y="279"/>
                  </a:lnTo>
                  <a:lnTo>
                    <a:pt x="118" y="279"/>
                  </a:lnTo>
                  <a:lnTo>
                    <a:pt x="122" y="280"/>
                  </a:lnTo>
                  <a:lnTo>
                    <a:pt x="124" y="281"/>
                  </a:lnTo>
                  <a:lnTo>
                    <a:pt x="125" y="284"/>
                  </a:lnTo>
                  <a:lnTo>
                    <a:pt x="123" y="288"/>
                  </a:lnTo>
                  <a:lnTo>
                    <a:pt x="122" y="292"/>
                  </a:lnTo>
                  <a:lnTo>
                    <a:pt x="118" y="296"/>
                  </a:lnTo>
                  <a:lnTo>
                    <a:pt x="115" y="302"/>
                  </a:lnTo>
                  <a:lnTo>
                    <a:pt x="110" y="307"/>
                  </a:lnTo>
                  <a:lnTo>
                    <a:pt x="105" y="314"/>
                  </a:lnTo>
                  <a:lnTo>
                    <a:pt x="101" y="322"/>
                  </a:lnTo>
                  <a:lnTo>
                    <a:pt x="96" y="330"/>
                  </a:lnTo>
                  <a:lnTo>
                    <a:pt x="94" y="335"/>
                  </a:lnTo>
                  <a:lnTo>
                    <a:pt x="90" y="338"/>
                  </a:lnTo>
                  <a:lnTo>
                    <a:pt x="88" y="343"/>
                  </a:lnTo>
                  <a:lnTo>
                    <a:pt x="87" y="348"/>
                  </a:lnTo>
                  <a:lnTo>
                    <a:pt x="83" y="352"/>
                  </a:lnTo>
                  <a:lnTo>
                    <a:pt x="82" y="357"/>
                  </a:lnTo>
                  <a:lnTo>
                    <a:pt x="80" y="363"/>
                  </a:lnTo>
                  <a:lnTo>
                    <a:pt x="78" y="368"/>
                  </a:lnTo>
                  <a:lnTo>
                    <a:pt x="76" y="373"/>
                  </a:lnTo>
                  <a:lnTo>
                    <a:pt x="75" y="377"/>
                  </a:lnTo>
                  <a:lnTo>
                    <a:pt x="74" y="384"/>
                  </a:lnTo>
                  <a:lnTo>
                    <a:pt x="73" y="389"/>
                  </a:lnTo>
                  <a:lnTo>
                    <a:pt x="70" y="393"/>
                  </a:lnTo>
                  <a:lnTo>
                    <a:pt x="69" y="399"/>
                  </a:lnTo>
                  <a:lnTo>
                    <a:pt x="68" y="405"/>
                  </a:lnTo>
                  <a:lnTo>
                    <a:pt x="68" y="411"/>
                  </a:lnTo>
                  <a:lnTo>
                    <a:pt x="66" y="415"/>
                  </a:lnTo>
                  <a:lnTo>
                    <a:pt x="66" y="422"/>
                  </a:lnTo>
                  <a:lnTo>
                    <a:pt x="64" y="427"/>
                  </a:lnTo>
                  <a:lnTo>
                    <a:pt x="63" y="432"/>
                  </a:lnTo>
                  <a:lnTo>
                    <a:pt x="62" y="437"/>
                  </a:lnTo>
                  <a:lnTo>
                    <a:pt x="62" y="443"/>
                  </a:lnTo>
                  <a:lnTo>
                    <a:pt x="62" y="448"/>
                  </a:lnTo>
                  <a:lnTo>
                    <a:pt x="62" y="455"/>
                  </a:lnTo>
                  <a:lnTo>
                    <a:pt x="61" y="459"/>
                  </a:lnTo>
                  <a:lnTo>
                    <a:pt x="61" y="462"/>
                  </a:lnTo>
                  <a:lnTo>
                    <a:pt x="61" y="466"/>
                  </a:lnTo>
                  <a:lnTo>
                    <a:pt x="62" y="472"/>
                  </a:lnTo>
                  <a:lnTo>
                    <a:pt x="62" y="476"/>
                  </a:lnTo>
                  <a:lnTo>
                    <a:pt x="63" y="480"/>
                  </a:lnTo>
                  <a:lnTo>
                    <a:pt x="64" y="483"/>
                  </a:lnTo>
                  <a:lnTo>
                    <a:pt x="66" y="487"/>
                  </a:lnTo>
                  <a:lnTo>
                    <a:pt x="68" y="493"/>
                  </a:lnTo>
                  <a:lnTo>
                    <a:pt x="73" y="498"/>
                  </a:lnTo>
                  <a:lnTo>
                    <a:pt x="76" y="499"/>
                  </a:lnTo>
                  <a:lnTo>
                    <a:pt x="83" y="502"/>
                  </a:lnTo>
                  <a:lnTo>
                    <a:pt x="88" y="502"/>
                  </a:lnTo>
                  <a:lnTo>
                    <a:pt x="96" y="502"/>
                  </a:lnTo>
                  <a:lnTo>
                    <a:pt x="98" y="501"/>
                  </a:lnTo>
                  <a:lnTo>
                    <a:pt x="103" y="499"/>
                  </a:lnTo>
                  <a:lnTo>
                    <a:pt x="108" y="499"/>
                  </a:lnTo>
                  <a:lnTo>
                    <a:pt x="112" y="498"/>
                  </a:lnTo>
                  <a:lnTo>
                    <a:pt x="116" y="495"/>
                  </a:lnTo>
                  <a:lnTo>
                    <a:pt x="120" y="494"/>
                  </a:lnTo>
                  <a:lnTo>
                    <a:pt x="125" y="493"/>
                  </a:lnTo>
                  <a:lnTo>
                    <a:pt x="130" y="491"/>
                  </a:lnTo>
                  <a:lnTo>
                    <a:pt x="133" y="489"/>
                  </a:lnTo>
                  <a:lnTo>
                    <a:pt x="139" y="486"/>
                  </a:lnTo>
                  <a:lnTo>
                    <a:pt x="144" y="483"/>
                  </a:lnTo>
                  <a:lnTo>
                    <a:pt x="149" y="482"/>
                  </a:lnTo>
                  <a:lnTo>
                    <a:pt x="153" y="480"/>
                  </a:lnTo>
                  <a:lnTo>
                    <a:pt x="157" y="476"/>
                  </a:lnTo>
                  <a:lnTo>
                    <a:pt x="161" y="473"/>
                  </a:lnTo>
                  <a:lnTo>
                    <a:pt x="166" y="470"/>
                  </a:lnTo>
                  <a:lnTo>
                    <a:pt x="170" y="466"/>
                  </a:lnTo>
                  <a:lnTo>
                    <a:pt x="174" y="464"/>
                  </a:lnTo>
                  <a:lnTo>
                    <a:pt x="178" y="460"/>
                  </a:lnTo>
                  <a:lnTo>
                    <a:pt x="182" y="457"/>
                  </a:lnTo>
                  <a:lnTo>
                    <a:pt x="188" y="449"/>
                  </a:lnTo>
                  <a:lnTo>
                    <a:pt x="195" y="441"/>
                  </a:lnTo>
                  <a:lnTo>
                    <a:pt x="200" y="432"/>
                  </a:lnTo>
                  <a:lnTo>
                    <a:pt x="205" y="424"/>
                  </a:lnTo>
                  <a:lnTo>
                    <a:pt x="206" y="420"/>
                  </a:lnTo>
                  <a:lnTo>
                    <a:pt x="207" y="415"/>
                  </a:lnTo>
                  <a:lnTo>
                    <a:pt x="208" y="411"/>
                  </a:lnTo>
                  <a:lnTo>
                    <a:pt x="209" y="406"/>
                  </a:lnTo>
                  <a:lnTo>
                    <a:pt x="210" y="401"/>
                  </a:lnTo>
                  <a:lnTo>
                    <a:pt x="212" y="397"/>
                  </a:lnTo>
                  <a:lnTo>
                    <a:pt x="213" y="392"/>
                  </a:lnTo>
                  <a:lnTo>
                    <a:pt x="214" y="388"/>
                  </a:lnTo>
                  <a:lnTo>
                    <a:pt x="214" y="382"/>
                  </a:lnTo>
                  <a:lnTo>
                    <a:pt x="215" y="377"/>
                  </a:lnTo>
                  <a:lnTo>
                    <a:pt x="215" y="373"/>
                  </a:lnTo>
                  <a:lnTo>
                    <a:pt x="216" y="368"/>
                  </a:lnTo>
                  <a:lnTo>
                    <a:pt x="217" y="360"/>
                  </a:lnTo>
                  <a:lnTo>
                    <a:pt x="220" y="352"/>
                  </a:lnTo>
                  <a:lnTo>
                    <a:pt x="220" y="347"/>
                  </a:lnTo>
                  <a:lnTo>
                    <a:pt x="221" y="342"/>
                  </a:lnTo>
                  <a:lnTo>
                    <a:pt x="221" y="338"/>
                  </a:lnTo>
                  <a:lnTo>
                    <a:pt x="222" y="335"/>
                  </a:lnTo>
                  <a:lnTo>
                    <a:pt x="223" y="327"/>
                  </a:lnTo>
                  <a:lnTo>
                    <a:pt x="226" y="322"/>
                  </a:lnTo>
                  <a:lnTo>
                    <a:pt x="227" y="317"/>
                  </a:lnTo>
                  <a:lnTo>
                    <a:pt x="229" y="313"/>
                  </a:lnTo>
                  <a:lnTo>
                    <a:pt x="231" y="309"/>
                  </a:lnTo>
                  <a:lnTo>
                    <a:pt x="235" y="307"/>
                  </a:lnTo>
                  <a:lnTo>
                    <a:pt x="238" y="305"/>
                  </a:lnTo>
                  <a:lnTo>
                    <a:pt x="243" y="305"/>
                  </a:lnTo>
                  <a:lnTo>
                    <a:pt x="247" y="306"/>
                  </a:lnTo>
                  <a:lnTo>
                    <a:pt x="254" y="309"/>
                  </a:lnTo>
                  <a:lnTo>
                    <a:pt x="258" y="311"/>
                  </a:lnTo>
                  <a:lnTo>
                    <a:pt x="264" y="314"/>
                  </a:lnTo>
                  <a:lnTo>
                    <a:pt x="271" y="318"/>
                  </a:lnTo>
                  <a:lnTo>
                    <a:pt x="278" y="325"/>
                  </a:lnTo>
                  <a:lnTo>
                    <a:pt x="284" y="328"/>
                  </a:lnTo>
                  <a:lnTo>
                    <a:pt x="291" y="336"/>
                  </a:lnTo>
                  <a:lnTo>
                    <a:pt x="297" y="343"/>
                  </a:lnTo>
                  <a:lnTo>
                    <a:pt x="304" y="351"/>
                  </a:lnTo>
                  <a:lnTo>
                    <a:pt x="310" y="359"/>
                  </a:lnTo>
                  <a:lnTo>
                    <a:pt x="316" y="367"/>
                  </a:lnTo>
                  <a:lnTo>
                    <a:pt x="318" y="371"/>
                  </a:lnTo>
                  <a:lnTo>
                    <a:pt x="320" y="374"/>
                  </a:lnTo>
                  <a:lnTo>
                    <a:pt x="324" y="380"/>
                  </a:lnTo>
                  <a:lnTo>
                    <a:pt x="326" y="384"/>
                  </a:lnTo>
                  <a:lnTo>
                    <a:pt x="331" y="392"/>
                  </a:lnTo>
                  <a:lnTo>
                    <a:pt x="338" y="398"/>
                  </a:lnTo>
                  <a:lnTo>
                    <a:pt x="340" y="401"/>
                  </a:lnTo>
                  <a:lnTo>
                    <a:pt x="344" y="403"/>
                  </a:lnTo>
                  <a:lnTo>
                    <a:pt x="348" y="405"/>
                  </a:lnTo>
                  <a:lnTo>
                    <a:pt x="352" y="409"/>
                  </a:lnTo>
                  <a:lnTo>
                    <a:pt x="356" y="410"/>
                  </a:lnTo>
                  <a:lnTo>
                    <a:pt x="360" y="411"/>
                  </a:lnTo>
                  <a:lnTo>
                    <a:pt x="365" y="413"/>
                  </a:lnTo>
                  <a:lnTo>
                    <a:pt x="369" y="415"/>
                  </a:lnTo>
                  <a:lnTo>
                    <a:pt x="373" y="415"/>
                  </a:lnTo>
                  <a:lnTo>
                    <a:pt x="377" y="416"/>
                  </a:lnTo>
                  <a:lnTo>
                    <a:pt x="382" y="416"/>
                  </a:lnTo>
                  <a:lnTo>
                    <a:pt x="387" y="419"/>
                  </a:lnTo>
                  <a:lnTo>
                    <a:pt x="392" y="419"/>
                  </a:lnTo>
                  <a:lnTo>
                    <a:pt x="395" y="419"/>
                  </a:lnTo>
                  <a:lnTo>
                    <a:pt x="400" y="419"/>
                  </a:lnTo>
                  <a:lnTo>
                    <a:pt x="404" y="420"/>
                  </a:lnTo>
                  <a:lnTo>
                    <a:pt x="408" y="420"/>
                  </a:lnTo>
                  <a:lnTo>
                    <a:pt x="413" y="420"/>
                  </a:lnTo>
                  <a:lnTo>
                    <a:pt x="416" y="420"/>
                  </a:lnTo>
                  <a:lnTo>
                    <a:pt x="421" y="420"/>
                  </a:lnTo>
                  <a:lnTo>
                    <a:pt x="428" y="419"/>
                  </a:lnTo>
                  <a:lnTo>
                    <a:pt x="435" y="419"/>
                  </a:lnTo>
                  <a:lnTo>
                    <a:pt x="441" y="419"/>
                  </a:lnTo>
                  <a:lnTo>
                    <a:pt x="446" y="419"/>
                  </a:lnTo>
                  <a:lnTo>
                    <a:pt x="449" y="416"/>
                  </a:lnTo>
                  <a:lnTo>
                    <a:pt x="451" y="415"/>
                  </a:lnTo>
                  <a:lnTo>
                    <a:pt x="452" y="411"/>
                  </a:lnTo>
                  <a:lnTo>
                    <a:pt x="452" y="409"/>
                  </a:lnTo>
                  <a:lnTo>
                    <a:pt x="451" y="403"/>
                  </a:lnTo>
                  <a:lnTo>
                    <a:pt x="450" y="398"/>
                  </a:lnTo>
                  <a:lnTo>
                    <a:pt x="448" y="392"/>
                  </a:lnTo>
                  <a:lnTo>
                    <a:pt x="445" y="386"/>
                  </a:lnTo>
                  <a:lnTo>
                    <a:pt x="442" y="378"/>
                  </a:lnTo>
                  <a:lnTo>
                    <a:pt x="439" y="372"/>
                  </a:lnTo>
                  <a:lnTo>
                    <a:pt x="436" y="364"/>
                  </a:lnTo>
                  <a:lnTo>
                    <a:pt x="434" y="356"/>
                  </a:lnTo>
                  <a:lnTo>
                    <a:pt x="432" y="347"/>
                  </a:lnTo>
                  <a:lnTo>
                    <a:pt x="430" y="339"/>
                  </a:lnTo>
                  <a:lnTo>
                    <a:pt x="429" y="330"/>
                  </a:lnTo>
                  <a:lnTo>
                    <a:pt x="430" y="323"/>
                  </a:lnTo>
                  <a:lnTo>
                    <a:pt x="429" y="318"/>
                  </a:lnTo>
                  <a:lnTo>
                    <a:pt x="429" y="314"/>
                  </a:lnTo>
                  <a:lnTo>
                    <a:pt x="429" y="309"/>
                  </a:lnTo>
                  <a:lnTo>
                    <a:pt x="428" y="305"/>
                  </a:lnTo>
                  <a:lnTo>
                    <a:pt x="427" y="301"/>
                  </a:lnTo>
                  <a:lnTo>
                    <a:pt x="425" y="297"/>
                  </a:lnTo>
                  <a:lnTo>
                    <a:pt x="423" y="292"/>
                  </a:lnTo>
                  <a:lnTo>
                    <a:pt x="422" y="288"/>
                  </a:lnTo>
                  <a:lnTo>
                    <a:pt x="416" y="280"/>
                  </a:lnTo>
                  <a:lnTo>
                    <a:pt x="411" y="272"/>
                  </a:lnTo>
                  <a:lnTo>
                    <a:pt x="406" y="263"/>
                  </a:lnTo>
                  <a:lnTo>
                    <a:pt x="400" y="256"/>
                  </a:lnTo>
                  <a:lnTo>
                    <a:pt x="392" y="248"/>
                  </a:lnTo>
                  <a:lnTo>
                    <a:pt x="384" y="240"/>
                  </a:lnTo>
                  <a:lnTo>
                    <a:pt x="377" y="234"/>
                  </a:lnTo>
                  <a:lnTo>
                    <a:pt x="370" y="229"/>
                  </a:lnTo>
                  <a:lnTo>
                    <a:pt x="363" y="222"/>
                  </a:lnTo>
                  <a:lnTo>
                    <a:pt x="356" y="218"/>
                  </a:lnTo>
                  <a:lnTo>
                    <a:pt x="349" y="213"/>
                  </a:lnTo>
                  <a:lnTo>
                    <a:pt x="345" y="210"/>
                  </a:lnTo>
                  <a:lnTo>
                    <a:pt x="339" y="208"/>
                  </a:lnTo>
                  <a:lnTo>
                    <a:pt x="335" y="205"/>
                  </a:lnTo>
                  <a:lnTo>
                    <a:pt x="334" y="202"/>
                  </a:lnTo>
                  <a:lnTo>
                    <a:pt x="335" y="201"/>
                  </a:lnTo>
                  <a:lnTo>
                    <a:pt x="338" y="198"/>
                  </a:lnTo>
                  <a:lnTo>
                    <a:pt x="341" y="197"/>
                  </a:lnTo>
                  <a:lnTo>
                    <a:pt x="346" y="196"/>
                  </a:lnTo>
                  <a:lnTo>
                    <a:pt x="352" y="194"/>
                  </a:lnTo>
                  <a:lnTo>
                    <a:pt x="358" y="191"/>
                  </a:lnTo>
                  <a:lnTo>
                    <a:pt x="366" y="189"/>
                  </a:lnTo>
                  <a:lnTo>
                    <a:pt x="369" y="187"/>
                  </a:lnTo>
                  <a:lnTo>
                    <a:pt x="373" y="185"/>
                  </a:lnTo>
                  <a:lnTo>
                    <a:pt x="376" y="184"/>
                  </a:lnTo>
                  <a:lnTo>
                    <a:pt x="381" y="183"/>
                  </a:lnTo>
                  <a:lnTo>
                    <a:pt x="384" y="179"/>
                  </a:lnTo>
                  <a:lnTo>
                    <a:pt x="388" y="177"/>
                  </a:lnTo>
                  <a:lnTo>
                    <a:pt x="392" y="175"/>
                  </a:lnTo>
                  <a:lnTo>
                    <a:pt x="396" y="172"/>
                  </a:lnTo>
                  <a:lnTo>
                    <a:pt x="400" y="168"/>
                  </a:lnTo>
                  <a:lnTo>
                    <a:pt x="404" y="166"/>
                  </a:lnTo>
                  <a:lnTo>
                    <a:pt x="408" y="162"/>
                  </a:lnTo>
                  <a:lnTo>
                    <a:pt x="411" y="159"/>
                  </a:lnTo>
                  <a:lnTo>
                    <a:pt x="415" y="154"/>
                  </a:lnTo>
                  <a:lnTo>
                    <a:pt x="417" y="150"/>
                  </a:lnTo>
                  <a:lnTo>
                    <a:pt x="420" y="146"/>
                  </a:lnTo>
                  <a:lnTo>
                    <a:pt x="423" y="141"/>
                  </a:lnTo>
                  <a:lnTo>
                    <a:pt x="425" y="135"/>
                  </a:lnTo>
                  <a:lnTo>
                    <a:pt x="428" y="130"/>
                  </a:lnTo>
                  <a:lnTo>
                    <a:pt x="430" y="126"/>
                  </a:lnTo>
                  <a:lnTo>
                    <a:pt x="432" y="121"/>
                  </a:lnTo>
                  <a:lnTo>
                    <a:pt x="434" y="114"/>
                  </a:lnTo>
                  <a:lnTo>
                    <a:pt x="436" y="110"/>
                  </a:lnTo>
                  <a:lnTo>
                    <a:pt x="437" y="104"/>
                  </a:lnTo>
                  <a:lnTo>
                    <a:pt x="438" y="99"/>
                  </a:lnTo>
                  <a:lnTo>
                    <a:pt x="438" y="93"/>
                  </a:lnTo>
                  <a:lnTo>
                    <a:pt x="441" y="88"/>
                  </a:lnTo>
                  <a:lnTo>
                    <a:pt x="441" y="83"/>
                  </a:lnTo>
                  <a:lnTo>
                    <a:pt x="443" y="79"/>
                  </a:lnTo>
                  <a:lnTo>
                    <a:pt x="443" y="72"/>
                  </a:lnTo>
                  <a:lnTo>
                    <a:pt x="443" y="67"/>
                  </a:lnTo>
                  <a:lnTo>
                    <a:pt x="443" y="63"/>
                  </a:lnTo>
                  <a:lnTo>
                    <a:pt x="443" y="58"/>
                  </a:lnTo>
                  <a:lnTo>
                    <a:pt x="443" y="53"/>
                  </a:lnTo>
                  <a:lnTo>
                    <a:pt x="443" y="49"/>
                  </a:lnTo>
                  <a:lnTo>
                    <a:pt x="443" y="43"/>
                  </a:lnTo>
                  <a:lnTo>
                    <a:pt x="443" y="41"/>
                  </a:lnTo>
                  <a:lnTo>
                    <a:pt x="441" y="33"/>
                  </a:lnTo>
                  <a:lnTo>
                    <a:pt x="439" y="28"/>
                  </a:lnTo>
                  <a:lnTo>
                    <a:pt x="437" y="24"/>
                  </a:lnTo>
                  <a:lnTo>
                    <a:pt x="436" y="21"/>
                  </a:lnTo>
                  <a:lnTo>
                    <a:pt x="431" y="20"/>
                  </a:lnTo>
                  <a:lnTo>
                    <a:pt x="427" y="21"/>
                  </a:lnTo>
                  <a:lnTo>
                    <a:pt x="421" y="24"/>
                  </a:lnTo>
                  <a:lnTo>
                    <a:pt x="415" y="28"/>
                  </a:lnTo>
                  <a:lnTo>
                    <a:pt x="411" y="29"/>
                  </a:lnTo>
                  <a:lnTo>
                    <a:pt x="408" y="32"/>
                  </a:lnTo>
                  <a:lnTo>
                    <a:pt x="403" y="34"/>
                  </a:lnTo>
                  <a:lnTo>
                    <a:pt x="400" y="38"/>
                  </a:lnTo>
                  <a:lnTo>
                    <a:pt x="395" y="39"/>
                  </a:lnTo>
                  <a:lnTo>
                    <a:pt x="392" y="43"/>
                  </a:lnTo>
                  <a:lnTo>
                    <a:pt x="388" y="47"/>
                  </a:lnTo>
                  <a:lnTo>
                    <a:pt x="384" y="51"/>
                  </a:lnTo>
                  <a:lnTo>
                    <a:pt x="380" y="53"/>
                  </a:lnTo>
                  <a:lnTo>
                    <a:pt x="376" y="57"/>
                  </a:lnTo>
                  <a:lnTo>
                    <a:pt x="372" y="60"/>
                  </a:lnTo>
                  <a:lnTo>
                    <a:pt x="367" y="64"/>
                  </a:lnTo>
                  <a:lnTo>
                    <a:pt x="360" y="71"/>
                  </a:lnTo>
                  <a:lnTo>
                    <a:pt x="353" y="79"/>
                  </a:lnTo>
                  <a:lnTo>
                    <a:pt x="346" y="84"/>
                  </a:lnTo>
                  <a:lnTo>
                    <a:pt x="340" y="91"/>
                  </a:lnTo>
                  <a:lnTo>
                    <a:pt x="335" y="95"/>
                  </a:lnTo>
                  <a:lnTo>
                    <a:pt x="332" y="99"/>
                  </a:lnTo>
                  <a:lnTo>
                    <a:pt x="326" y="104"/>
                  </a:lnTo>
                  <a:lnTo>
                    <a:pt x="323" y="109"/>
                  </a:lnTo>
                  <a:lnTo>
                    <a:pt x="321" y="114"/>
                  </a:lnTo>
                  <a:lnTo>
                    <a:pt x="323" y="118"/>
                  </a:lnTo>
                  <a:lnTo>
                    <a:pt x="324" y="120"/>
                  </a:lnTo>
                  <a:lnTo>
                    <a:pt x="328" y="121"/>
                  </a:lnTo>
                  <a:lnTo>
                    <a:pt x="331" y="120"/>
                  </a:lnTo>
                  <a:lnTo>
                    <a:pt x="334" y="120"/>
                  </a:lnTo>
                  <a:lnTo>
                    <a:pt x="338" y="118"/>
                  </a:lnTo>
                  <a:lnTo>
                    <a:pt x="341" y="118"/>
                  </a:lnTo>
                  <a:lnTo>
                    <a:pt x="345" y="114"/>
                  </a:lnTo>
                  <a:lnTo>
                    <a:pt x="349" y="112"/>
                  </a:lnTo>
                  <a:lnTo>
                    <a:pt x="354" y="108"/>
                  </a:lnTo>
                  <a:lnTo>
                    <a:pt x="359" y="104"/>
                  </a:lnTo>
                  <a:lnTo>
                    <a:pt x="363" y="99"/>
                  </a:lnTo>
                  <a:lnTo>
                    <a:pt x="369" y="92"/>
                  </a:lnTo>
                  <a:lnTo>
                    <a:pt x="375" y="87"/>
                  </a:lnTo>
                  <a:lnTo>
                    <a:pt x="381" y="83"/>
                  </a:lnTo>
                  <a:lnTo>
                    <a:pt x="386" y="76"/>
                  </a:lnTo>
                  <a:lnTo>
                    <a:pt x="390" y="72"/>
                  </a:lnTo>
                  <a:lnTo>
                    <a:pt x="395" y="67"/>
                  </a:lnTo>
                  <a:lnTo>
                    <a:pt x="401" y="64"/>
                  </a:lnTo>
                  <a:lnTo>
                    <a:pt x="404" y="60"/>
                  </a:lnTo>
                  <a:lnTo>
                    <a:pt x="408" y="59"/>
                  </a:lnTo>
                  <a:lnTo>
                    <a:pt x="411" y="59"/>
                  </a:lnTo>
                  <a:lnTo>
                    <a:pt x="415" y="59"/>
                  </a:lnTo>
                  <a:lnTo>
                    <a:pt x="416" y="60"/>
                  </a:lnTo>
                  <a:lnTo>
                    <a:pt x="416" y="63"/>
                  </a:lnTo>
                  <a:lnTo>
                    <a:pt x="416" y="67"/>
                  </a:lnTo>
                  <a:lnTo>
                    <a:pt x="417" y="72"/>
                  </a:lnTo>
                  <a:lnTo>
                    <a:pt x="415" y="76"/>
                  </a:lnTo>
                  <a:lnTo>
                    <a:pt x="414" y="83"/>
                  </a:lnTo>
                  <a:lnTo>
                    <a:pt x="411" y="91"/>
                  </a:lnTo>
                  <a:lnTo>
                    <a:pt x="409" y="97"/>
                  </a:lnTo>
                  <a:lnTo>
                    <a:pt x="406" y="104"/>
                  </a:lnTo>
                  <a:lnTo>
                    <a:pt x="402" y="110"/>
                  </a:lnTo>
                  <a:lnTo>
                    <a:pt x="399" y="116"/>
                  </a:lnTo>
                  <a:lnTo>
                    <a:pt x="395" y="124"/>
                  </a:lnTo>
                  <a:lnTo>
                    <a:pt x="392" y="129"/>
                  </a:lnTo>
                  <a:lnTo>
                    <a:pt x="388" y="134"/>
                  </a:lnTo>
                  <a:lnTo>
                    <a:pt x="384" y="139"/>
                  </a:lnTo>
                  <a:lnTo>
                    <a:pt x="381" y="143"/>
                  </a:lnTo>
                  <a:lnTo>
                    <a:pt x="376" y="146"/>
                  </a:lnTo>
                  <a:lnTo>
                    <a:pt x="370" y="149"/>
                  </a:lnTo>
                  <a:lnTo>
                    <a:pt x="365" y="151"/>
                  </a:lnTo>
                  <a:lnTo>
                    <a:pt x="359" y="156"/>
                  </a:lnTo>
                  <a:lnTo>
                    <a:pt x="352" y="159"/>
                  </a:lnTo>
                  <a:lnTo>
                    <a:pt x="345" y="163"/>
                  </a:lnTo>
                  <a:lnTo>
                    <a:pt x="338" y="167"/>
                  </a:lnTo>
                  <a:lnTo>
                    <a:pt x="331" y="172"/>
                  </a:lnTo>
                  <a:lnTo>
                    <a:pt x="326" y="173"/>
                  </a:lnTo>
                  <a:lnTo>
                    <a:pt x="323" y="176"/>
                  </a:lnTo>
                  <a:lnTo>
                    <a:pt x="318" y="177"/>
                  </a:lnTo>
                  <a:lnTo>
                    <a:pt x="314" y="180"/>
                  </a:lnTo>
                  <a:lnTo>
                    <a:pt x="306" y="184"/>
                  </a:lnTo>
                  <a:lnTo>
                    <a:pt x="299" y="189"/>
                  </a:lnTo>
                  <a:lnTo>
                    <a:pt x="292" y="193"/>
                  </a:lnTo>
                  <a:lnTo>
                    <a:pt x="286" y="197"/>
                  </a:lnTo>
                  <a:lnTo>
                    <a:pt x="281" y="201"/>
                  </a:lnTo>
                  <a:lnTo>
                    <a:pt x="276" y="205"/>
                  </a:lnTo>
                  <a:lnTo>
                    <a:pt x="271" y="208"/>
                  </a:lnTo>
                  <a:lnTo>
                    <a:pt x="269" y="210"/>
                  </a:lnTo>
                  <a:lnTo>
                    <a:pt x="268" y="213"/>
                  </a:lnTo>
                  <a:lnTo>
                    <a:pt x="270" y="217"/>
                  </a:lnTo>
                  <a:lnTo>
                    <a:pt x="271" y="218"/>
                  </a:lnTo>
                  <a:lnTo>
                    <a:pt x="275" y="221"/>
                  </a:lnTo>
                  <a:lnTo>
                    <a:pt x="278" y="223"/>
                  </a:lnTo>
                  <a:lnTo>
                    <a:pt x="284" y="226"/>
                  </a:lnTo>
                  <a:lnTo>
                    <a:pt x="289" y="227"/>
                  </a:lnTo>
                  <a:lnTo>
                    <a:pt x="296" y="229"/>
                  </a:lnTo>
                  <a:lnTo>
                    <a:pt x="303" y="231"/>
                  </a:lnTo>
                  <a:lnTo>
                    <a:pt x="310" y="234"/>
                  </a:lnTo>
                  <a:lnTo>
                    <a:pt x="316" y="235"/>
                  </a:lnTo>
                  <a:lnTo>
                    <a:pt x="323" y="238"/>
                  </a:lnTo>
                  <a:lnTo>
                    <a:pt x="328" y="240"/>
                  </a:lnTo>
                  <a:lnTo>
                    <a:pt x="334" y="242"/>
                  </a:lnTo>
                  <a:lnTo>
                    <a:pt x="339" y="244"/>
                  </a:lnTo>
                  <a:lnTo>
                    <a:pt x="346" y="248"/>
                  </a:lnTo>
                  <a:lnTo>
                    <a:pt x="352" y="252"/>
                  </a:lnTo>
                  <a:lnTo>
                    <a:pt x="358" y="258"/>
                  </a:lnTo>
                  <a:lnTo>
                    <a:pt x="363" y="261"/>
                  </a:lnTo>
                  <a:lnTo>
                    <a:pt x="369" y="268"/>
                  </a:lnTo>
                  <a:lnTo>
                    <a:pt x="375" y="275"/>
                  </a:lnTo>
                  <a:lnTo>
                    <a:pt x="381" y="281"/>
                  </a:lnTo>
                  <a:lnTo>
                    <a:pt x="386" y="288"/>
                  </a:lnTo>
                  <a:lnTo>
                    <a:pt x="390" y="294"/>
                  </a:lnTo>
                  <a:lnTo>
                    <a:pt x="395" y="301"/>
                  </a:lnTo>
                  <a:lnTo>
                    <a:pt x="399" y="307"/>
                  </a:lnTo>
                  <a:lnTo>
                    <a:pt x="401" y="313"/>
                  </a:lnTo>
                  <a:lnTo>
                    <a:pt x="402" y="318"/>
                  </a:lnTo>
                  <a:lnTo>
                    <a:pt x="403" y="323"/>
                  </a:lnTo>
                  <a:lnTo>
                    <a:pt x="403" y="328"/>
                  </a:lnTo>
                  <a:lnTo>
                    <a:pt x="401" y="336"/>
                  </a:lnTo>
                  <a:lnTo>
                    <a:pt x="401" y="346"/>
                  </a:lnTo>
                  <a:lnTo>
                    <a:pt x="401" y="349"/>
                  </a:lnTo>
                  <a:lnTo>
                    <a:pt x="402" y="353"/>
                  </a:lnTo>
                  <a:lnTo>
                    <a:pt x="402" y="359"/>
                  </a:lnTo>
                  <a:lnTo>
                    <a:pt x="404" y="363"/>
                  </a:lnTo>
                  <a:lnTo>
                    <a:pt x="406" y="369"/>
                  </a:lnTo>
                  <a:lnTo>
                    <a:pt x="409" y="377"/>
                  </a:lnTo>
                  <a:lnTo>
                    <a:pt x="413" y="384"/>
                  </a:lnTo>
                  <a:lnTo>
                    <a:pt x="417" y="390"/>
                  </a:lnTo>
                  <a:lnTo>
                    <a:pt x="420" y="394"/>
                  </a:lnTo>
                  <a:lnTo>
                    <a:pt x="418" y="398"/>
                  </a:lnTo>
                  <a:lnTo>
                    <a:pt x="415" y="401"/>
                  </a:lnTo>
                  <a:lnTo>
                    <a:pt x="409" y="403"/>
                  </a:lnTo>
                  <a:lnTo>
                    <a:pt x="406" y="402"/>
                  </a:lnTo>
                  <a:lnTo>
                    <a:pt x="401" y="402"/>
                  </a:lnTo>
                  <a:lnTo>
                    <a:pt x="397" y="401"/>
                  </a:lnTo>
                  <a:lnTo>
                    <a:pt x="394" y="399"/>
                  </a:lnTo>
                  <a:lnTo>
                    <a:pt x="389" y="397"/>
                  </a:lnTo>
                  <a:lnTo>
                    <a:pt x="386" y="394"/>
                  </a:lnTo>
                  <a:lnTo>
                    <a:pt x="381" y="392"/>
                  </a:lnTo>
                  <a:lnTo>
                    <a:pt x="377" y="388"/>
                  </a:lnTo>
                  <a:lnTo>
                    <a:pt x="374" y="381"/>
                  </a:lnTo>
                  <a:lnTo>
                    <a:pt x="369" y="376"/>
                  </a:lnTo>
                  <a:lnTo>
                    <a:pt x="365" y="368"/>
                  </a:lnTo>
                  <a:lnTo>
                    <a:pt x="360" y="361"/>
                  </a:lnTo>
                  <a:lnTo>
                    <a:pt x="354" y="353"/>
                  </a:lnTo>
                  <a:lnTo>
                    <a:pt x="348" y="347"/>
                  </a:lnTo>
                  <a:lnTo>
                    <a:pt x="342" y="339"/>
                  </a:lnTo>
                  <a:lnTo>
                    <a:pt x="338" y="332"/>
                  </a:lnTo>
                  <a:lnTo>
                    <a:pt x="331" y="323"/>
                  </a:lnTo>
                  <a:lnTo>
                    <a:pt x="325" y="315"/>
                  </a:lnTo>
                  <a:lnTo>
                    <a:pt x="318" y="309"/>
                  </a:lnTo>
                  <a:lnTo>
                    <a:pt x="312" y="302"/>
                  </a:lnTo>
                  <a:lnTo>
                    <a:pt x="306" y="296"/>
                  </a:lnTo>
                  <a:lnTo>
                    <a:pt x="299" y="290"/>
                  </a:lnTo>
                  <a:lnTo>
                    <a:pt x="293" y="285"/>
                  </a:lnTo>
                  <a:lnTo>
                    <a:pt x="288" y="281"/>
                  </a:lnTo>
                  <a:lnTo>
                    <a:pt x="281" y="277"/>
                  </a:lnTo>
                  <a:lnTo>
                    <a:pt x="275" y="275"/>
                  </a:lnTo>
                  <a:lnTo>
                    <a:pt x="268" y="272"/>
                  </a:lnTo>
                  <a:lnTo>
                    <a:pt x="263" y="269"/>
                  </a:lnTo>
                  <a:lnTo>
                    <a:pt x="257" y="267"/>
                  </a:lnTo>
                  <a:lnTo>
                    <a:pt x="252" y="265"/>
                  </a:lnTo>
                  <a:lnTo>
                    <a:pt x="247" y="264"/>
                  </a:lnTo>
                  <a:lnTo>
                    <a:pt x="243" y="264"/>
                  </a:lnTo>
                  <a:lnTo>
                    <a:pt x="238" y="263"/>
                  </a:lnTo>
                  <a:lnTo>
                    <a:pt x="234" y="263"/>
                  </a:lnTo>
                  <a:lnTo>
                    <a:pt x="229" y="263"/>
                  </a:lnTo>
                  <a:lnTo>
                    <a:pt x="226" y="264"/>
                  </a:lnTo>
                  <a:lnTo>
                    <a:pt x="220" y="268"/>
                  </a:lnTo>
                  <a:lnTo>
                    <a:pt x="215" y="276"/>
                  </a:lnTo>
                  <a:lnTo>
                    <a:pt x="214" y="280"/>
                  </a:lnTo>
                  <a:lnTo>
                    <a:pt x="212" y="285"/>
                  </a:lnTo>
                  <a:lnTo>
                    <a:pt x="210" y="288"/>
                  </a:lnTo>
                  <a:lnTo>
                    <a:pt x="209" y="292"/>
                  </a:lnTo>
                  <a:lnTo>
                    <a:pt x="208" y="296"/>
                  </a:lnTo>
                  <a:lnTo>
                    <a:pt x="208" y="301"/>
                  </a:lnTo>
                  <a:lnTo>
                    <a:pt x="207" y="305"/>
                  </a:lnTo>
                  <a:lnTo>
                    <a:pt x="206" y="309"/>
                  </a:lnTo>
                  <a:lnTo>
                    <a:pt x="206" y="314"/>
                  </a:lnTo>
                  <a:lnTo>
                    <a:pt x="206" y="318"/>
                  </a:lnTo>
                  <a:lnTo>
                    <a:pt x="203" y="323"/>
                  </a:lnTo>
                  <a:lnTo>
                    <a:pt x="203" y="328"/>
                  </a:lnTo>
                  <a:lnTo>
                    <a:pt x="202" y="335"/>
                  </a:lnTo>
                  <a:lnTo>
                    <a:pt x="202" y="340"/>
                  </a:lnTo>
                  <a:lnTo>
                    <a:pt x="201" y="344"/>
                  </a:lnTo>
                  <a:lnTo>
                    <a:pt x="200" y="349"/>
                  </a:lnTo>
                  <a:lnTo>
                    <a:pt x="199" y="353"/>
                  </a:lnTo>
                  <a:lnTo>
                    <a:pt x="198" y="360"/>
                  </a:lnTo>
                  <a:lnTo>
                    <a:pt x="196" y="364"/>
                  </a:lnTo>
                  <a:lnTo>
                    <a:pt x="196" y="369"/>
                  </a:lnTo>
                  <a:lnTo>
                    <a:pt x="195" y="374"/>
                  </a:lnTo>
                  <a:lnTo>
                    <a:pt x="195" y="380"/>
                  </a:lnTo>
                  <a:lnTo>
                    <a:pt x="192" y="388"/>
                  </a:lnTo>
                  <a:lnTo>
                    <a:pt x="189" y="397"/>
                  </a:lnTo>
                  <a:lnTo>
                    <a:pt x="187" y="403"/>
                  </a:lnTo>
                  <a:lnTo>
                    <a:pt x="185" y="409"/>
                  </a:lnTo>
                  <a:lnTo>
                    <a:pt x="181" y="414"/>
                  </a:lnTo>
                  <a:lnTo>
                    <a:pt x="175" y="419"/>
                  </a:lnTo>
                  <a:lnTo>
                    <a:pt x="171" y="424"/>
                  </a:lnTo>
                  <a:lnTo>
                    <a:pt x="165" y="432"/>
                  </a:lnTo>
                  <a:lnTo>
                    <a:pt x="158" y="439"/>
                  </a:lnTo>
                  <a:lnTo>
                    <a:pt x="151" y="444"/>
                  </a:lnTo>
                  <a:lnTo>
                    <a:pt x="144" y="451"/>
                  </a:lnTo>
                  <a:lnTo>
                    <a:pt x="137" y="457"/>
                  </a:lnTo>
                  <a:lnTo>
                    <a:pt x="130" y="461"/>
                  </a:lnTo>
                  <a:lnTo>
                    <a:pt x="123" y="466"/>
                  </a:lnTo>
                  <a:lnTo>
                    <a:pt x="116" y="469"/>
                  </a:lnTo>
                  <a:lnTo>
                    <a:pt x="111" y="472"/>
                  </a:lnTo>
                  <a:lnTo>
                    <a:pt x="105" y="473"/>
                  </a:lnTo>
                  <a:lnTo>
                    <a:pt x="102" y="473"/>
                  </a:lnTo>
                  <a:lnTo>
                    <a:pt x="98" y="470"/>
                  </a:lnTo>
                  <a:lnTo>
                    <a:pt x="97" y="468"/>
                  </a:lnTo>
                  <a:lnTo>
                    <a:pt x="95" y="461"/>
                  </a:lnTo>
                  <a:lnTo>
                    <a:pt x="94" y="455"/>
                  </a:lnTo>
                  <a:lnTo>
                    <a:pt x="92" y="448"/>
                  </a:lnTo>
                  <a:lnTo>
                    <a:pt x="92" y="440"/>
                  </a:lnTo>
                  <a:lnTo>
                    <a:pt x="91" y="432"/>
                  </a:lnTo>
                  <a:lnTo>
                    <a:pt x="91" y="424"/>
                  </a:lnTo>
                  <a:lnTo>
                    <a:pt x="92" y="415"/>
                  </a:lnTo>
                  <a:lnTo>
                    <a:pt x="94" y="407"/>
                  </a:lnTo>
                  <a:lnTo>
                    <a:pt x="94" y="403"/>
                  </a:lnTo>
                  <a:lnTo>
                    <a:pt x="94" y="398"/>
                  </a:lnTo>
                  <a:lnTo>
                    <a:pt x="95" y="393"/>
                  </a:lnTo>
                  <a:lnTo>
                    <a:pt x="96" y="389"/>
                  </a:lnTo>
                  <a:lnTo>
                    <a:pt x="96" y="384"/>
                  </a:lnTo>
                  <a:lnTo>
                    <a:pt x="97" y="380"/>
                  </a:lnTo>
                  <a:lnTo>
                    <a:pt x="98" y="374"/>
                  </a:lnTo>
                  <a:lnTo>
                    <a:pt x="101" y="371"/>
                  </a:lnTo>
                  <a:lnTo>
                    <a:pt x="103" y="365"/>
                  </a:lnTo>
                  <a:lnTo>
                    <a:pt x="104" y="361"/>
                  </a:lnTo>
                  <a:lnTo>
                    <a:pt x="105" y="357"/>
                  </a:lnTo>
                  <a:lnTo>
                    <a:pt x="109" y="353"/>
                  </a:lnTo>
                  <a:lnTo>
                    <a:pt x="113" y="346"/>
                  </a:lnTo>
                  <a:lnTo>
                    <a:pt x="119" y="338"/>
                  </a:lnTo>
                  <a:lnTo>
                    <a:pt x="124" y="331"/>
                  </a:lnTo>
                  <a:lnTo>
                    <a:pt x="129" y="325"/>
                  </a:lnTo>
                  <a:lnTo>
                    <a:pt x="132" y="319"/>
                  </a:lnTo>
                  <a:lnTo>
                    <a:pt x="137" y="314"/>
                  </a:lnTo>
                  <a:lnTo>
                    <a:pt x="139" y="310"/>
                  </a:lnTo>
                  <a:lnTo>
                    <a:pt x="143" y="306"/>
                  </a:lnTo>
                  <a:lnTo>
                    <a:pt x="144" y="302"/>
                  </a:lnTo>
                  <a:lnTo>
                    <a:pt x="146" y="300"/>
                  </a:lnTo>
                  <a:lnTo>
                    <a:pt x="149" y="292"/>
                  </a:lnTo>
                  <a:lnTo>
                    <a:pt x="150" y="286"/>
                  </a:lnTo>
                  <a:lnTo>
                    <a:pt x="151" y="280"/>
                  </a:lnTo>
                  <a:lnTo>
                    <a:pt x="151" y="272"/>
                  </a:lnTo>
                  <a:lnTo>
                    <a:pt x="151" y="268"/>
                  </a:lnTo>
                  <a:lnTo>
                    <a:pt x="150" y="263"/>
                  </a:lnTo>
                  <a:lnTo>
                    <a:pt x="147" y="259"/>
                  </a:lnTo>
                  <a:lnTo>
                    <a:pt x="146" y="256"/>
                  </a:lnTo>
                  <a:lnTo>
                    <a:pt x="144" y="254"/>
                  </a:lnTo>
                  <a:lnTo>
                    <a:pt x="140" y="251"/>
                  </a:lnTo>
                  <a:lnTo>
                    <a:pt x="137" y="248"/>
                  </a:lnTo>
                  <a:lnTo>
                    <a:pt x="133" y="248"/>
                  </a:lnTo>
                  <a:lnTo>
                    <a:pt x="129" y="246"/>
                  </a:lnTo>
                  <a:lnTo>
                    <a:pt x="125" y="246"/>
                  </a:lnTo>
                  <a:lnTo>
                    <a:pt x="119" y="246"/>
                  </a:lnTo>
                  <a:lnTo>
                    <a:pt x="115" y="247"/>
                  </a:lnTo>
                  <a:lnTo>
                    <a:pt x="108" y="248"/>
                  </a:lnTo>
                  <a:lnTo>
                    <a:pt x="103" y="251"/>
                  </a:lnTo>
                  <a:lnTo>
                    <a:pt x="96" y="254"/>
                  </a:lnTo>
                  <a:lnTo>
                    <a:pt x="90" y="258"/>
                  </a:lnTo>
                  <a:lnTo>
                    <a:pt x="82" y="261"/>
                  </a:lnTo>
                  <a:lnTo>
                    <a:pt x="75" y="268"/>
                  </a:lnTo>
                  <a:lnTo>
                    <a:pt x="69" y="273"/>
                  </a:lnTo>
                  <a:lnTo>
                    <a:pt x="63" y="280"/>
                  </a:lnTo>
                  <a:lnTo>
                    <a:pt x="57" y="285"/>
                  </a:lnTo>
                  <a:lnTo>
                    <a:pt x="52" y="290"/>
                  </a:lnTo>
                  <a:lnTo>
                    <a:pt x="47" y="297"/>
                  </a:lnTo>
                  <a:lnTo>
                    <a:pt x="42" y="302"/>
                  </a:lnTo>
                  <a:lnTo>
                    <a:pt x="38" y="307"/>
                  </a:lnTo>
                  <a:lnTo>
                    <a:pt x="34" y="311"/>
                  </a:lnTo>
                  <a:lnTo>
                    <a:pt x="31" y="314"/>
                  </a:lnTo>
                  <a:lnTo>
                    <a:pt x="29" y="317"/>
                  </a:lnTo>
                  <a:lnTo>
                    <a:pt x="26" y="317"/>
                  </a:lnTo>
                  <a:lnTo>
                    <a:pt x="25" y="317"/>
                  </a:lnTo>
                  <a:lnTo>
                    <a:pt x="23" y="314"/>
                  </a:lnTo>
                  <a:lnTo>
                    <a:pt x="23" y="311"/>
                  </a:lnTo>
                  <a:lnTo>
                    <a:pt x="23" y="306"/>
                  </a:lnTo>
                  <a:lnTo>
                    <a:pt x="25" y="300"/>
                  </a:lnTo>
                  <a:lnTo>
                    <a:pt x="26" y="293"/>
                  </a:lnTo>
                  <a:lnTo>
                    <a:pt x="29" y="286"/>
                  </a:lnTo>
                  <a:lnTo>
                    <a:pt x="31" y="277"/>
                  </a:lnTo>
                  <a:lnTo>
                    <a:pt x="35" y="271"/>
                  </a:lnTo>
                  <a:lnTo>
                    <a:pt x="39" y="261"/>
                  </a:lnTo>
                  <a:lnTo>
                    <a:pt x="43" y="255"/>
                  </a:lnTo>
                  <a:lnTo>
                    <a:pt x="48" y="246"/>
                  </a:lnTo>
                  <a:lnTo>
                    <a:pt x="54" y="238"/>
                  </a:lnTo>
                  <a:lnTo>
                    <a:pt x="60" y="231"/>
                  </a:lnTo>
                  <a:lnTo>
                    <a:pt x="67" y="225"/>
                  </a:lnTo>
                  <a:lnTo>
                    <a:pt x="73" y="218"/>
                  </a:lnTo>
                  <a:lnTo>
                    <a:pt x="81" y="214"/>
                  </a:lnTo>
                  <a:lnTo>
                    <a:pt x="84" y="212"/>
                  </a:lnTo>
                  <a:lnTo>
                    <a:pt x="88" y="210"/>
                  </a:lnTo>
                  <a:lnTo>
                    <a:pt x="92" y="209"/>
                  </a:lnTo>
                  <a:lnTo>
                    <a:pt x="97" y="208"/>
                  </a:lnTo>
                  <a:lnTo>
                    <a:pt x="104" y="205"/>
                  </a:lnTo>
                  <a:lnTo>
                    <a:pt x="110" y="202"/>
                  </a:lnTo>
                  <a:lnTo>
                    <a:pt x="116" y="201"/>
                  </a:lnTo>
                  <a:lnTo>
                    <a:pt x="122" y="201"/>
                  </a:lnTo>
                  <a:lnTo>
                    <a:pt x="125" y="200"/>
                  </a:lnTo>
                  <a:lnTo>
                    <a:pt x="130" y="200"/>
                  </a:lnTo>
                  <a:lnTo>
                    <a:pt x="133" y="198"/>
                  </a:lnTo>
                  <a:lnTo>
                    <a:pt x="137" y="198"/>
                  </a:lnTo>
                  <a:lnTo>
                    <a:pt x="143" y="197"/>
                  </a:lnTo>
                  <a:lnTo>
                    <a:pt x="149" y="194"/>
                  </a:lnTo>
                  <a:lnTo>
                    <a:pt x="153" y="191"/>
                  </a:lnTo>
                  <a:lnTo>
                    <a:pt x="160" y="184"/>
                  </a:lnTo>
                  <a:lnTo>
                    <a:pt x="163" y="179"/>
                  </a:lnTo>
                  <a:lnTo>
                    <a:pt x="165" y="176"/>
                  </a:lnTo>
                  <a:lnTo>
                    <a:pt x="167" y="173"/>
                  </a:lnTo>
                  <a:lnTo>
                    <a:pt x="170" y="171"/>
                  </a:lnTo>
                  <a:lnTo>
                    <a:pt x="172" y="166"/>
                  </a:lnTo>
                  <a:lnTo>
                    <a:pt x="172" y="162"/>
                  </a:lnTo>
                  <a:lnTo>
                    <a:pt x="168" y="156"/>
                  </a:lnTo>
                  <a:lnTo>
                    <a:pt x="164" y="150"/>
                  </a:lnTo>
                  <a:lnTo>
                    <a:pt x="159" y="143"/>
                  </a:lnTo>
                  <a:lnTo>
                    <a:pt x="154" y="139"/>
                  </a:lnTo>
                  <a:lnTo>
                    <a:pt x="150" y="131"/>
                  </a:lnTo>
                  <a:lnTo>
                    <a:pt x="144" y="126"/>
                  </a:lnTo>
                  <a:lnTo>
                    <a:pt x="137" y="117"/>
                  </a:lnTo>
                  <a:lnTo>
                    <a:pt x="130" y="109"/>
                  </a:lnTo>
                  <a:lnTo>
                    <a:pt x="126" y="104"/>
                  </a:lnTo>
                  <a:lnTo>
                    <a:pt x="123" y="100"/>
                  </a:lnTo>
                  <a:lnTo>
                    <a:pt x="119" y="96"/>
                  </a:lnTo>
                  <a:lnTo>
                    <a:pt x="116" y="92"/>
                  </a:lnTo>
                  <a:lnTo>
                    <a:pt x="111" y="87"/>
                  </a:lnTo>
                  <a:lnTo>
                    <a:pt x="108" y="83"/>
                  </a:lnTo>
                  <a:lnTo>
                    <a:pt x="104" y="79"/>
                  </a:lnTo>
                  <a:lnTo>
                    <a:pt x="101" y="75"/>
                  </a:lnTo>
                  <a:lnTo>
                    <a:pt x="95" y="66"/>
                  </a:lnTo>
                  <a:lnTo>
                    <a:pt x="89" y="59"/>
                  </a:lnTo>
                  <a:lnTo>
                    <a:pt x="83" y="50"/>
                  </a:lnTo>
                  <a:lnTo>
                    <a:pt x="78" y="43"/>
                  </a:lnTo>
                  <a:lnTo>
                    <a:pt x="75" y="37"/>
                  </a:lnTo>
                  <a:lnTo>
                    <a:pt x="73" y="32"/>
                  </a:lnTo>
                  <a:lnTo>
                    <a:pt x="71" y="26"/>
                  </a:lnTo>
                  <a:lnTo>
                    <a:pt x="73" y="24"/>
                  </a:lnTo>
                  <a:lnTo>
                    <a:pt x="75" y="21"/>
                  </a:lnTo>
                  <a:lnTo>
                    <a:pt x="80" y="20"/>
                  </a:lnTo>
                  <a:lnTo>
                    <a:pt x="82" y="20"/>
                  </a:lnTo>
                  <a:lnTo>
                    <a:pt x="85" y="20"/>
                  </a:lnTo>
                  <a:lnTo>
                    <a:pt x="89" y="20"/>
                  </a:lnTo>
                  <a:lnTo>
                    <a:pt x="94" y="21"/>
                  </a:lnTo>
                  <a:lnTo>
                    <a:pt x="97" y="24"/>
                  </a:lnTo>
                  <a:lnTo>
                    <a:pt x="101" y="25"/>
                  </a:lnTo>
                  <a:lnTo>
                    <a:pt x="105" y="28"/>
                  </a:lnTo>
                  <a:lnTo>
                    <a:pt x="111" y="30"/>
                  </a:lnTo>
                  <a:lnTo>
                    <a:pt x="116" y="33"/>
                  </a:lnTo>
                  <a:lnTo>
                    <a:pt x="122" y="36"/>
                  </a:lnTo>
                  <a:lnTo>
                    <a:pt x="126" y="39"/>
                  </a:lnTo>
                  <a:lnTo>
                    <a:pt x="132" y="43"/>
                  </a:lnTo>
                  <a:lnTo>
                    <a:pt x="137" y="46"/>
                  </a:lnTo>
                  <a:lnTo>
                    <a:pt x="143" y="50"/>
                  </a:lnTo>
                  <a:lnTo>
                    <a:pt x="149" y="55"/>
                  </a:lnTo>
                  <a:lnTo>
                    <a:pt x="154" y="59"/>
                  </a:lnTo>
                  <a:lnTo>
                    <a:pt x="160" y="63"/>
                  </a:lnTo>
                  <a:lnTo>
                    <a:pt x="165" y="68"/>
                  </a:lnTo>
                  <a:lnTo>
                    <a:pt x="171" y="72"/>
                  </a:lnTo>
                  <a:lnTo>
                    <a:pt x="177" y="78"/>
                  </a:lnTo>
                  <a:lnTo>
                    <a:pt x="181" y="83"/>
                  </a:lnTo>
                  <a:lnTo>
                    <a:pt x="186" y="87"/>
                  </a:lnTo>
                  <a:lnTo>
                    <a:pt x="192" y="92"/>
                  </a:lnTo>
                  <a:lnTo>
                    <a:pt x="196" y="96"/>
                  </a:lnTo>
                  <a:lnTo>
                    <a:pt x="200" y="100"/>
                  </a:lnTo>
                  <a:lnTo>
                    <a:pt x="203" y="105"/>
                  </a:lnTo>
                  <a:lnTo>
                    <a:pt x="207" y="110"/>
                  </a:lnTo>
                  <a:lnTo>
                    <a:pt x="212" y="114"/>
                  </a:lnTo>
                  <a:lnTo>
                    <a:pt x="217" y="122"/>
                  </a:lnTo>
                  <a:lnTo>
                    <a:pt x="221" y="130"/>
                  </a:lnTo>
                  <a:lnTo>
                    <a:pt x="223" y="137"/>
                  </a:lnTo>
                  <a:lnTo>
                    <a:pt x="226" y="143"/>
                  </a:lnTo>
                  <a:lnTo>
                    <a:pt x="228" y="149"/>
                  </a:lnTo>
                  <a:lnTo>
                    <a:pt x="230" y="154"/>
                  </a:lnTo>
                  <a:lnTo>
                    <a:pt x="231" y="158"/>
                  </a:lnTo>
                  <a:lnTo>
                    <a:pt x="234" y="162"/>
                  </a:lnTo>
                  <a:lnTo>
                    <a:pt x="235" y="164"/>
                  </a:lnTo>
                  <a:lnTo>
                    <a:pt x="236" y="167"/>
                  </a:lnTo>
                  <a:lnTo>
                    <a:pt x="240" y="171"/>
                  </a:lnTo>
                  <a:lnTo>
                    <a:pt x="243" y="171"/>
                  </a:lnTo>
                  <a:lnTo>
                    <a:pt x="245" y="171"/>
                  </a:lnTo>
                  <a:lnTo>
                    <a:pt x="249" y="170"/>
                  </a:lnTo>
                  <a:lnTo>
                    <a:pt x="252" y="168"/>
                  </a:lnTo>
                  <a:lnTo>
                    <a:pt x="256" y="167"/>
                  </a:lnTo>
                  <a:lnTo>
                    <a:pt x="263" y="162"/>
                  </a:lnTo>
                  <a:lnTo>
                    <a:pt x="266" y="156"/>
                  </a:lnTo>
                  <a:lnTo>
                    <a:pt x="269" y="151"/>
                  </a:lnTo>
                  <a:lnTo>
                    <a:pt x="271" y="146"/>
                  </a:lnTo>
                  <a:lnTo>
                    <a:pt x="270" y="141"/>
                  </a:lnTo>
                  <a:lnTo>
                    <a:pt x="270" y="135"/>
                  </a:lnTo>
                  <a:lnTo>
                    <a:pt x="266" y="130"/>
                  </a:lnTo>
                  <a:lnTo>
                    <a:pt x="264" y="124"/>
                  </a:lnTo>
                  <a:lnTo>
                    <a:pt x="264" y="124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11" name="Freeform 91"/>
            <p:cNvSpPr>
              <a:spLocks/>
            </p:cNvSpPr>
            <p:nvPr/>
          </p:nvSpPr>
          <p:spPr bwMode="auto">
            <a:xfrm>
              <a:off x="1485" y="3488"/>
              <a:ext cx="91" cy="250"/>
            </a:xfrm>
            <a:custGeom>
              <a:avLst/>
              <a:gdLst>
                <a:gd name="T0" fmla="*/ 151 w 183"/>
                <a:gd name="T1" fmla="*/ 0 h 500"/>
                <a:gd name="T2" fmla="*/ 136 w 183"/>
                <a:gd name="T3" fmla="*/ 2 h 500"/>
                <a:gd name="T4" fmla="*/ 120 w 183"/>
                <a:gd name="T5" fmla="*/ 7 h 500"/>
                <a:gd name="T6" fmla="*/ 105 w 183"/>
                <a:gd name="T7" fmla="*/ 14 h 500"/>
                <a:gd name="T8" fmla="*/ 84 w 183"/>
                <a:gd name="T9" fmla="*/ 30 h 500"/>
                <a:gd name="T10" fmla="*/ 63 w 183"/>
                <a:gd name="T11" fmla="*/ 49 h 500"/>
                <a:gd name="T12" fmla="*/ 50 w 183"/>
                <a:gd name="T13" fmla="*/ 68 h 500"/>
                <a:gd name="T14" fmla="*/ 40 w 183"/>
                <a:gd name="T15" fmla="*/ 82 h 500"/>
                <a:gd name="T16" fmla="*/ 33 w 183"/>
                <a:gd name="T17" fmla="*/ 97 h 500"/>
                <a:gd name="T18" fmla="*/ 25 w 183"/>
                <a:gd name="T19" fmla="*/ 114 h 500"/>
                <a:gd name="T20" fmla="*/ 18 w 183"/>
                <a:gd name="T21" fmla="*/ 132 h 500"/>
                <a:gd name="T22" fmla="*/ 12 w 183"/>
                <a:gd name="T23" fmla="*/ 151 h 500"/>
                <a:gd name="T24" fmla="*/ 9 w 183"/>
                <a:gd name="T25" fmla="*/ 172 h 500"/>
                <a:gd name="T26" fmla="*/ 3 w 183"/>
                <a:gd name="T27" fmla="*/ 193 h 500"/>
                <a:gd name="T28" fmla="*/ 2 w 183"/>
                <a:gd name="T29" fmla="*/ 215 h 500"/>
                <a:gd name="T30" fmla="*/ 0 w 183"/>
                <a:gd name="T31" fmla="*/ 239 h 500"/>
                <a:gd name="T32" fmla="*/ 1 w 183"/>
                <a:gd name="T33" fmla="*/ 265 h 500"/>
                <a:gd name="T34" fmla="*/ 2 w 183"/>
                <a:gd name="T35" fmla="*/ 291 h 500"/>
                <a:gd name="T36" fmla="*/ 4 w 183"/>
                <a:gd name="T37" fmla="*/ 317 h 500"/>
                <a:gd name="T38" fmla="*/ 7 w 183"/>
                <a:gd name="T39" fmla="*/ 342 h 500"/>
                <a:gd name="T40" fmla="*/ 12 w 183"/>
                <a:gd name="T41" fmla="*/ 366 h 500"/>
                <a:gd name="T42" fmla="*/ 16 w 183"/>
                <a:gd name="T43" fmla="*/ 386 h 500"/>
                <a:gd name="T44" fmla="*/ 22 w 183"/>
                <a:gd name="T45" fmla="*/ 407 h 500"/>
                <a:gd name="T46" fmla="*/ 28 w 183"/>
                <a:gd name="T47" fmla="*/ 424 h 500"/>
                <a:gd name="T48" fmla="*/ 35 w 183"/>
                <a:gd name="T49" fmla="*/ 440 h 500"/>
                <a:gd name="T50" fmla="*/ 42 w 183"/>
                <a:gd name="T51" fmla="*/ 453 h 500"/>
                <a:gd name="T52" fmla="*/ 53 w 183"/>
                <a:gd name="T53" fmla="*/ 472 h 500"/>
                <a:gd name="T54" fmla="*/ 68 w 183"/>
                <a:gd name="T55" fmla="*/ 488 h 500"/>
                <a:gd name="T56" fmla="*/ 84 w 183"/>
                <a:gd name="T57" fmla="*/ 499 h 500"/>
                <a:gd name="T58" fmla="*/ 98 w 183"/>
                <a:gd name="T59" fmla="*/ 499 h 500"/>
                <a:gd name="T60" fmla="*/ 111 w 183"/>
                <a:gd name="T61" fmla="*/ 493 h 500"/>
                <a:gd name="T62" fmla="*/ 121 w 183"/>
                <a:gd name="T63" fmla="*/ 480 h 500"/>
                <a:gd name="T64" fmla="*/ 130 w 183"/>
                <a:gd name="T65" fmla="*/ 461 h 500"/>
                <a:gd name="T66" fmla="*/ 133 w 183"/>
                <a:gd name="T67" fmla="*/ 447 h 500"/>
                <a:gd name="T68" fmla="*/ 134 w 183"/>
                <a:gd name="T69" fmla="*/ 433 h 500"/>
                <a:gd name="T70" fmla="*/ 134 w 183"/>
                <a:gd name="T71" fmla="*/ 419 h 500"/>
                <a:gd name="T72" fmla="*/ 134 w 183"/>
                <a:gd name="T73" fmla="*/ 404 h 500"/>
                <a:gd name="T74" fmla="*/ 133 w 183"/>
                <a:gd name="T75" fmla="*/ 388 h 500"/>
                <a:gd name="T76" fmla="*/ 132 w 183"/>
                <a:gd name="T77" fmla="*/ 371 h 500"/>
                <a:gd name="T78" fmla="*/ 129 w 183"/>
                <a:gd name="T79" fmla="*/ 354 h 500"/>
                <a:gd name="T80" fmla="*/ 127 w 183"/>
                <a:gd name="T81" fmla="*/ 338 h 500"/>
                <a:gd name="T82" fmla="*/ 123 w 183"/>
                <a:gd name="T83" fmla="*/ 320 h 500"/>
                <a:gd name="T84" fmla="*/ 122 w 183"/>
                <a:gd name="T85" fmla="*/ 304 h 500"/>
                <a:gd name="T86" fmla="*/ 119 w 183"/>
                <a:gd name="T87" fmla="*/ 286 h 500"/>
                <a:gd name="T88" fmla="*/ 116 w 183"/>
                <a:gd name="T89" fmla="*/ 269 h 500"/>
                <a:gd name="T90" fmla="*/ 115 w 183"/>
                <a:gd name="T91" fmla="*/ 250 h 500"/>
                <a:gd name="T92" fmla="*/ 113 w 183"/>
                <a:gd name="T93" fmla="*/ 235 h 500"/>
                <a:gd name="T94" fmla="*/ 113 w 183"/>
                <a:gd name="T95" fmla="*/ 219 h 500"/>
                <a:gd name="T96" fmla="*/ 114 w 183"/>
                <a:gd name="T97" fmla="*/ 203 h 500"/>
                <a:gd name="T98" fmla="*/ 115 w 183"/>
                <a:gd name="T99" fmla="*/ 187 h 500"/>
                <a:gd name="T100" fmla="*/ 116 w 183"/>
                <a:gd name="T101" fmla="*/ 174 h 500"/>
                <a:gd name="T102" fmla="*/ 120 w 183"/>
                <a:gd name="T103" fmla="*/ 160 h 500"/>
                <a:gd name="T104" fmla="*/ 126 w 183"/>
                <a:gd name="T105" fmla="*/ 148 h 500"/>
                <a:gd name="T106" fmla="*/ 141 w 183"/>
                <a:gd name="T107" fmla="*/ 127 h 500"/>
                <a:gd name="T108" fmla="*/ 154 w 183"/>
                <a:gd name="T109" fmla="*/ 106 h 500"/>
                <a:gd name="T110" fmla="*/ 165 w 183"/>
                <a:gd name="T111" fmla="*/ 88 h 500"/>
                <a:gd name="T112" fmla="*/ 172 w 183"/>
                <a:gd name="T113" fmla="*/ 69 h 500"/>
                <a:gd name="T114" fmla="*/ 178 w 183"/>
                <a:gd name="T115" fmla="*/ 53 h 500"/>
                <a:gd name="T116" fmla="*/ 183 w 183"/>
                <a:gd name="T117" fmla="*/ 39 h 500"/>
                <a:gd name="T118" fmla="*/ 183 w 183"/>
                <a:gd name="T119" fmla="*/ 26 h 500"/>
                <a:gd name="T120" fmla="*/ 179 w 183"/>
                <a:gd name="T121" fmla="*/ 10 h 500"/>
                <a:gd name="T122" fmla="*/ 165 w 183"/>
                <a:gd name="T123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3" h="500">
                  <a:moveTo>
                    <a:pt x="160" y="0"/>
                  </a:moveTo>
                  <a:lnTo>
                    <a:pt x="155" y="0"/>
                  </a:lnTo>
                  <a:lnTo>
                    <a:pt x="151" y="0"/>
                  </a:lnTo>
                  <a:lnTo>
                    <a:pt x="147" y="0"/>
                  </a:lnTo>
                  <a:lnTo>
                    <a:pt x="143" y="1"/>
                  </a:lnTo>
                  <a:lnTo>
                    <a:pt x="136" y="2"/>
                  </a:lnTo>
                  <a:lnTo>
                    <a:pt x="129" y="5"/>
                  </a:lnTo>
                  <a:lnTo>
                    <a:pt x="125" y="5"/>
                  </a:lnTo>
                  <a:lnTo>
                    <a:pt x="120" y="7"/>
                  </a:lnTo>
                  <a:lnTo>
                    <a:pt x="116" y="7"/>
                  </a:lnTo>
                  <a:lnTo>
                    <a:pt x="113" y="10"/>
                  </a:lnTo>
                  <a:lnTo>
                    <a:pt x="105" y="14"/>
                  </a:lnTo>
                  <a:lnTo>
                    <a:pt x="98" y="19"/>
                  </a:lnTo>
                  <a:lnTo>
                    <a:pt x="91" y="24"/>
                  </a:lnTo>
                  <a:lnTo>
                    <a:pt x="84" y="30"/>
                  </a:lnTo>
                  <a:lnTo>
                    <a:pt x="75" y="36"/>
                  </a:lnTo>
                  <a:lnTo>
                    <a:pt x="70" y="43"/>
                  </a:lnTo>
                  <a:lnTo>
                    <a:pt x="63" y="49"/>
                  </a:lnTo>
                  <a:lnTo>
                    <a:pt x="56" y="59"/>
                  </a:lnTo>
                  <a:lnTo>
                    <a:pt x="52" y="63"/>
                  </a:lnTo>
                  <a:lnTo>
                    <a:pt x="50" y="68"/>
                  </a:lnTo>
                  <a:lnTo>
                    <a:pt x="46" y="72"/>
                  </a:lnTo>
                  <a:lnTo>
                    <a:pt x="44" y="77"/>
                  </a:lnTo>
                  <a:lnTo>
                    <a:pt x="40" y="82"/>
                  </a:lnTo>
                  <a:lnTo>
                    <a:pt x="38" y="88"/>
                  </a:lnTo>
                  <a:lnTo>
                    <a:pt x="35" y="91"/>
                  </a:lnTo>
                  <a:lnTo>
                    <a:pt x="33" y="97"/>
                  </a:lnTo>
                  <a:lnTo>
                    <a:pt x="30" y="102"/>
                  </a:lnTo>
                  <a:lnTo>
                    <a:pt x="28" y="109"/>
                  </a:lnTo>
                  <a:lnTo>
                    <a:pt x="25" y="114"/>
                  </a:lnTo>
                  <a:lnTo>
                    <a:pt x="23" y="120"/>
                  </a:lnTo>
                  <a:lnTo>
                    <a:pt x="21" y="126"/>
                  </a:lnTo>
                  <a:lnTo>
                    <a:pt x="18" y="132"/>
                  </a:lnTo>
                  <a:lnTo>
                    <a:pt x="16" y="137"/>
                  </a:lnTo>
                  <a:lnTo>
                    <a:pt x="15" y="144"/>
                  </a:lnTo>
                  <a:lnTo>
                    <a:pt x="12" y="151"/>
                  </a:lnTo>
                  <a:lnTo>
                    <a:pt x="10" y="158"/>
                  </a:lnTo>
                  <a:lnTo>
                    <a:pt x="9" y="165"/>
                  </a:lnTo>
                  <a:lnTo>
                    <a:pt x="9" y="172"/>
                  </a:lnTo>
                  <a:lnTo>
                    <a:pt x="7" y="178"/>
                  </a:lnTo>
                  <a:lnTo>
                    <a:pt x="5" y="186"/>
                  </a:lnTo>
                  <a:lnTo>
                    <a:pt x="3" y="193"/>
                  </a:lnTo>
                  <a:lnTo>
                    <a:pt x="3" y="200"/>
                  </a:lnTo>
                  <a:lnTo>
                    <a:pt x="2" y="207"/>
                  </a:lnTo>
                  <a:lnTo>
                    <a:pt x="2" y="215"/>
                  </a:lnTo>
                  <a:lnTo>
                    <a:pt x="1" y="223"/>
                  </a:lnTo>
                  <a:lnTo>
                    <a:pt x="1" y="232"/>
                  </a:lnTo>
                  <a:lnTo>
                    <a:pt x="0" y="239"/>
                  </a:lnTo>
                  <a:lnTo>
                    <a:pt x="0" y="248"/>
                  </a:lnTo>
                  <a:lnTo>
                    <a:pt x="0" y="256"/>
                  </a:lnTo>
                  <a:lnTo>
                    <a:pt x="1" y="265"/>
                  </a:lnTo>
                  <a:lnTo>
                    <a:pt x="1" y="273"/>
                  </a:lnTo>
                  <a:lnTo>
                    <a:pt x="1" y="282"/>
                  </a:lnTo>
                  <a:lnTo>
                    <a:pt x="2" y="291"/>
                  </a:lnTo>
                  <a:lnTo>
                    <a:pt x="3" y="300"/>
                  </a:lnTo>
                  <a:lnTo>
                    <a:pt x="3" y="308"/>
                  </a:lnTo>
                  <a:lnTo>
                    <a:pt x="4" y="317"/>
                  </a:lnTo>
                  <a:lnTo>
                    <a:pt x="5" y="325"/>
                  </a:lnTo>
                  <a:lnTo>
                    <a:pt x="7" y="334"/>
                  </a:lnTo>
                  <a:lnTo>
                    <a:pt x="7" y="342"/>
                  </a:lnTo>
                  <a:lnTo>
                    <a:pt x="9" y="350"/>
                  </a:lnTo>
                  <a:lnTo>
                    <a:pt x="10" y="358"/>
                  </a:lnTo>
                  <a:lnTo>
                    <a:pt x="12" y="366"/>
                  </a:lnTo>
                  <a:lnTo>
                    <a:pt x="12" y="373"/>
                  </a:lnTo>
                  <a:lnTo>
                    <a:pt x="14" y="379"/>
                  </a:lnTo>
                  <a:lnTo>
                    <a:pt x="16" y="386"/>
                  </a:lnTo>
                  <a:lnTo>
                    <a:pt x="17" y="394"/>
                  </a:lnTo>
                  <a:lnTo>
                    <a:pt x="19" y="400"/>
                  </a:lnTo>
                  <a:lnTo>
                    <a:pt x="22" y="407"/>
                  </a:lnTo>
                  <a:lnTo>
                    <a:pt x="24" y="412"/>
                  </a:lnTo>
                  <a:lnTo>
                    <a:pt x="26" y="419"/>
                  </a:lnTo>
                  <a:lnTo>
                    <a:pt x="28" y="424"/>
                  </a:lnTo>
                  <a:lnTo>
                    <a:pt x="30" y="429"/>
                  </a:lnTo>
                  <a:lnTo>
                    <a:pt x="32" y="433"/>
                  </a:lnTo>
                  <a:lnTo>
                    <a:pt x="35" y="440"/>
                  </a:lnTo>
                  <a:lnTo>
                    <a:pt x="37" y="444"/>
                  </a:lnTo>
                  <a:lnTo>
                    <a:pt x="38" y="449"/>
                  </a:lnTo>
                  <a:lnTo>
                    <a:pt x="42" y="453"/>
                  </a:lnTo>
                  <a:lnTo>
                    <a:pt x="44" y="458"/>
                  </a:lnTo>
                  <a:lnTo>
                    <a:pt x="49" y="465"/>
                  </a:lnTo>
                  <a:lnTo>
                    <a:pt x="53" y="472"/>
                  </a:lnTo>
                  <a:lnTo>
                    <a:pt x="59" y="479"/>
                  </a:lnTo>
                  <a:lnTo>
                    <a:pt x="64" y="484"/>
                  </a:lnTo>
                  <a:lnTo>
                    <a:pt x="68" y="488"/>
                  </a:lnTo>
                  <a:lnTo>
                    <a:pt x="74" y="492"/>
                  </a:lnTo>
                  <a:lnTo>
                    <a:pt x="78" y="495"/>
                  </a:lnTo>
                  <a:lnTo>
                    <a:pt x="84" y="499"/>
                  </a:lnTo>
                  <a:lnTo>
                    <a:pt x="88" y="499"/>
                  </a:lnTo>
                  <a:lnTo>
                    <a:pt x="93" y="500"/>
                  </a:lnTo>
                  <a:lnTo>
                    <a:pt x="98" y="499"/>
                  </a:lnTo>
                  <a:lnTo>
                    <a:pt x="102" y="499"/>
                  </a:lnTo>
                  <a:lnTo>
                    <a:pt x="106" y="496"/>
                  </a:lnTo>
                  <a:lnTo>
                    <a:pt x="111" y="493"/>
                  </a:lnTo>
                  <a:lnTo>
                    <a:pt x="114" y="491"/>
                  </a:lnTo>
                  <a:lnTo>
                    <a:pt x="119" y="487"/>
                  </a:lnTo>
                  <a:lnTo>
                    <a:pt x="121" y="480"/>
                  </a:lnTo>
                  <a:lnTo>
                    <a:pt x="125" y="475"/>
                  </a:lnTo>
                  <a:lnTo>
                    <a:pt x="127" y="467"/>
                  </a:lnTo>
                  <a:lnTo>
                    <a:pt x="130" y="461"/>
                  </a:lnTo>
                  <a:lnTo>
                    <a:pt x="130" y="457"/>
                  </a:lnTo>
                  <a:lnTo>
                    <a:pt x="132" y="451"/>
                  </a:lnTo>
                  <a:lnTo>
                    <a:pt x="133" y="447"/>
                  </a:lnTo>
                  <a:lnTo>
                    <a:pt x="133" y="444"/>
                  </a:lnTo>
                  <a:lnTo>
                    <a:pt x="133" y="438"/>
                  </a:lnTo>
                  <a:lnTo>
                    <a:pt x="134" y="433"/>
                  </a:lnTo>
                  <a:lnTo>
                    <a:pt x="134" y="429"/>
                  </a:lnTo>
                  <a:lnTo>
                    <a:pt x="134" y="424"/>
                  </a:lnTo>
                  <a:lnTo>
                    <a:pt x="134" y="419"/>
                  </a:lnTo>
                  <a:lnTo>
                    <a:pt x="134" y="413"/>
                  </a:lnTo>
                  <a:lnTo>
                    <a:pt x="134" y="408"/>
                  </a:lnTo>
                  <a:lnTo>
                    <a:pt x="134" y="404"/>
                  </a:lnTo>
                  <a:lnTo>
                    <a:pt x="134" y="398"/>
                  </a:lnTo>
                  <a:lnTo>
                    <a:pt x="134" y="394"/>
                  </a:lnTo>
                  <a:lnTo>
                    <a:pt x="133" y="388"/>
                  </a:lnTo>
                  <a:lnTo>
                    <a:pt x="133" y="383"/>
                  </a:lnTo>
                  <a:lnTo>
                    <a:pt x="132" y="377"/>
                  </a:lnTo>
                  <a:lnTo>
                    <a:pt x="132" y="371"/>
                  </a:lnTo>
                  <a:lnTo>
                    <a:pt x="130" y="366"/>
                  </a:lnTo>
                  <a:lnTo>
                    <a:pt x="130" y="361"/>
                  </a:lnTo>
                  <a:lnTo>
                    <a:pt x="129" y="354"/>
                  </a:lnTo>
                  <a:lnTo>
                    <a:pt x="128" y="349"/>
                  </a:lnTo>
                  <a:lnTo>
                    <a:pt x="127" y="342"/>
                  </a:lnTo>
                  <a:lnTo>
                    <a:pt x="127" y="338"/>
                  </a:lnTo>
                  <a:lnTo>
                    <a:pt x="126" y="332"/>
                  </a:lnTo>
                  <a:lnTo>
                    <a:pt x="125" y="327"/>
                  </a:lnTo>
                  <a:lnTo>
                    <a:pt x="123" y="320"/>
                  </a:lnTo>
                  <a:lnTo>
                    <a:pt x="123" y="316"/>
                  </a:lnTo>
                  <a:lnTo>
                    <a:pt x="122" y="310"/>
                  </a:lnTo>
                  <a:lnTo>
                    <a:pt x="122" y="304"/>
                  </a:lnTo>
                  <a:lnTo>
                    <a:pt x="120" y="298"/>
                  </a:lnTo>
                  <a:lnTo>
                    <a:pt x="120" y="292"/>
                  </a:lnTo>
                  <a:lnTo>
                    <a:pt x="119" y="286"/>
                  </a:lnTo>
                  <a:lnTo>
                    <a:pt x="119" y="281"/>
                  </a:lnTo>
                  <a:lnTo>
                    <a:pt x="118" y="274"/>
                  </a:lnTo>
                  <a:lnTo>
                    <a:pt x="116" y="269"/>
                  </a:lnTo>
                  <a:lnTo>
                    <a:pt x="116" y="262"/>
                  </a:lnTo>
                  <a:lnTo>
                    <a:pt x="115" y="257"/>
                  </a:lnTo>
                  <a:lnTo>
                    <a:pt x="115" y="250"/>
                  </a:lnTo>
                  <a:lnTo>
                    <a:pt x="115" y="246"/>
                  </a:lnTo>
                  <a:lnTo>
                    <a:pt x="114" y="240"/>
                  </a:lnTo>
                  <a:lnTo>
                    <a:pt x="113" y="235"/>
                  </a:lnTo>
                  <a:lnTo>
                    <a:pt x="113" y="229"/>
                  </a:lnTo>
                  <a:lnTo>
                    <a:pt x="113" y="224"/>
                  </a:lnTo>
                  <a:lnTo>
                    <a:pt x="113" y="219"/>
                  </a:lnTo>
                  <a:lnTo>
                    <a:pt x="113" y="214"/>
                  </a:lnTo>
                  <a:lnTo>
                    <a:pt x="113" y="208"/>
                  </a:lnTo>
                  <a:lnTo>
                    <a:pt x="114" y="203"/>
                  </a:lnTo>
                  <a:lnTo>
                    <a:pt x="114" y="198"/>
                  </a:lnTo>
                  <a:lnTo>
                    <a:pt x="114" y="193"/>
                  </a:lnTo>
                  <a:lnTo>
                    <a:pt x="115" y="187"/>
                  </a:lnTo>
                  <a:lnTo>
                    <a:pt x="115" y="183"/>
                  </a:lnTo>
                  <a:lnTo>
                    <a:pt x="115" y="178"/>
                  </a:lnTo>
                  <a:lnTo>
                    <a:pt x="116" y="174"/>
                  </a:lnTo>
                  <a:lnTo>
                    <a:pt x="118" y="169"/>
                  </a:lnTo>
                  <a:lnTo>
                    <a:pt x="120" y="165"/>
                  </a:lnTo>
                  <a:lnTo>
                    <a:pt x="120" y="160"/>
                  </a:lnTo>
                  <a:lnTo>
                    <a:pt x="122" y="156"/>
                  </a:lnTo>
                  <a:lnTo>
                    <a:pt x="123" y="152"/>
                  </a:lnTo>
                  <a:lnTo>
                    <a:pt x="126" y="148"/>
                  </a:lnTo>
                  <a:lnTo>
                    <a:pt x="130" y="140"/>
                  </a:lnTo>
                  <a:lnTo>
                    <a:pt x="136" y="133"/>
                  </a:lnTo>
                  <a:lnTo>
                    <a:pt x="141" y="127"/>
                  </a:lnTo>
                  <a:lnTo>
                    <a:pt x="146" y="119"/>
                  </a:lnTo>
                  <a:lnTo>
                    <a:pt x="150" y="112"/>
                  </a:lnTo>
                  <a:lnTo>
                    <a:pt x="154" y="106"/>
                  </a:lnTo>
                  <a:lnTo>
                    <a:pt x="157" y="99"/>
                  </a:lnTo>
                  <a:lnTo>
                    <a:pt x="162" y="93"/>
                  </a:lnTo>
                  <a:lnTo>
                    <a:pt x="165" y="88"/>
                  </a:lnTo>
                  <a:lnTo>
                    <a:pt x="169" y="81"/>
                  </a:lnTo>
                  <a:lnTo>
                    <a:pt x="171" y="76"/>
                  </a:lnTo>
                  <a:lnTo>
                    <a:pt x="172" y="69"/>
                  </a:lnTo>
                  <a:lnTo>
                    <a:pt x="175" y="64"/>
                  </a:lnTo>
                  <a:lnTo>
                    <a:pt x="178" y="59"/>
                  </a:lnTo>
                  <a:lnTo>
                    <a:pt x="178" y="53"/>
                  </a:lnTo>
                  <a:lnTo>
                    <a:pt x="179" y="48"/>
                  </a:lnTo>
                  <a:lnTo>
                    <a:pt x="181" y="43"/>
                  </a:lnTo>
                  <a:lnTo>
                    <a:pt x="183" y="39"/>
                  </a:lnTo>
                  <a:lnTo>
                    <a:pt x="183" y="34"/>
                  </a:lnTo>
                  <a:lnTo>
                    <a:pt x="183" y="30"/>
                  </a:lnTo>
                  <a:lnTo>
                    <a:pt x="183" y="26"/>
                  </a:lnTo>
                  <a:lnTo>
                    <a:pt x="183" y="22"/>
                  </a:lnTo>
                  <a:lnTo>
                    <a:pt x="181" y="14"/>
                  </a:lnTo>
                  <a:lnTo>
                    <a:pt x="179" y="10"/>
                  </a:lnTo>
                  <a:lnTo>
                    <a:pt x="175" y="5"/>
                  </a:lnTo>
                  <a:lnTo>
                    <a:pt x="171" y="2"/>
                  </a:lnTo>
                  <a:lnTo>
                    <a:pt x="165" y="0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12" name="Freeform 92"/>
            <p:cNvSpPr>
              <a:spLocks/>
            </p:cNvSpPr>
            <p:nvPr/>
          </p:nvSpPr>
          <p:spPr bwMode="auto">
            <a:xfrm>
              <a:off x="1637" y="3599"/>
              <a:ext cx="70" cy="196"/>
            </a:xfrm>
            <a:custGeom>
              <a:avLst/>
              <a:gdLst>
                <a:gd name="T0" fmla="*/ 41 w 142"/>
                <a:gd name="T1" fmla="*/ 18 h 391"/>
                <a:gd name="T2" fmla="*/ 33 w 142"/>
                <a:gd name="T3" fmla="*/ 31 h 391"/>
                <a:gd name="T4" fmla="*/ 25 w 142"/>
                <a:gd name="T5" fmla="*/ 51 h 391"/>
                <a:gd name="T6" fmla="*/ 15 w 142"/>
                <a:gd name="T7" fmla="*/ 72 h 391"/>
                <a:gd name="T8" fmla="*/ 12 w 142"/>
                <a:gd name="T9" fmla="*/ 90 h 391"/>
                <a:gd name="T10" fmla="*/ 8 w 142"/>
                <a:gd name="T11" fmla="*/ 105 h 391"/>
                <a:gd name="T12" fmla="*/ 6 w 142"/>
                <a:gd name="T13" fmla="*/ 119 h 391"/>
                <a:gd name="T14" fmla="*/ 3 w 142"/>
                <a:gd name="T15" fmla="*/ 134 h 391"/>
                <a:gd name="T16" fmla="*/ 1 w 142"/>
                <a:gd name="T17" fmla="*/ 150 h 391"/>
                <a:gd name="T18" fmla="*/ 0 w 142"/>
                <a:gd name="T19" fmla="*/ 167 h 391"/>
                <a:gd name="T20" fmla="*/ 0 w 142"/>
                <a:gd name="T21" fmla="*/ 184 h 391"/>
                <a:gd name="T22" fmla="*/ 0 w 142"/>
                <a:gd name="T23" fmla="*/ 201 h 391"/>
                <a:gd name="T24" fmla="*/ 1 w 142"/>
                <a:gd name="T25" fmla="*/ 218 h 391"/>
                <a:gd name="T26" fmla="*/ 3 w 142"/>
                <a:gd name="T27" fmla="*/ 234 h 391"/>
                <a:gd name="T28" fmla="*/ 7 w 142"/>
                <a:gd name="T29" fmla="*/ 252 h 391"/>
                <a:gd name="T30" fmla="*/ 11 w 142"/>
                <a:gd name="T31" fmla="*/ 269 h 391"/>
                <a:gd name="T32" fmla="*/ 17 w 142"/>
                <a:gd name="T33" fmla="*/ 286 h 391"/>
                <a:gd name="T34" fmla="*/ 24 w 142"/>
                <a:gd name="T35" fmla="*/ 303 h 391"/>
                <a:gd name="T36" fmla="*/ 29 w 142"/>
                <a:gd name="T37" fmla="*/ 319 h 391"/>
                <a:gd name="T38" fmla="*/ 38 w 142"/>
                <a:gd name="T39" fmla="*/ 332 h 391"/>
                <a:gd name="T40" fmla="*/ 51 w 142"/>
                <a:gd name="T41" fmla="*/ 352 h 391"/>
                <a:gd name="T42" fmla="*/ 67 w 142"/>
                <a:gd name="T43" fmla="*/ 370 h 391"/>
                <a:gd name="T44" fmla="*/ 83 w 142"/>
                <a:gd name="T45" fmla="*/ 383 h 391"/>
                <a:gd name="T46" fmla="*/ 98 w 142"/>
                <a:gd name="T47" fmla="*/ 390 h 391"/>
                <a:gd name="T48" fmla="*/ 112 w 142"/>
                <a:gd name="T49" fmla="*/ 391 h 391"/>
                <a:gd name="T50" fmla="*/ 128 w 142"/>
                <a:gd name="T51" fmla="*/ 386 h 391"/>
                <a:gd name="T52" fmla="*/ 138 w 142"/>
                <a:gd name="T53" fmla="*/ 370 h 391"/>
                <a:gd name="T54" fmla="*/ 142 w 142"/>
                <a:gd name="T55" fmla="*/ 352 h 391"/>
                <a:gd name="T56" fmla="*/ 140 w 142"/>
                <a:gd name="T57" fmla="*/ 331 h 391"/>
                <a:gd name="T58" fmla="*/ 138 w 142"/>
                <a:gd name="T59" fmla="*/ 318 h 391"/>
                <a:gd name="T60" fmla="*/ 133 w 142"/>
                <a:gd name="T61" fmla="*/ 297 h 391"/>
                <a:gd name="T62" fmla="*/ 128 w 142"/>
                <a:gd name="T63" fmla="*/ 272 h 391"/>
                <a:gd name="T64" fmla="*/ 124 w 142"/>
                <a:gd name="T65" fmla="*/ 255 h 391"/>
                <a:gd name="T66" fmla="*/ 121 w 142"/>
                <a:gd name="T67" fmla="*/ 242 h 391"/>
                <a:gd name="T68" fmla="*/ 118 w 142"/>
                <a:gd name="T69" fmla="*/ 230 h 391"/>
                <a:gd name="T70" fmla="*/ 112 w 142"/>
                <a:gd name="T71" fmla="*/ 205 h 391"/>
                <a:gd name="T72" fmla="*/ 107 w 142"/>
                <a:gd name="T73" fmla="*/ 181 h 391"/>
                <a:gd name="T74" fmla="*/ 103 w 142"/>
                <a:gd name="T75" fmla="*/ 157 h 391"/>
                <a:gd name="T76" fmla="*/ 101 w 142"/>
                <a:gd name="T77" fmla="*/ 138 h 391"/>
                <a:gd name="T78" fmla="*/ 100 w 142"/>
                <a:gd name="T79" fmla="*/ 117 h 391"/>
                <a:gd name="T80" fmla="*/ 101 w 142"/>
                <a:gd name="T81" fmla="*/ 100 h 391"/>
                <a:gd name="T82" fmla="*/ 105 w 142"/>
                <a:gd name="T83" fmla="*/ 84 h 391"/>
                <a:gd name="T84" fmla="*/ 107 w 142"/>
                <a:gd name="T85" fmla="*/ 71 h 391"/>
                <a:gd name="T86" fmla="*/ 107 w 142"/>
                <a:gd name="T87" fmla="*/ 55 h 391"/>
                <a:gd name="T88" fmla="*/ 105 w 142"/>
                <a:gd name="T89" fmla="*/ 41 h 391"/>
                <a:gd name="T90" fmla="*/ 100 w 142"/>
                <a:gd name="T91" fmla="*/ 23 h 391"/>
                <a:gd name="T92" fmla="*/ 88 w 142"/>
                <a:gd name="T93" fmla="*/ 5 h 391"/>
                <a:gd name="T94" fmla="*/ 69 w 142"/>
                <a:gd name="T95" fmla="*/ 0 h 391"/>
                <a:gd name="T96" fmla="*/ 54 w 142"/>
                <a:gd name="T97" fmla="*/ 6 h 391"/>
                <a:gd name="T98" fmla="*/ 47 w 142"/>
                <a:gd name="T99" fmla="*/ 13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2" h="391">
                  <a:moveTo>
                    <a:pt x="47" y="13"/>
                  </a:moveTo>
                  <a:lnTo>
                    <a:pt x="44" y="14"/>
                  </a:lnTo>
                  <a:lnTo>
                    <a:pt x="41" y="18"/>
                  </a:lnTo>
                  <a:lnTo>
                    <a:pt x="39" y="22"/>
                  </a:lnTo>
                  <a:lnTo>
                    <a:pt x="35" y="26"/>
                  </a:lnTo>
                  <a:lnTo>
                    <a:pt x="33" y="31"/>
                  </a:lnTo>
                  <a:lnTo>
                    <a:pt x="29" y="38"/>
                  </a:lnTo>
                  <a:lnTo>
                    <a:pt x="27" y="43"/>
                  </a:lnTo>
                  <a:lnTo>
                    <a:pt x="25" y="51"/>
                  </a:lnTo>
                  <a:lnTo>
                    <a:pt x="21" y="58"/>
                  </a:lnTo>
                  <a:lnTo>
                    <a:pt x="19" y="66"/>
                  </a:lnTo>
                  <a:lnTo>
                    <a:pt x="15" y="72"/>
                  </a:lnTo>
                  <a:lnTo>
                    <a:pt x="14" y="81"/>
                  </a:lnTo>
                  <a:lnTo>
                    <a:pt x="12" y="85"/>
                  </a:lnTo>
                  <a:lnTo>
                    <a:pt x="12" y="90"/>
                  </a:lnTo>
                  <a:lnTo>
                    <a:pt x="11" y="94"/>
                  </a:lnTo>
                  <a:lnTo>
                    <a:pt x="10" y="100"/>
                  </a:lnTo>
                  <a:lnTo>
                    <a:pt x="8" y="105"/>
                  </a:lnTo>
                  <a:lnTo>
                    <a:pt x="7" y="110"/>
                  </a:lnTo>
                  <a:lnTo>
                    <a:pt x="6" y="114"/>
                  </a:lnTo>
                  <a:lnTo>
                    <a:pt x="6" y="119"/>
                  </a:lnTo>
                  <a:lnTo>
                    <a:pt x="5" y="125"/>
                  </a:lnTo>
                  <a:lnTo>
                    <a:pt x="4" y="130"/>
                  </a:lnTo>
                  <a:lnTo>
                    <a:pt x="3" y="134"/>
                  </a:lnTo>
                  <a:lnTo>
                    <a:pt x="3" y="139"/>
                  </a:lnTo>
                  <a:lnTo>
                    <a:pt x="1" y="144"/>
                  </a:lnTo>
                  <a:lnTo>
                    <a:pt x="1" y="150"/>
                  </a:lnTo>
                  <a:lnTo>
                    <a:pt x="0" y="155"/>
                  </a:lnTo>
                  <a:lnTo>
                    <a:pt x="0" y="161"/>
                  </a:lnTo>
                  <a:lnTo>
                    <a:pt x="0" y="167"/>
                  </a:lnTo>
                  <a:lnTo>
                    <a:pt x="0" y="172"/>
                  </a:lnTo>
                  <a:lnTo>
                    <a:pt x="0" y="177"/>
                  </a:lnTo>
                  <a:lnTo>
                    <a:pt x="0" y="184"/>
                  </a:lnTo>
                  <a:lnTo>
                    <a:pt x="0" y="189"/>
                  </a:lnTo>
                  <a:lnTo>
                    <a:pt x="0" y="194"/>
                  </a:lnTo>
                  <a:lnTo>
                    <a:pt x="0" y="201"/>
                  </a:lnTo>
                  <a:lnTo>
                    <a:pt x="1" y="206"/>
                  </a:lnTo>
                  <a:lnTo>
                    <a:pt x="1" y="211"/>
                  </a:lnTo>
                  <a:lnTo>
                    <a:pt x="1" y="218"/>
                  </a:lnTo>
                  <a:lnTo>
                    <a:pt x="1" y="223"/>
                  </a:lnTo>
                  <a:lnTo>
                    <a:pt x="3" y="230"/>
                  </a:lnTo>
                  <a:lnTo>
                    <a:pt x="3" y="234"/>
                  </a:lnTo>
                  <a:lnTo>
                    <a:pt x="4" y="240"/>
                  </a:lnTo>
                  <a:lnTo>
                    <a:pt x="5" y="245"/>
                  </a:lnTo>
                  <a:lnTo>
                    <a:pt x="7" y="252"/>
                  </a:lnTo>
                  <a:lnTo>
                    <a:pt x="7" y="257"/>
                  </a:lnTo>
                  <a:lnTo>
                    <a:pt x="8" y="264"/>
                  </a:lnTo>
                  <a:lnTo>
                    <a:pt x="11" y="269"/>
                  </a:lnTo>
                  <a:lnTo>
                    <a:pt x="13" y="276"/>
                  </a:lnTo>
                  <a:lnTo>
                    <a:pt x="14" y="280"/>
                  </a:lnTo>
                  <a:lnTo>
                    <a:pt x="17" y="286"/>
                  </a:lnTo>
                  <a:lnTo>
                    <a:pt x="19" y="291"/>
                  </a:lnTo>
                  <a:lnTo>
                    <a:pt x="21" y="298"/>
                  </a:lnTo>
                  <a:lnTo>
                    <a:pt x="24" y="303"/>
                  </a:lnTo>
                  <a:lnTo>
                    <a:pt x="26" y="309"/>
                  </a:lnTo>
                  <a:lnTo>
                    <a:pt x="28" y="312"/>
                  </a:lnTo>
                  <a:lnTo>
                    <a:pt x="29" y="319"/>
                  </a:lnTo>
                  <a:lnTo>
                    <a:pt x="32" y="323"/>
                  </a:lnTo>
                  <a:lnTo>
                    <a:pt x="35" y="327"/>
                  </a:lnTo>
                  <a:lnTo>
                    <a:pt x="38" y="332"/>
                  </a:lnTo>
                  <a:lnTo>
                    <a:pt x="40" y="336"/>
                  </a:lnTo>
                  <a:lnTo>
                    <a:pt x="46" y="344"/>
                  </a:lnTo>
                  <a:lnTo>
                    <a:pt x="51" y="352"/>
                  </a:lnTo>
                  <a:lnTo>
                    <a:pt x="56" y="358"/>
                  </a:lnTo>
                  <a:lnTo>
                    <a:pt x="61" y="366"/>
                  </a:lnTo>
                  <a:lnTo>
                    <a:pt x="67" y="370"/>
                  </a:lnTo>
                  <a:lnTo>
                    <a:pt x="72" y="376"/>
                  </a:lnTo>
                  <a:lnTo>
                    <a:pt x="77" y="379"/>
                  </a:lnTo>
                  <a:lnTo>
                    <a:pt x="83" y="383"/>
                  </a:lnTo>
                  <a:lnTo>
                    <a:pt x="88" y="386"/>
                  </a:lnTo>
                  <a:lnTo>
                    <a:pt x="94" y="389"/>
                  </a:lnTo>
                  <a:lnTo>
                    <a:pt x="98" y="390"/>
                  </a:lnTo>
                  <a:lnTo>
                    <a:pt x="104" y="391"/>
                  </a:lnTo>
                  <a:lnTo>
                    <a:pt x="109" y="391"/>
                  </a:lnTo>
                  <a:lnTo>
                    <a:pt x="112" y="391"/>
                  </a:lnTo>
                  <a:lnTo>
                    <a:pt x="117" y="390"/>
                  </a:lnTo>
                  <a:lnTo>
                    <a:pt x="121" y="390"/>
                  </a:lnTo>
                  <a:lnTo>
                    <a:pt x="128" y="386"/>
                  </a:lnTo>
                  <a:lnTo>
                    <a:pt x="135" y="379"/>
                  </a:lnTo>
                  <a:lnTo>
                    <a:pt x="136" y="374"/>
                  </a:lnTo>
                  <a:lnTo>
                    <a:pt x="138" y="370"/>
                  </a:lnTo>
                  <a:lnTo>
                    <a:pt x="139" y="364"/>
                  </a:lnTo>
                  <a:lnTo>
                    <a:pt x="142" y="358"/>
                  </a:lnTo>
                  <a:lnTo>
                    <a:pt x="142" y="352"/>
                  </a:lnTo>
                  <a:lnTo>
                    <a:pt x="142" y="345"/>
                  </a:lnTo>
                  <a:lnTo>
                    <a:pt x="140" y="339"/>
                  </a:lnTo>
                  <a:lnTo>
                    <a:pt x="140" y="331"/>
                  </a:lnTo>
                  <a:lnTo>
                    <a:pt x="139" y="327"/>
                  </a:lnTo>
                  <a:lnTo>
                    <a:pt x="138" y="323"/>
                  </a:lnTo>
                  <a:lnTo>
                    <a:pt x="138" y="318"/>
                  </a:lnTo>
                  <a:lnTo>
                    <a:pt x="137" y="314"/>
                  </a:lnTo>
                  <a:lnTo>
                    <a:pt x="135" y="305"/>
                  </a:lnTo>
                  <a:lnTo>
                    <a:pt x="133" y="297"/>
                  </a:lnTo>
                  <a:lnTo>
                    <a:pt x="131" y="289"/>
                  </a:lnTo>
                  <a:lnTo>
                    <a:pt x="130" y="281"/>
                  </a:lnTo>
                  <a:lnTo>
                    <a:pt x="128" y="272"/>
                  </a:lnTo>
                  <a:lnTo>
                    <a:pt x="126" y="264"/>
                  </a:lnTo>
                  <a:lnTo>
                    <a:pt x="125" y="260"/>
                  </a:lnTo>
                  <a:lnTo>
                    <a:pt x="124" y="255"/>
                  </a:lnTo>
                  <a:lnTo>
                    <a:pt x="123" y="251"/>
                  </a:lnTo>
                  <a:lnTo>
                    <a:pt x="122" y="247"/>
                  </a:lnTo>
                  <a:lnTo>
                    <a:pt x="121" y="242"/>
                  </a:lnTo>
                  <a:lnTo>
                    <a:pt x="121" y="238"/>
                  </a:lnTo>
                  <a:lnTo>
                    <a:pt x="118" y="234"/>
                  </a:lnTo>
                  <a:lnTo>
                    <a:pt x="118" y="230"/>
                  </a:lnTo>
                  <a:lnTo>
                    <a:pt x="116" y="221"/>
                  </a:lnTo>
                  <a:lnTo>
                    <a:pt x="114" y="213"/>
                  </a:lnTo>
                  <a:lnTo>
                    <a:pt x="112" y="205"/>
                  </a:lnTo>
                  <a:lnTo>
                    <a:pt x="111" y="197"/>
                  </a:lnTo>
                  <a:lnTo>
                    <a:pt x="109" y="189"/>
                  </a:lnTo>
                  <a:lnTo>
                    <a:pt x="107" y="181"/>
                  </a:lnTo>
                  <a:lnTo>
                    <a:pt x="105" y="173"/>
                  </a:lnTo>
                  <a:lnTo>
                    <a:pt x="105" y="165"/>
                  </a:lnTo>
                  <a:lnTo>
                    <a:pt x="103" y="157"/>
                  </a:lnTo>
                  <a:lnTo>
                    <a:pt x="102" y="151"/>
                  </a:lnTo>
                  <a:lnTo>
                    <a:pt x="101" y="143"/>
                  </a:lnTo>
                  <a:lnTo>
                    <a:pt x="101" y="138"/>
                  </a:lnTo>
                  <a:lnTo>
                    <a:pt x="100" y="130"/>
                  </a:lnTo>
                  <a:lnTo>
                    <a:pt x="100" y="123"/>
                  </a:lnTo>
                  <a:lnTo>
                    <a:pt x="100" y="117"/>
                  </a:lnTo>
                  <a:lnTo>
                    <a:pt x="100" y="111"/>
                  </a:lnTo>
                  <a:lnTo>
                    <a:pt x="100" y="105"/>
                  </a:lnTo>
                  <a:lnTo>
                    <a:pt x="101" y="100"/>
                  </a:lnTo>
                  <a:lnTo>
                    <a:pt x="102" y="94"/>
                  </a:lnTo>
                  <a:lnTo>
                    <a:pt x="104" y="90"/>
                  </a:lnTo>
                  <a:lnTo>
                    <a:pt x="105" y="84"/>
                  </a:lnTo>
                  <a:lnTo>
                    <a:pt x="105" y="80"/>
                  </a:lnTo>
                  <a:lnTo>
                    <a:pt x="107" y="75"/>
                  </a:lnTo>
                  <a:lnTo>
                    <a:pt x="107" y="71"/>
                  </a:lnTo>
                  <a:lnTo>
                    <a:pt x="107" y="66"/>
                  </a:lnTo>
                  <a:lnTo>
                    <a:pt x="107" y="60"/>
                  </a:lnTo>
                  <a:lnTo>
                    <a:pt x="107" y="55"/>
                  </a:lnTo>
                  <a:lnTo>
                    <a:pt x="107" y="51"/>
                  </a:lnTo>
                  <a:lnTo>
                    <a:pt x="105" y="46"/>
                  </a:lnTo>
                  <a:lnTo>
                    <a:pt x="105" y="41"/>
                  </a:lnTo>
                  <a:lnTo>
                    <a:pt x="103" y="35"/>
                  </a:lnTo>
                  <a:lnTo>
                    <a:pt x="103" y="31"/>
                  </a:lnTo>
                  <a:lnTo>
                    <a:pt x="100" y="23"/>
                  </a:lnTo>
                  <a:lnTo>
                    <a:pt x="97" y="17"/>
                  </a:lnTo>
                  <a:lnTo>
                    <a:pt x="93" y="10"/>
                  </a:lnTo>
                  <a:lnTo>
                    <a:pt x="88" y="5"/>
                  </a:lnTo>
                  <a:lnTo>
                    <a:pt x="82" y="1"/>
                  </a:lnTo>
                  <a:lnTo>
                    <a:pt x="76" y="0"/>
                  </a:lnTo>
                  <a:lnTo>
                    <a:pt x="69" y="0"/>
                  </a:lnTo>
                  <a:lnTo>
                    <a:pt x="62" y="2"/>
                  </a:lnTo>
                  <a:lnTo>
                    <a:pt x="58" y="4"/>
                  </a:lnTo>
                  <a:lnTo>
                    <a:pt x="54" y="6"/>
                  </a:lnTo>
                  <a:lnTo>
                    <a:pt x="51" y="8"/>
                  </a:lnTo>
                  <a:lnTo>
                    <a:pt x="47" y="13"/>
                  </a:lnTo>
                  <a:lnTo>
                    <a:pt x="47" y="13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13" name="Freeform 93"/>
            <p:cNvSpPr>
              <a:spLocks/>
            </p:cNvSpPr>
            <p:nvPr/>
          </p:nvSpPr>
          <p:spPr bwMode="auto">
            <a:xfrm>
              <a:off x="1689" y="3461"/>
              <a:ext cx="46" cy="105"/>
            </a:xfrm>
            <a:custGeom>
              <a:avLst/>
              <a:gdLst>
                <a:gd name="T0" fmla="*/ 81 w 93"/>
                <a:gd name="T1" fmla="*/ 10 h 209"/>
                <a:gd name="T2" fmla="*/ 75 w 93"/>
                <a:gd name="T3" fmla="*/ 20 h 209"/>
                <a:gd name="T4" fmla="*/ 68 w 93"/>
                <a:gd name="T5" fmla="*/ 33 h 209"/>
                <a:gd name="T6" fmla="*/ 59 w 93"/>
                <a:gd name="T7" fmla="*/ 47 h 209"/>
                <a:gd name="T8" fmla="*/ 51 w 93"/>
                <a:gd name="T9" fmla="*/ 62 h 209"/>
                <a:gd name="T10" fmla="*/ 41 w 93"/>
                <a:gd name="T11" fmla="*/ 77 h 209"/>
                <a:gd name="T12" fmla="*/ 33 w 93"/>
                <a:gd name="T13" fmla="*/ 92 h 209"/>
                <a:gd name="T14" fmla="*/ 24 w 93"/>
                <a:gd name="T15" fmla="*/ 105 h 209"/>
                <a:gd name="T16" fmla="*/ 17 w 93"/>
                <a:gd name="T17" fmla="*/ 117 h 209"/>
                <a:gd name="T18" fmla="*/ 12 w 93"/>
                <a:gd name="T19" fmla="*/ 131 h 209"/>
                <a:gd name="T20" fmla="*/ 6 w 93"/>
                <a:gd name="T21" fmla="*/ 147 h 209"/>
                <a:gd name="T22" fmla="*/ 4 w 93"/>
                <a:gd name="T23" fmla="*/ 164 h 209"/>
                <a:gd name="T24" fmla="*/ 2 w 93"/>
                <a:gd name="T25" fmla="*/ 180 h 209"/>
                <a:gd name="T26" fmla="*/ 0 w 93"/>
                <a:gd name="T27" fmla="*/ 193 h 209"/>
                <a:gd name="T28" fmla="*/ 2 w 93"/>
                <a:gd name="T29" fmla="*/ 202 h 209"/>
                <a:gd name="T30" fmla="*/ 5 w 93"/>
                <a:gd name="T31" fmla="*/ 208 h 209"/>
                <a:gd name="T32" fmla="*/ 13 w 93"/>
                <a:gd name="T33" fmla="*/ 205 h 209"/>
                <a:gd name="T34" fmla="*/ 21 w 93"/>
                <a:gd name="T35" fmla="*/ 197 h 209"/>
                <a:gd name="T36" fmla="*/ 27 w 93"/>
                <a:gd name="T37" fmla="*/ 188 h 209"/>
                <a:gd name="T38" fmla="*/ 33 w 93"/>
                <a:gd name="T39" fmla="*/ 177 h 209"/>
                <a:gd name="T40" fmla="*/ 38 w 93"/>
                <a:gd name="T41" fmla="*/ 167 h 209"/>
                <a:gd name="T42" fmla="*/ 45 w 93"/>
                <a:gd name="T43" fmla="*/ 154 h 209"/>
                <a:gd name="T44" fmla="*/ 52 w 93"/>
                <a:gd name="T45" fmla="*/ 141 h 209"/>
                <a:gd name="T46" fmla="*/ 60 w 93"/>
                <a:gd name="T47" fmla="*/ 126 h 209"/>
                <a:gd name="T48" fmla="*/ 66 w 93"/>
                <a:gd name="T49" fmla="*/ 110 h 209"/>
                <a:gd name="T50" fmla="*/ 72 w 93"/>
                <a:gd name="T51" fmla="*/ 95 h 209"/>
                <a:gd name="T52" fmla="*/ 76 w 93"/>
                <a:gd name="T53" fmla="*/ 79 h 209"/>
                <a:gd name="T54" fmla="*/ 81 w 93"/>
                <a:gd name="T55" fmla="*/ 66 h 209"/>
                <a:gd name="T56" fmla="*/ 83 w 93"/>
                <a:gd name="T57" fmla="*/ 51 h 209"/>
                <a:gd name="T58" fmla="*/ 86 w 93"/>
                <a:gd name="T59" fmla="*/ 39 h 209"/>
                <a:gd name="T60" fmla="*/ 87 w 93"/>
                <a:gd name="T61" fmla="*/ 31 h 209"/>
                <a:gd name="T62" fmla="*/ 89 w 93"/>
                <a:gd name="T63" fmla="*/ 22 h 209"/>
                <a:gd name="T64" fmla="*/ 92 w 93"/>
                <a:gd name="T65" fmla="*/ 9 h 209"/>
                <a:gd name="T66" fmla="*/ 93 w 93"/>
                <a:gd name="T67" fmla="*/ 1 h 209"/>
                <a:gd name="T68" fmla="*/ 89 w 93"/>
                <a:gd name="T69" fmla="*/ 1 h 209"/>
                <a:gd name="T70" fmla="*/ 85 w 93"/>
                <a:gd name="T71" fmla="*/ 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" h="209">
                  <a:moveTo>
                    <a:pt x="85" y="7"/>
                  </a:moveTo>
                  <a:lnTo>
                    <a:pt x="81" y="10"/>
                  </a:lnTo>
                  <a:lnTo>
                    <a:pt x="79" y="14"/>
                  </a:lnTo>
                  <a:lnTo>
                    <a:pt x="75" y="20"/>
                  </a:lnTo>
                  <a:lnTo>
                    <a:pt x="72" y="26"/>
                  </a:lnTo>
                  <a:lnTo>
                    <a:pt x="68" y="33"/>
                  </a:lnTo>
                  <a:lnTo>
                    <a:pt x="64" y="39"/>
                  </a:lnTo>
                  <a:lnTo>
                    <a:pt x="59" y="47"/>
                  </a:lnTo>
                  <a:lnTo>
                    <a:pt x="55" y="55"/>
                  </a:lnTo>
                  <a:lnTo>
                    <a:pt x="51" y="62"/>
                  </a:lnTo>
                  <a:lnTo>
                    <a:pt x="45" y="70"/>
                  </a:lnTo>
                  <a:lnTo>
                    <a:pt x="41" y="77"/>
                  </a:lnTo>
                  <a:lnTo>
                    <a:pt x="37" y="85"/>
                  </a:lnTo>
                  <a:lnTo>
                    <a:pt x="33" y="92"/>
                  </a:lnTo>
                  <a:lnTo>
                    <a:pt x="28" y="98"/>
                  </a:lnTo>
                  <a:lnTo>
                    <a:pt x="24" y="105"/>
                  </a:lnTo>
                  <a:lnTo>
                    <a:pt x="21" y="113"/>
                  </a:lnTo>
                  <a:lnTo>
                    <a:pt x="17" y="117"/>
                  </a:lnTo>
                  <a:lnTo>
                    <a:pt x="14" y="125"/>
                  </a:lnTo>
                  <a:lnTo>
                    <a:pt x="12" y="131"/>
                  </a:lnTo>
                  <a:lnTo>
                    <a:pt x="10" y="139"/>
                  </a:lnTo>
                  <a:lnTo>
                    <a:pt x="6" y="147"/>
                  </a:lnTo>
                  <a:lnTo>
                    <a:pt x="5" y="156"/>
                  </a:lnTo>
                  <a:lnTo>
                    <a:pt x="4" y="164"/>
                  </a:lnTo>
                  <a:lnTo>
                    <a:pt x="3" y="172"/>
                  </a:lnTo>
                  <a:lnTo>
                    <a:pt x="2" y="180"/>
                  </a:lnTo>
                  <a:lnTo>
                    <a:pt x="0" y="186"/>
                  </a:lnTo>
                  <a:lnTo>
                    <a:pt x="0" y="193"/>
                  </a:lnTo>
                  <a:lnTo>
                    <a:pt x="2" y="198"/>
                  </a:lnTo>
                  <a:lnTo>
                    <a:pt x="2" y="202"/>
                  </a:lnTo>
                  <a:lnTo>
                    <a:pt x="4" y="206"/>
                  </a:lnTo>
                  <a:lnTo>
                    <a:pt x="5" y="208"/>
                  </a:lnTo>
                  <a:lnTo>
                    <a:pt x="9" y="209"/>
                  </a:lnTo>
                  <a:lnTo>
                    <a:pt x="13" y="205"/>
                  </a:lnTo>
                  <a:lnTo>
                    <a:pt x="19" y="201"/>
                  </a:lnTo>
                  <a:lnTo>
                    <a:pt x="21" y="197"/>
                  </a:lnTo>
                  <a:lnTo>
                    <a:pt x="24" y="193"/>
                  </a:lnTo>
                  <a:lnTo>
                    <a:pt x="27" y="188"/>
                  </a:lnTo>
                  <a:lnTo>
                    <a:pt x="31" y="184"/>
                  </a:lnTo>
                  <a:lnTo>
                    <a:pt x="33" y="177"/>
                  </a:lnTo>
                  <a:lnTo>
                    <a:pt x="35" y="172"/>
                  </a:lnTo>
                  <a:lnTo>
                    <a:pt x="38" y="167"/>
                  </a:lnTo>
                  <a:lnTo>
                    <a:pt x="41" y="162"/>
                  </a:lnTo>
                  <a:lnTo>
                    <a:pt x="45" y="154"/>
                  </a:lnTo>
                  <a:lnTo>
                    <a:pt x="48" y="148"/>
                  </a:lnTo>
                  <a:lnTo>
                    <a:pt x="52" y="141"/>
                  </a:lnTo>
                  <a:lnTo>
                    <a:pt x="57" y="134"/>
                  </a:lnTo>
                  <a:lnTo>
                    <a:pt x="60" y="126"/>
                  </a:lnTo>
                  <a:lnTo>
                    <a:pt x="64" y="118"/>
                  </a:lnTo>
                  <a:lnTo>
                    <a:pt x="66" y="110"/>
                  </a:lnTo>
                  <a:lnTo>
                    <a:pt x="69" y="102"/>
                  </a:lnTo>
                  <a:lnTo>
                    <a:pt x="72" y="95"/>
                  </a:lnTo>
                  <a:lnTo>
                    <a:pt x="75" y="87"/>
                  </a:lnTo>
                  <a:lnTo>
                    <a:pt x="76" y="79"/>
                  </a:lnTo>
                  <a:lnTo>
                    <a:pt x="80" y="72"/>
                  </a:lnTo>
                  <a:lnTo>
                    <a:pt x="81" y="66"/>
                  </a:lnTo>
                  <a:lnTo>
                    <a:pt x="82" y="58"/>
                  </a:lnTo>
                  <a:lnTo>
                    <a:pt x="83" y="51"/>
                  </a:lnTo>
                  <a:lnTo>
                    <a:pt x="86" y="46"/>
                  </a:lnTo>
                  <a:lnTo>
                    <a:pt x="86" y="39"/>
                  </a:lnTo>
                  <a:lnTo>
                    <a:pt x="87" y="37"/>
                  </a:lnTo>
                  <a:lnTo>
                    <a:pt x="87" y="31"/>
                  </a:lnTo>
                  <a:lnTo>
                    <a:pt x="89" y="29"/>
                  </a:lnTo>
                  <a:lnTo>
                    <a:pt x="89" y="22"/>
                  </a:lnTo>
                  <a:lnTo>
                    <a:pt x="90" y="16"/>
                  </a:lnTo>
                  <a:lnTo>
                    <a:pt x="92" y="9"/>
                  </a:lnTo>
                  <a:lnTo>
                    <a:pt x="93" y="5"/>
                  </a:lnTo>
                  <a:lnTo>
                    <a:pt x="93" y="1"/>
                  </a:lnTo>
                  <a:lnTo>
                    <a:pt x="90" y="0"/>
                  </a:lnTo>
                  <a:lnTo>
                    <a:pt x="89" y="1"/>
                  </a:lnTo>
                  <a:lnTo>
                    <a:pt x="85" y="7"/>
                  </a:lnTo>
                  <a:lnTo>
                    <a:pt x="85" y="7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14" name="Freeform 94"/>
            <p:cNvSpPr>
              <a:spLocks/>
            </p:cNvSpPr>
            <p:nvPr/>
          </p:nvSpPr>
          <p:spPr bwMode="auto">
            <a:xfrm>
              <a:off x="1688" y="3356"/>
              <a:ext cx="60" cy="79"/>
            </a:xfrm>
            <a:custGeom>
              <a:avLst/>
              <a:gdLst>
                <a:gd name="T0" fmla="*/ 115 w 120"/>
                <a:gd name="T1" fmla="*/ 137 h 158"/>
                <a:gd name="T2" fmla="*/ 109 w 120"/>
                <a:gd name="T3" fmla="*/ 125 h 158"/>
                <a:gd name="T4" fmla="*/ 103 w 120"/>
                <a:gd name="T5" fmla="*/ 115 h 158"/>
                <a:gd name="T6" fmla="*/ 98 w 120"/>
                <a:gd name="T7" fmla="*/ 107 h 158"/>
                <a:gd name="T8" fmla="*/ 94 w 120"/>
                <a:gd name="T9" fmla="*/ 98 h 158"/>
                <a:gd name="T10" fmla="*/ 89 w 120"/>
                <a:gd name="T11" fmla="*/ 88 h 158"/>
                <a:gd name="T12" fmla="*/ 83 w 120"/>
                <a:gd name="T13" fmla="*/ 81 h 158"/>
                <a:gd name="T14" fmla="*/ 77 w 120"/>
                <a:gd name="T15" fmla="*/ 71 h 158"/>
                <a:gd name="T16" fmla="*/ 71 w 120"/>
                <a:gd name="T17" fmla="*/ 62 h 158"/>
                <a:gd name="T18" fmla="*/ 67 w 120"/>
                <a:gd name="T19" fmla="*/ 53 h 158"/>
                <a:gd name="T20" fmla="*/ 57 w 120"/>
                <a:gd name="T21" fmla="*/ 44 h 158"/>
                <a:gd name="T22" fmla="*/ 49 w 120"/>
                <a:gd name="T23" fmla="*/ 32 h 158"/>
                <a:gd name="T24" fmla="*/ 40 w 120"/>
                <a:gd name="T25" fmla="*/ 24 h 158"/>
                <a:gd name="T26" fmla="*/ 32 w 120"/>
                <a:gd name="T27" fmla="*/ 18 h 158"/>
                <a:gd name="T28" fmla="*/ 23 w 120"/>
                <a:gd name="T29" fmla="*/ 12 h 158"/>
                <a:gd name="T30" fmla="*/ 15 w 120"/>
                <a:gd name="T31" fmla="*/ 6 h 158"/>
                <a:gd name="T32" fmla="*/ 6 w 120"/>
                <a:gd name="T33" fmla="*/ 0 h 158"/>
                <a:gd name="T34" fmla="*/ 0 w 120"/>
                <a:gd name="T35" fmla="*/ 2 h 158"/>
                <a:gd name="T36" fmla="*/ 2 w 120"/>
                <a:gd name="T37" fmla="*/ 11 h 158"/>
                <a:gd name="T38" fmla="*/ 7 w 120"/>
                <a:gd name="T39" fmla="*/ 19 h 158"/>
                <a:gd name="T40" fmla="*/ 14 w 120"/>
                <a:gd name="T41" fmla="*/ 28 h 158"/>
                <a:gd name="T42" fmla="*/ 23 w 120"/>
                <a:gd name="T43" fmla="*/ 37 h 158"/>
                <a:gd name="T44" fmla="*/ 32 w 120"/>
                <a:gd name="T45" fmla="*/ 46 h 158"/>
                <a:gd name="T46" fmla="*/ 42 w 120"/>
                <a:gd name="T47" fmla="*/ 57 h 158"/>
                <a:gd name="T48" fmla="*/ 53 w 120"/>
                <a:gd name="T49" fmla="*/ 67 h 158"/>
                <a:gd name="T50" fmla="*/ 61 w 120"/>
                <a:gd name="T51" fmla="*/ 79 h 158"/>
                <a:gd name="T52" fmla="*/ 69 w 120"/>
                <a:gd name="T53" fmla="*/ 90 h 158"/>
                <a:gd name="T54" fmla="*/ 76 w 120"/>
                <a:gd name="T55" fmla="*/ 100 h 158"/>
                <a:gd name="T56" fmla="*/ 82 w 120"/>
                <a:gd name="T57" fmla="*/ 111 h 158"/>
                <a:gd name="T58" fmla="*/ 88 w 120"/>
                <a:gd name="T59" fmla="*/ 120 h 158"/>
                <a:gd name="T60" fmla="*/ 96 w 120"/>
                <a:gd name="T61" fmla="*/ 132 h 158"/>
                <a:gd name="T62" fmla="*/ 104 w 120"/>
                <a:gd name="T63" fmla="*/ 146 h 158"/>
                <a:gd name="T64" fmla="*/ 112 w 120"/>
                <a:gd name="T65" fmla="*/ 157 h 158"/>
                <a:gd name="T66" fmla="*/ 119 w 120"/>
                <a:gd name="T67" fmla="*/ 155 h 158"/>
                <a:gd name="T68" fmla="*/ 119 w 120"/>
                <a:gd name="T69" fmla="*/ 148 h 158"/>
                <a:gd name="T70" fmla="*/ 117 w 120"/>
                <a:gd name="T71" fmla="*/ 14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0" h="158">
                  <a:moveTo>
                    <a:pt x="117" y="142"/>
                  </a:moveTo>
                  <a:lnTo>
                    <a:pt x="115" y="137"/>
                  </a:lnTo>
                  <a:lnTo>
                    <a:pt x="112" y="132"/>
                  </a:lnTo>
                  <a:lnTo>
                    <a:pt x="109" y="125"/>
                  </a:lnTo>
                  <a:lnTo>
                    <a:pt x="106" y="119"/>
                  </a:lnTo>
                  <a:lnTo>
                    <a:pt x="103" y="115"/>
                  </a:lnTo>
                  <a:lnTo>
                    <a:pt x="102" y="111"/>
                  </a:lnTo>
                  <a:lnTo>
                    <a:pt x="98" y="107"/>
                  </a:lnTo>
                  <a:lnTo>
                    <a:pt x="96" y="103"/>
                  </a:lnTo>
                  <a:lnTo>
                    <a:pt x="94" y="98"/>
                  </a:lnTo>
                  <a:lnTo>
                    <a:pt x="91" y="94"/>
                  </a:lnTo>
                  <a:lnTo>
                    <a:pt x="89" y="88"/>
                  </a:lnTo>
                  <a:lnTo>
                    <a:pt x="87" y="85"/>
                  </a:lnTo>
                  <a:lnTo>
                    <a:pt x="83" y="81"/>
                  </a:lnTo>
                  <a:lnTo>
                    <a:pt x="81" y="75"/>
                  </a:lnTo>
                  <a:lnTo>
                    <a:pt x="77" y="71"/>
                  </a:lnTo>
                  <a:lnTo>
                    <a:pt x="75" y="67"/>
                  </a:lnTo>
                  <a:lnTo>
                    <a:pt x="71" y="62"/>
                  </a:lnTo>
                  <a:lnTo>
                    <a:pt x="69" y="57"/>
                  </a:lnTo>
                  <a:lnTo>
                    <a:pt x="67" y="53"/>
                  </a:lnTo>
                  <a:lnTo>
                    <a:pt x="64" y="50"/>
                  </a:lnTo>
                  <a:lnTo>
                    <a:pt x="57" y="44"/>
                  </a:lnTo>
                  <a:lnTo>
                    <a:pt x="53" y="37"/>
                  </a:lnTo>
                  <a:lnTo>
                    <a:pt x="49" y="32"/>
                  </a:lnTo>
                  <a:lnTo>
                    <a:pt x="44" y="28"/>
                  </a:lnTo>
                  <a:lnTo>
                    <a:pt x="40" y="24"/>
                  </a:lnTo>
                  <a:lnTo>
                    <a:pt x="35" y="21"/>
                  </a:lnTo>
                  <a:lnTo>
                    <a:pt x="32" y="18"/>
                  </a:lnTo>
                  <a:lnTo>
                    <a:pt x="27" y="15"/>
                  </a:lnTo>
                  <a:lnTo>
                    <a:pt x="23" y="12"/>
                  </a:lnTo>
                  <a:lnTo>
                    <a:pt x="19" y="8"/>
                  </a:lnTo>
                  <a:lnTo>
                    <a:pt x="15" y="6"/>
                  </a:lnTo>
                  <a:lnTo>
                    <a:pt x="13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1" y="8"/>
                  </a:lnTo>
                  <a:lnTo>
                    <a:pt x="2" y="11"/>
                  </a:lnTo>
                  <a:lnTo>
                    <a:pt x="5" y="15"/>
                  </a:lnTo>
                  <a:lnTo>
                    <a:pt x="7" y="19"/>
                  </a:lnTo>
                  <a:lnTo>
                    <a:pt x="11" y="24"/>
                  </a:lnTo>
                  <a:lnTo>
                    <a:pt x="14" y="28"/>
                  </a:lnTo>
                  <a:lnTo>
                    <a:pt x="18" y="32"/>
                  </a:lnTo>
                  <a:lnTo>
                    <a:pt x="23" y="37"/>
                  </a:lnTo>
                  <a:lnTo>
                    <a:pt x="28" y="41"/>
                  </a:lnTo>
                  <a:lnTo>
                    <a:pt x="32" y="46"/>
                  </a:lnTo>
                  <a:lnTo>
                    <a:pt x="37" y="52"/>
                  </a:lnTo>
                  <a:lnTo>
                    <a:pt x="42" y="57"/>
                  </a:lnTo>
                  <a:lnTo>
                    <a:pt x="47" y="62"/>
                  </a:lnTo>
                  <a:lnTo>
                    <a:pt x="53" y="67"/>
                  </a:lnTo>
                  <a:lnTo>
                    <a:pt x="57" y="73"/>
                  </a:lnTo>
                  <a:lnTo>
                    <a:pt x="61" y="79"/>
                  </a:lnTo>
                  <a:lnTo>
                    <a:pt x="66" y="85"/>
                  </a:lnTo>
                  <a:lnTo>
                    <a:pt x="69" y="90"/>
                  </a:lnTo>
                  <a:lnTo>
                    <a:pt x="73" y="95"/>
                  </a:lnTo>
                  <a:lnTo>
                    <a:pt x="76" y="100"/>
                  </a:lnTo>
                  <a:lnTo>
                    <a:pt x="80" y="107"/>
                  </a:lnTo>
                  <a:lnTo>
                    <a:pt x="82" y="111"/>
                  </a:lnTo>
                  <a:lnTo>
                    <a:pt x="85" y="116"/>
                  </a:lnTo>
                  <a:lnTo>
                    <a:pt x="88" y="120"/>
                  </a:lnTo>
                  <a:lnTo>
                    <a:pt x="91" y="125"/>
                  </a:lnTo>
                  <a:lnTo>
                    <a:pt x="96" y="132"/>
                  </a:lnTo>
                  <a:lnTo>
                    <a:pt x="101" y="140"/>
                  </a:lnTo>
                  <a:lnTo>
                    <a:pt x="104" y="146"/>
                  </a:lnTo>
                  <a:lnTo>
                    <a:pt x="108" y="152"/>
                  </a:lnTo>
                  <a:lnTo>
                    <a:pt x="112" y="157"/>
                  </a:lnTo>
                  <a:lnTo>
                    <a:pt x="118" y="158"/>
                  </a:lnTo>
                  <a:lnTo>
                    <a:pt x="119" y="155"/>
                  </a:lnTo>
                  <a:lnTo>
                    <a:pt x="120" y="152"/>
                  </a:lnTo>
                  <a:lnTo>
                    <a:pt x="119" y="148"/>
                  </a:lnTo>
                  <a:lnTo>
                    <a:pt x="117" y="142"/>
                  </a:lnTo>
                  <a:lnTo>
                    <a:pt x="117" y="142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15" name="Freeform 95"/>
            <p:cNvSpPr>
              <a:spLocks/>
            </p:cNvSpPr>
            <p:nvPr/>
          </p:nvSpPr>
          <p:spPr bwMode="auto">
            <a:xfrm>
              <a:off x="1661" y="3445"/>
              <a:ext cx="70" cy="39"/>
            </a:xfrm>
            <a:custGeom>
              <a:avLst/>
              <a:gdLst>
                <a:gd name="T0" fmla="*/ 125 w 140"/>
                <a:gd name="T1" fmla="*/ 11 h 79"/>
                <a:gd name="T2" fmla="*/ 121 w 140"/>
                <a:gd name="T3" fmla="*/ 11 h 79"/>
                <a:gd name="T4" fmla="*/ 112 w 140"/>
                <a:gd name="T5" fmla="*/ 11 h 79"/>
                <a:gd name="T6" fmla="*/ 102 w 140"/>
                <a:gd name="T7" fmla="*/ 11 h 79"/>
                <a:gd name="T8" fmla="*/ 90 w 140"/>
                <a:gd name="T9" fmla="*/ 12 h 79"/>
                <a:gd name="T10" fmla="*/ 80 w 140"/>
                <a:gd name="T11" fmla="*/ 12 h 79"/>
                <a:gd name="T12" fmla="*/ 69 w 140"/>
                <a:gd name="T13" fmla="*/ 15 h 79"/>
                <a:gd name="T14" fmla="*/ 61 w 140"/>
                <a:gd name="T15" fmla="*/ 16 h 79"/>
                <a:gd name="T16" fmla="*/ 55 w 140"/>
                <a:gd name="T17" fmla="*/ 19 h 79"/>
                <a:gd name="T18" fmla="*/ 56 w 140"/>
                <a:gd name="T19" fmla="*/ 13 h 79"/>
                <a:gd name="T20" fmla="*/ 61 w 140"/>
                <a:gd name="T21" fmla="*/ 4 h 79"/>
                <a:gd name="T22" fmla="*/ 60 w 140"/>
                <a:gd name="T23" fmla="*/ 0 h 79"/>
                <a:gd name="T24" fmla="*/ 50 w 140"/>
                <a:gd name="T25" fmla="*/ 1 h 79"/>
                <a:gd name="T26" fmla="*/ 42 w 140"/>
                <a:gd name="T27" fmla="*/ 7 h 79"/>
                <a:gd name="T28" fmla="*/ 34 w 140"/>
                <a:gd name="T29" fmla="*/ 15 h 79"/>
                <a:gd name="T30" fmla="*/ 26 w 140"/>
                <a:gd name="T31" fmla="*/ 24 h 79"/>
                <a:gd name="T32" fmla="*/ 18 w 140"/>
                <a:gd name="T33" fmla="*/ 36 h 79"/>
                <a:gd name="T34" fmla="*/ 11 w 140"/>
                <a:gd name="T35" fmla="*/ 47 h 79"/>
                <a:gd name="T36" fmla="*/ 6 w 140"/>
                <a:gd name="T37" fmla="*/ 59 h 79"/>
                <a:gd name="T38" fmla="*/ 3 w 140"/>
                <a:gd name="T39" fmla="*/ 70 h 79"/>
                <a:gd name="T40" fmla="*/ 0 w 140"/>
                <a:gd name="T41" fmla="*/ 79 h 79"/>
                <a:gd name="T42" fmla="*/ 4 w 140"/>
                <a:gd name="T43" fmla="*/ 75 h 79"/>
                <a:gd name="T44" fmla="*/ 10 w 140"/>
                <a:gd name="T45" fmla="*/ 68 h 79"/>
                <a:gd name="T46" fmla="*/ 17 w 140"/>
                <a:gd name="T47" fmla="*/ 59 h 79"/>
                <a:gd name="T48" fmla="*/ 26 w 140"/>
                <a:gd name="T49" fmla="*/ 50 h 79"/>
                <a:gd name="T50" fmla="*/ 35 w 140"/>
                <a:gd name="T51" fmla="*/ 41 h 79"/>
                <a:gd name="T52" fmla="*/ 46 w 140"/>
                <a:gd name="T53" fmla="*/ 36 h 79"/>
                <a:gd name="T54" fmla="*/ 57 w 140"/>
                <a:gd name="T55" fmla="*/ 32 h 79"/>
                <a:gd name="T56" fmla="*/ 67 w 140"/>
                <a:gd name="T57" fmla="*/ 29 h 79"/>
                <a:gd name="T58" fmla="*/ 76 w 140"/>
                <a:gd name="T59" fmla="*/ 26 h 79"/>
                <a:gd name="T60" fmla="*/ 87 w 140"/>
                <a:gd name="T61" fmla="*/ 24 h 79"/>
                <a:gd name="T62" fmla="*/ 95 w 140"/>
                <a:gd name="T63" fmla="*/ 24 h 79"/>
                <a:gd name="T64" fmla="*/ 104 w 140"/>
                <a:gd name="T65" fmla="*/ 22 h 79"/>
                <a:gd name="T66" fmla="*/ 111 w 140"/>
                <a:gd name="T67" fmla="*/ 24 h 79"/>
                <a:gd name="T68" fmla="*/ 118 w 140"/>
                <a:gd name="T69" fmla="*/ 25 h 79"/>
                <a:gd name="T70" fmla="*/ 128 w 140"/>
                <a:gd name="T71" fmla="*/ 29 h 79"/>
                <a:gd name="T72" fmla="*/ 137 w 140"/>
                <a:gd name="T73" fmla="*/ 25 h 79"/>
                <a:gd name="T74" fmla="*/ 140 w 140"/>
                <a:gd name="T75" fmla="*/ 17 h 79"/>
                <a:gd name="T76" fmla="*/ 136 w 140"/>
                <a:gd name="T77" fmla="*/ 12 h 79"/>
                <a:gd name="T78" fmla="*/ 130 w 140"/>
                <a:gd name="T79" fmla="*/ 11 h 79"/>
                <a:gd name="T80" fmla="*/ 126 w 140"/>
                <a:gd name="T81" fmla="*/ 1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0" h="79">
                  <a:moveTo>
                    <a:pt x="126" y="11"/>
                  </a:moveTo>
                  <a:lnTo>
                    <a:pt x="125" y="11"/>
                  </a:lnTo>
                  <a:lnTo>
                    <a:pt x="123" y="11"/>
                  </a:lnTo>
                  <a:lnTo>
                    <a:pt x="121" y="11"/>
                  </a:lnTo>
                  <a:lnTo>
                    <a:pt x="117" y="11"/>
                  </a:lnTo>
                  <a:lnTo>
                    <a:pt x="112" y="11"/>
                  </a:lnTo>
                  <a:lnTo>
                    <a:pt x="108" y="11"/>
                  </a:lnTo>
                  <a:lnTo>
                    <a:pt x="102" y="11"/>
                  </a:lnTo>
                  <a:lnTo>
                    <a:pt x="97" y="12"/>
                  </a:lnTo>
                  <a:lnTo>
                    <a:pt x="90" y="12"/>
                  </a:lnTo>
                  <a:lnTo>
                    <a:pt x="84" y="12"/>
                  </a:lnTo>
                  <a:lnTo>
                    <a:pt x="80" y="12"/>
                  </a:lnTo>
                  <a:lnTo>
                    <a:pt x="74" y="13"/>
                  </a:lnTo>
                  <a:lnTo>
                    <a:pt x="69" y="15"/>
                  </a:lnTo>
                  <a:lnTo>
                    <a:pt x="64" y="16"/>
                  </a:lnTo>
                  <a:lnTo>
                    <a:pt x="61" y="16"/>
                  </a:lnTo>
                  <a:lnTo>
                    <a:pt x="59" y="19"/>
                  </a:lnTo>
                  <a:lnTo>
                    <a:pt x="55" y="19"/>
                  </a:lnTo>
                  <a:lnTo>
                    <a:pt x="55" y="17"/>
                  </a:lnTo>
                  <a:lnTo>
                    <a:pt x="56" y="13"/>
                  </a:lnTo>
                  <a:lnTo>
                    <a:pt x="59" y="9"/>
                  </a:lnTo>
                  <a:lnTo>
                    <a:pt x="61" y="4"/>
                  </a:lnTo>
                  <a:lnTo>
                    <a:pt x="61" y="1"/>
                  </a:lnTo>
                  <a:lnTo>
                    <a:pt x="60" y="0"/>
                  </a:lnTo>
                  <a:lnTo>
                    <a:pt x="55" y="0"/>
                  </a:lnTo>
                  <a:lnTo>
                    <a:pt x="50" y="1"/>
                  </a:lnTo>
                  <a:lnTo>
                    <a:pt x="47" y="4"/>
                  </a:lnTo>
                  <a:lnTo>
                    <a:pt x="42" y="7"/>
                  </a:lnTo>
                  <a:lnTo>
                    <a:pt x="38" y="11"/>
                  </a:lnTo>
                  <a:lnTo>
                    <a:pt x="34" y="15"/>
                  </a:lnTo>
                  <a:lnTo>
                    <a:pt x="29" y="20"/>
                  </a:lnTo>
                  <a:lnTo>
                    <a:pt x="26" y="24"/>
                  </a:lnTo>
                  <a:lnTo>
                    <a:pt x="22" y="30"/>
                  </a:lnTo>
                  <a:lnTo>
                    <a:pt x="18" y="36"/>
                  </a:lnTo>
                  <a:lnTo>
                    <a:pt x="14" y="42"/>
                  </a:lnTo>
                  <a:lnTo>
                    <a:pt x="11" y="47"/>
                  </a:lnTo>
                  <a:lnTo>
                    <a:pt x="8" y="54"/>
                  </a:lnTo>
                  <a:lnTo>
                    <a:pt x="6" y="59"/>
                  </a:lnTo>
                  <a:lnTo>
                    <a:pt x="4" y="66"/>
                  </a:lnTo>
                  <a:lnTo>
                    <a:pt x="3" y="70"/>
                  </a:lnTo>
                  <a:lnTo>
                    <a:pt x="1" y="75"/>
                  </a:lnTo>
                  <a:lnTo>
                    <a:pt x="0" y="79"/>
                  </a:lnTo>
                  <a:lnTo>
                    <a:pt x="3" y="78"/>
                  </a:lnTo>
                  <a:lnTo>
                    <a:pt x="4" y="75"/>
                  </a:lnTo>
                  <a:lnTo>
                    <a:pt x="6" y="72"/>
                  </a:lnTo>
                  <a:lnTo>
                    <a:pt x="10" y="68"/>
                  </a:lnTo>
                  <a:lnTo>
                    <a:pt x="13" y="64"/>
                  </a:lnTo>
                  <a:lnTo>
                    <a:pt x="17" y="59"/>
                  </a:lnTo>
                  <a:lnTo>
                    <a:pt x="21" y="54"/>
                  </a:lnTo>
                  <a:lnTo>
                    <a:pt x="26" y="50"/>
                  </a:lnTo>
                  <a:lnTo>
                    <a:pt x="31" y="46"/>
                  </a:lnTo>
                  <a:lnTo>
                    <a:pt x="35" y="41"/>
                  </a:lnTo>
                  <a:lnTo>
                    <a:pt x="41" y="38"/>
                  </a:lnTo>
                  <a:lnTo>
                    <a:pt x="46" y="36"/>
                  </a:lnTo>
                  <a:lnTo>
                    <a:pt x="52" y="34"/>
                  </a:lnTo>
                  <a:lnTo>
                    <a:pt x="57" y="32"/>
                  </a:lnTo>
                  <a:lnTo>
                    <a:pt x="62" y="30"/>
                  </a:lnTo>
                  <a:lnTo>
                    <a:pt x="67" y="29"/>
                  </a:lnTo>
                  <a:lnTo>
                    <a:pt x="73" y="28"/>
                  </a:lnTo>
                  <a:lnTo>
                    <a:pt x="76" y="26"/>
                  </a:lnTo>
                  <a:lnTo>
                    <a:pt x="81" y="26"/>
                  </a:lnTo>
                  <a:lnTo>
                    <a:pt x="87" y="24"/>
                  </a:lnTo>
                  <a:lnTo>
                    <a:pt x="91" y="24"/>
                  </a:lnTo>
                  <a:lnTo>
                    <a:pt x="95" y="24"/>
                  </a:lnTo>
                  <a:lnTo>
                    <a:pt x="99" y="22"/>
                  </a:lnTo>
                  <a:lnTo>
                    <a:pt x="104" y="22"/>
                  </a:lnTo>
                  <a:lnTo>
                    <a:pt x="108" y="24"/>
                  </a:lnTo>
                  <a:lnTo>
                    <a:pt x="111" y="24"/>
                  </a:lnTo>
                  <a:lnTo>
                    <a:pt x="115" y="24"/>
                  </a:lnTo>
                  <a:lnTo>
                    <a:pt x="118" y="25"/>
                  </a:lnTo>
                  <a:lnTo>
                    <a:pt x="122" y="28"/>
                  </a:lnTo>
                  <a:lnTo>
                    <a:pt x="128" y="29"/>
                  </a:lnTo>
                  <a:lnTo>
                    <a:pt x="133" y="28"/>
                  </a:lnTo>
                  <a:lnTo>
                    <a:pt x="137" y="25"/>
                  </a:lnTo>
                  <a:lnTo>
                    <a:pt x="140" y="22"/>
                  </a:lnTo>
                  <a:lnTo>
                    <a:pt x="140" y="17"/>
                  </a:lnTo>
                  <a:lnTo>
                    <a:pt x="139" y="13"/>
                  </a:lnTo>
                  <a:lnTo>
                    <a:pt x="136" y="12"/>
                  </a:lnTo>
                  <a:lnTo>
                    <a:pt x="133" y="11"/>
                  </a:lnTo>
                  <a:lnTo>
                    <a:pt x="130" y="11"/>
                  </a:lnTo>
                  <a:lnTo>
                    <a:pt x="126" y="11"/>
                  </a:lnTo>
                  <a:lnTo>
                    <a:pt x="126" y="11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16" name="Freeform 96"/>
            <p:cNvSpPr>
              <a:spLocks/>
            </p:cNvSpPr>
            <p:nvPr/>
          </p:nvSpPr>
          <p:spPr bwMode="auto">
            <a:xfrm>
              <a:off x="1765" y="3460"/>
              <a:ext cx="79" cy="73"/>
            </a:xfrm>
            <a:custGeom>
              <a:avLst/>
              <a:gdLst>
                <a:gd name="T0" fmla="*/ 21 w 159"/>
                <a:gd name="T1" fmla="*/ 6 h 146"/>
                <a:gd name="T2" fmla="*/ 29 w 159"/>
                <a:gd name="T3" fmla="*/ 8 h 146"/>
                <a:gd name="T4" fmla="*/ 40 w 159"/>
                <a:gd name="T5" fmla="*/ 11 h 146"/>
                <a:gd name="T6" fmla="*/ 53 w 159"/>
                <a:gd name="T7" fmla="*/ 16 h 146"/>
                <a:gd name="T8" fmla="*/ 66 w 159"/>
                <a:gd name="T9" fmla="*/ 20 h 146"/>
                <a:gd name="T10" fmla="*/ 78 w 159"/>
                <a:gd name="T11" fmla="*/ 25 h 146"/>
                <a:gd name="T12" fmla="*/ 90 w 159"/>
                <a:gd name="T13" fmla="*/ 32 h 146"/>
                <a:gd name="T14" fmla="*/ 99 w 159"/>
                <a:gd name="T15" fmla="*/ 37 h 146"/>
                <a:gd name="T16" fmla="*/ 106 w 159"/>
                <a:gd name="T17" fmla="*/ 45 h 146"/>
                <a:gd name="T18" fmla="*/ 112 w 159"/>
                <a:gd name="T19" fmla="*/ 54 h 146"/>
                <a:gd name="T20" fmla="*/ 119 w 159"/>
                <a:gd name="T21" fmla="*/ 67 h 146"/>
                <a:gd name="T22" fmla="*/ 125 w 159"/>
                <a:gd name="T23" fmla="*/ 82 h 146"/>
                <a:gd name="T24" fmla="*/ 131 w 159"/>
                <a:gd name="T25" fmla="*/ 98 h 146"/>
                <a:gd name="T26" fmla="*/ 137 w 159"/>
                <a:gd name="T27" fmla="*/ 111 h 146"/>
                <a:gd name="T28" fmla="*/ 144 w 159"/>
                <a:gd name="T29" fmla="*/ 123 h 146"/>
                <a:gd name="T30" fmla="*/ 150 w 159"/>
                <a:gd name="T31" fmla="*/ 132 h 146"/>
                <a:gd name="T32" fmla="*/ 157 w 159"/>
                <a:gd name="T33" fmla="*/ 137 h 146"/>
                <a:gd name="T34" fmla="*/ 158 w 159"/>
                <a:gd name="T35" fmla="*/ 144 h 146"/>
                <a:gd name="T36" fmla="*/ 151 w 159"/>
                <a:gd name="T37" fmla="*/ 146 h 146"/>
                <a:gd name="T38" fmla="*/ 140 w 159"/>
                <a:gd name="T39" fmla="*/ 144 h 146"/>
                <a:gd name="T40" fmla="*/ 131 w 159"/>
                <a:gd name="T41" fmla="*/ 136 h 146"/>
                <a:gd name="T42" fmla="*/ 124 w 159"/>
                <a:gd name="T43" fmla="*/ 125 h 146"/>
                <a:gd name="T44" fmla="*/ 117 w 159"/>
                <a:gd name="T45" fmla="*/ 112 h 146"/>
                <a:gd name="T46" fmla="*/ 110 w 159"/>
                <a:gd name="T47" fmla="*/ 99 h 146"/>
                <a:gd name="T48" fmla="*/ 102 w 159"/>
                <a:gd name="T49" fmla="*/ 84 h 146"/>
                <a:gd name="T50" fmla="*/ 94 w 159"/>
                <a:gd name="T51" fmla="*/ 70 h 146"/>
                <a:gd name="T52" fmla="*/ 84 w 159"/>
                <a:gd name="T53" fmla="*/ 57 h 146"/>
                <a:gd name="T54" fmla="*/ 75 w 159"/>
                <a:gd name="T55" fmla="*/ 49 h 146"/>
                <a:gd name="T56" fmla="*/ 66 w 159"/>
                <a:gd name="T57" fmla="*/ 42 h 146"/>
                <a:gd name="T58" fmla="*/ 55 w 159"/>
                <a:gd name="T59" fmla="*/ 38 h 146"/>
                <a:gd name="T60" fmla="*/ 43 w 159"/>
                <a:gd name="T61" fmla="*/ 33 h 146"/>
                <a:gd name="T62" fmla="*/ 33 w 159"/>
                <a:gd name="T63" fmla="*/ 29 h 146"/>
                <a:gd name="T64" fmla="*/ 22 w 159"/>
                <a:gd name="T65" fmla="*/ 24 h 146"/>
                <a:gd name="T66" fmla="*/ 14 w 159"/>
                <a:gd name="T67" fmla="*/ 20 h 146"/>
                <a:gd name="T68" fmla="*/ 5 w 159"/>
                <a:gd name="T69" fmla="*/ 12 h 146"/>
                <a:gd name="T70" fmla="*/ 0 w 159"/>
                <a:gd name="T71" fmla="*/ 2 h 146"/>
                <a:gd name="T72" fmla="*/ 4 w 159"/>
                <a:gd name="T73" fmla="*/ 0 h 146"/>
                <a:gd name="T74" fmla="*/ 9 w 159"/>
                <a:gd name="T75" fmla="*/ 2 h 146"/>
                <a:gd name="T76" fmla="*/ 16 w 159"/>
                <a:gd name="T77" fmla="*/ 4 h 146"/>
                <a:gd name="T78" fmla="*/ 20 w 159"/>
                <a:gd name="T79" fmla="*/ 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9" h="146">
                  <a:moveTo>
                    <a:pt x="20" y="6"/>
                  </a:moveTo>
                  <a:lnTo>
                    <a:pt x="21" y="6"/>
                  </a:lnTo>
                  <a:lnTo>
                    <a:pt x="25" y="7"/>
                  </a:lnTo>
                  <a:lnTo>
                    <a:pt x="29" y="8"/>
                  </a:lnTo>
                  <a:lnTo>
                    <a:pt x="35" y="10"/>
                  </a:lnTo>
                  <a:lnTo>
                    <a:pt x="40" y="11"/>
                  </a:lnTo>
                  <a:lnTo>
                    <a:pt x="46" y="13"/>
                  </a:lnTo>
                  <a:lnTo>
                    <a:pt x="53" y="16"/>
                  </a:lnTo>
                  <a:lnTo>
                    <a:pt x="60" y="17"/>
                  </a:lnTo>
                  <a:lnTo>
                    <a:pt x="66" y="20"/>
                  </a:lnTo>
                  <a:lnTo>
                    <a:pt x="73" y="23"/>
                  </a:lnTo>
                  <a:lnTo>
                    <a:pt x="78" y="25"/>
                  </a:lnTo>
                  <a:lnTo>
                    <a:pt x="84" y="28"/>
                  </a:lnTo>
                  <a:lnTo>
                    <a:pt x="90" y="32"/>
                  </a:lnTo>
                  <a:lnTo>
                    <a:pt x="96" y="34"/>
                  </a:lnTo>
                  <a:lnTo>
                    <a:pt x="99" y="37"/>
                  </a:lnTo>
                  <a:lnTo>
                    <a:pt x="104" y="41"/>
                  </a:lnTo>
                  <a:lnTo>
                    <a:pt x="106" y="45"/>
                  </a:lnTo>
                  <a:lnTo>
                    <a:pt x="110" y="49"/>
                  </a:lnTo>
                  <a:lnTo>
                    <a:pt x="112" y="54"/>
                  </a:lnTo>
                  <a:lnTo>
                    <a:pt x="116" y="61"/>
                  </a:lnTo>
                  <a:lnTo>
                    <a:pt x="119" y="67"/>
                  </a:lnTo>
                  <a:lnTo>
                    <a:pt x="123" y="75"/>
                  </a:lnTo>
                  <a:lnTo>
                    <a:pt x="125" y="82"/>
                  </a:lnTo>
                  <a:lnTo>
                    <a:pt x="129" y="90"/>
                  </a:lnTo>
                  <a:lnTo>
                    <a:pt x="131" y="98"/>
                  </a:lnTo>
                  <a:lnTo>
                    <a:pt x="134" y="104"/>
                  </a:lnTo>
                  <a:lnTo>
                    <a:pt x="137" y="111"/>
                  </a:lnTo>
                  <a:lnTo>
                    <a:pt x="140" y="117"/>
                  </a:lnTo>
                  <a:lnTo>
                    <a:pt x="144" y="123"/>
                  </a:lnTo>
                  <a:lnTo>
                    <a:pt x="147" y="128"/>
                  </a:lnTo>
                  <a:lnTo>
                    <a:pt x="150" y="132"/>
                  </a:lnTo>
                  <a:lnTo>
                    <a:pt x="153" y="134"/>
                  </a:lnTo>
                  <a:lnTo>
                    <a:pt x="157" y="137"/>
                  </a:lnTo>
                  <a:lnTo>
                    <a:pt x="159" y="141"/>
                  </a:lnTo>
                  <a:lnTo>
                    <a:pt x="158" y="144"/>
                  </a:lnTo>
                  <a:lnTo>
                    <a:pt x="156" y="146"/>
                  </a:lnTo>
                  <a:lnTo>
                    <a:pt x="151" y="146"/>
                  </a:lnTo>
                  <a:lnTo>
                    <a:pt x="146" y="146"/>
                  </a:lnTo>
                  <a:lnTo>
                    <a:pt x="140" y="144"/>
                  </a:lnTo>
                  <a:lnTo>
                    <a:pt x="134" y="140"/>
                  </a:lnTo>
                  <a:lnTo>
                    <a:pt x="131" y="136"/>
                  </a:lnTo>
                  <a:lnTo>
                    <a:pt x="127" y="130"/>
                  </a:lnTo>
                  <a:lnTo>
                    <a:pt x="124" y="125"/>
                  </a:lnTo>
                  <a:lnTo>
                    <a:pt x="122" y="120"/>
                  </a:lnTo>
                  <a:lnTo>
                    <a:pt x="117" y="112"/>
                  </a:lnTo>
                  <a:lnTo>
                    <a:pt x="113" y="105"/>
                  </a:lnTo>
                  <a:lnTo>
                    <a:pt x="110" y="99"/>
                  </a:lnTo>
                  <a:lnTo>
                    <a:pt x="106" y="92"/>
                  </a:lnTo>
                  <a:lnTo>
                    <a:pt x="102" y="84"/>
                  </a:lnTo>
                  <a:lnTo>
                    <a:pt x="98" y="77"/>
                  </a:lnTo>
                  <a:lnTo>
                    <a:pt x="94" y="70"/>
                  </a:lnTo>
                  <a:lnTo>
                    <a:pt x="90" y="65"/>
                  </a:lnTo>
                  <a:lnTo>
                    <a:pt x="84" y="57"/>
                  </a:lnTo>
                  <a:lnTo>
                    <a:pt x="80" y="53"/>
                  </a:lnTo>
                  <a:lnTo>
                    <a:pt x="75" y="49"/>
                  </a:lnTo>
                  <a:lnTo>
                    <a:pt x="70" y="46"/>
                  </a:lnTo>
                  <a:lnTo>
                    <a:pt x="66" y="42"/>
                  </a:lnTo>
                  <a:lnTo>
                    <a:pt x="60" y="41"/>
                  </a:lnTo>
                  <a:lnTo>
                    <a:pt x="55" y="38"/>
                  </a:lnTo>
                  <a:lnTo>
                    <a:pt x="49" y="36"/>
                  </a:lnTo>
                  <a:lnTo>
                    <a:pt x="43" y="33"/>
                  </a:lnTo>
                  <a:lnTo>
                    <a:pt x="39" y="32"/>
                  </a:lnTo>
                  <a:lnTo>
                    <a:pt x="33" y="29"/>
                  </a:lnTo>
                  <a:lnTo>
                    <a:pt x="28" y="27"/>
                  </a:lnTo>
                  <a:lnTo>
                    <a:pt x="22" y="24"/>
                  </a:lnTo>
                  <a:lnTo>
                    <a:pt x="18" y="21"/>
                  </a:lnTo>
                  <a:lnTo>
                    <a:pt x="14" y="20"/>
                  </a:lnTo>
                  <a:lnTo>
                    <a:pt x="11" y="17"/>
                  </a:lnTo>
                  <a:lnTo>
                    <a:pt x="5" y="12"/>
                  </a:lnTo>
                  <a:lnTo>
                    <a:pt x="2" y="8"/>
                  </a:lnTo>
                  <a:lnTo>
                    <a:pt x="0" y="2"/>
                  </a:lnTo>
                  <a:lnTo>
                    <a:pt x="1" y="0"/>
                  </a:lnTo>
                  <a:lnTo>
                    <a:pt x="4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13" y="3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close/>
                </a:path>
              </a:pathLst>
            </a:custGeom>
            <a:solidFill>
              <a:srgbClr val="96DE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6418" name="Group 98"/>
          <p:cNvGrpSpPr>
            <a:grpSpLocks noChangeAspect="1"/>
          </p:cNvGrpSpPr>
          <p:nvPr/>
        </p:nvGrpSpPr>
        <p:grpSpPr bwMode="auto">
          <a:xfrm>
            <a:off x="5508625" y="5229225"/>
            <a:ext cx="1544638" cy="1295400"/>
            <a:chOff x="3470" y="3294"/>
            <a:chExt cx="973" cy="816"/>
          </a:xfrm>
        </p:grpSpPr>
        <p:sp>
          <p:nvSpPr>
            <p:cNvPr id="56417" name="AutoShape 97"/>
            <p:cNvSpPr>
              <a:spLocks noChangeAspect="1" noChangeArrowheads="1" noTextEdit="1"/>
            </p:cNvSpPr>
            <p:nvPr/>
          </p:nvSpPr>
          <p:spPr bwMode="auto">
            <a:xfrm>
              <a:off x="3470" y="3294"/>
              <a:ext cx="973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19" name="Freeform 99"/>
            <p:cNvSpPr>
              <a:spLocks/>
            </p:cNvSpPr>
            <p:nvPr/>
          </p:nvSpPr>
          <p:spPr bwMode="auto">
            <a:xfrm>
              <a:off x="3480" y="3320"/>
              <a:ext cx="926" cy="788"/>
            </a:xfrm>
            <a:custGeom>
              <a:avLst/>
              <a:gdLst>
                <a:gd name="T0" fmla="*/ 2719 w 3707"/>
                <a:gd name="T1" fmla="*/ 2792 h 3151"/>
                <a:gd name="T2" fmla="*/ 2388 w 3707"/>
                <a:gd name="T3" fmla="*/ 2898 h 3151"/>
                <a:gd name="T4" fmla="*/ 2039 w 3707"/>
                <a:gd name="T5" fmla="*/ 2946 h 3151"/>
                <a:gd name="T6" fmla="*/ 1861 w 3707"/>
                <a:gd name="T7" fmla="*/ 2785 h 3151"/>
                <a:gd name="T8" fmla="*/ 1668 w 3707"/>
                <a:gd name="T9" fmla="*/ 2795 h 3151"/>
                <a:gd name="T10" fmla="*/ 1496 w 3707"/>
                <a:gd name="T11" fmla="*/ 2966 h 3151"/>
                <a:gd name="T12" fmla="*/ 1303 w 3707"/>
                <a:gd name="T13" fmla="*/ 3139 h 3151"/>
                <a:gd name="T14" fmla="*/ 1125 w 3707"/>
                <a:gd name="T15" fmla="*/ 3112 h 3151"/>
                <a:gd name="T16" fmla="*/ 794 w 3707"/>
                <a:gd name="T17" fmla="*/ 2940 h 3151"/>
                <a:gd name="T18" fmla="*/ 440 w 3707"/>
                <a:gd name="T19" fmla="*/ 2756 h 3151"/>
                <a:gd name="T20" fmla="*/ 290 w 3707"/>
                <a:gd name="T21" fmla="*/ 2501 h 3151"/>
                <a:gd name="T22" fmla="*/ 224 w 3707"/>
                <a:gd name="T23" fmla="*/ 2253 h 3151"/>
                <a:gd name="T24" fmla="*/ 67 w 3707"/>
                <a:gd name="T25" fmla="*/ 2039 h 3151"/>
                <a:gd name="T26" fmla="*/ 4 w 3707"/>
                <a:gd name="T27" fmla="*/ 1818 h 3151"/>
                <a:gd name="T28" fmla="*/ 84 w 3707"/>
                <a:gd name="T29" fmla="*/ 1632 h 3151"/>
                <a:gd name="T30" fmla="*/ 143 w 3707"/>
                <a:gd name="T31" fmla="*/ 1503 h 3151"/>
                <a:gd name="T32" fmla="*/ 274 w 3707"/>
                <a:gd name="T33" fmla="*/ 1354 h 3151"/>
                <a:gd name="T34" fmla="*/ 552 w 3707"/>
                <a:gd name="T35" fmla="*/ 1320 h 3151"/>
                <a:gd name="T36" fmla="*/ 551 w 3707"/>
                <a:gd name="T37" fmla="*/ 1249 h 3151"/>
                <a:gd name="T38" fmla="*/ 444 w 3707"/>
                <a:gd name="T39" fmla="*/ 1164 h 3151"/>
                <a:gd name="T40" fmla="*/ 327 w 3707"/>
                <a:gd name="T41" fmla="*/ 931 h 3151"/>
                <a:gd name="T42" fmla="*/ 419 w 3707"/>
                <a:gd name="T43" fmla="*/ 686 h 3151"/>
                <a:gd name="T44" fmla="*/ 535 w 3707"/>
                <a:gd name="T45" fmla="*/ 532 h 3151"/>
                <a:gd name="T46" fmla="*/ 594 w 3707"/>
                <a:gd name="T47" fmla="*/ 434 h 3151"/>
                <a:gd name="T48" fmla="*/ 656 w 3707"/>
                <a:gd name="T49" fmla="*/ 230 h 3151"/>
                <a:gd name="T50" fmla="*/ 778 w 3707"/>
                <a:gd name="T51" fmla="*/ 63 h 3151"/>
                <a:gd name="T52" fmla="*/ 993 w 3707"/>
                <a:gd name="T53" fmla="*/ 1 h 3151"/>
                <a:gd name="T54" fmla="*/ 1171 w 3707"/>
                <a:gd name="T55" fmla="*/ 95 h 3151"/>
                <a:gd name="T56" fmla="*/ 1319 w 3707"/>
                <a:gd name="T57" fmla="*/ 141 h 3151"/>
                <a:gd name="T58" fmla="*/ 1455 w 3707"/>
                <a:gd name="T59" fmla="*/ 125 h 3151"/>
                <a:gd name="T60" fmla="*/ 1655 w 3707"/>
                <a:gd name="T61" fmla="*/ 178 h 3151"/>
                <a:gd name="T62" fmla="*/ 1771 w 3707"/>
                <a:gd name="T63" fmla="*/ 310 h 3151"/>
                <a:gd name="T64" fmla="*/ 1895 w 3707"/>
                <a:gd name="T65" fmla="*/ 366 h 3151"/>
                <a:gd name="T66" fmla="*/ 2080 w 3707"/>
                <a:gd name="T67" fmla="*/ 315 h 3151"/>
                <a:gd name="T68" fmla="*/ 2223 w 3707"/>
                <a:gd name="T69" fmla="*/ 230 h 3151"/>
                <a:gd name="T70" fmla="*/ 2372 w 3707"/>
                <a:gd name="T71" fmla="*/ 189 h 3151"/>
                <a:gd name="T72" fmla="*/ 2665 w 3707"/>
                <a:gd name="T73" fmla="*/ 113 h 3151"/>
                <a:gd name="T74" fmla="*/ 2968 w 3707"/>
                <a:gd name="T75" fmla="*/ 136 h 3151"/>
                <a:gd name="T76" fmla="*/ 3330 w 3707"/>
                <a:gd name="T77" fmla="*/ 277 h 3151"/>
                <a:gd name="T78" fmla="*/ 3555 w 3707"/>
                <a:gd name="T79" fmla="*/ 513 h 3151"/>
                <a:gd name="T80" fmla="*/ 3618 w 3707"/>
                <a:gd name="T81" fmla="*/ 813 h 3151"/>
                <a:gd name="T82" fmla="*/ 3501 w 3707"/>
                <a:gd name="T83" fmla="*/ 1014 h 3151"/>
                <a:gd name="T84" fmla="*/ 3387 w 3707"/>
                <a:gd name="T85" fmla="*/ 1093 h 3151"/>
                <a:gd name="T86" fmla="*/ 3374 w 3707"/>
                <a:gd name="T87" fmla="*/ 1143 h 3151"/>
                <a:gd name="T88" fmla="*/ 3519 w 3707"/>
                <a:gd name="T89" fmla="*/ 1308 h 3151"/>
                <a:gd name="T90" fmla="*/ 3572 w 3707"/>
                <a:gd name="T91" fmla="*/ 1594 h 3151"/>
                <a:gd name="T92" fmla="*/ 3681 w 3707"/>
                <a:gd name="T93" fmla="*/ 1959 h 3151"/>
                <a:gd name="T94" fmla="*/ 3655 w 3707"/>
                <a:gd name="T95" fmla="*/ 2329 h 3151"/>
                <a:gd name="T96" fmla="*/ 3537 w 3707"/>
                <a:gd name="T97" fmla="*/ 2550 h 3151"/>
                <a:gd name="T98" fmla="*/ 3456 w 3707"/>
                <a:gd name="T99" fmla="*/ 2720 h 3151"/>
                <a:gd name="T100" fmla="*/ 3303 w 3707"/>
                <a:gd name="T101" fmla="*/ 2878 h 3151"/>
                <a:gd name="T102" fmla="*/ 3077 w 3707"/>
                <a:gd name="T103" fmla="*/ 2869 h 3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07" h="3151">
                  <a:moveTo>
                    <a:pt x="3011" y="2842"/>
                  </a:moveTo>
                  <a:lnTo>
                    <a:pt x="2904" y="2813"/>
                  </a:lnTo>
                  <a:lnTo>
                    <a:pt x="2809" y="2796"/>
                  </a:lnTo>
                  <a:lnTo>
                    <a:pt x="2719" y="2792"/>
                  </a:lnTo>
                  <a:lnTo>
                    <a:pt x="2637" y="2801"/>
                  </a:lnTo>
                  <a:lnTo>
                    <a:pt x="2555" y="2821"/>
                  </a:lnTo>
                  <a:lnTo>
                    <a:pt x="2474" y="2853"/>
                  </a:lnTo>
                  <a:lnTo>
                    <a:pt x="2388" y="2898"/>
                  </a:lnTo>
                  <a:lnTo>
                    <a:pt x="2298" y="2955"/>
                  </a:lnTo>
                  <a:lnTo>
                    <a:pt x="2189" y="2981"/>
                  </a:lnTo>
                  <a:lnTo>
                    <a:pt x="2106" y="2975"/>
                  </a:lnTo>
                  <a:lnTo>
                    <a:pt x="2039" y="2946"/>
                  </a:lnTo>
                  <a:lnTo>
                    <a:pt x="1988" y="2905"/>
                  </a:lnTo>
                  <a:lnTo>
                    <a:pt x="1943" y="2857"/>
                  </a:lnTo>
                  <a:lnTo>
                    <a:pt x="1904" y="2816"/>
                  </a:lnTo>
                  <a:lnTo>
                    <a:pt x="1861" y="2785"/>
                  </a:lnTo>
                  <a:lnTo>
                    <a:pt x="1814" y="2780"/>
                  </a:lnTo>
                  <a:lnTo>
                    <a:pt x="1759" y="2773"/>
                  </a:lnTo>
                  <a:lnTo>
                    <a:pt x="1711" y="2779"/>
                  </a:lnTo>
                  <a:lnTo>
                    <a:pt x="1668" y="2795"/>
                  </a:lnTo>
                  <a:lnTo>
                    <a:pt x="1628" y="2822"/>
                  </a:lnTo>
                  <a:lnTo>
                    <a:pt x="1587" y="2858"/>
                  </a:lnTo>
                  <a:lnTo>
                    <a:pt x="1543" y="2908"/>
                  </a:lnTo>
                  <a:lnTo>
                    <a:pt x="1496" y="2966"/>
                  </a:lnTo>
                  <a:lnTo>
                    <a:pt x="1443" y="3037"/>
                  </a:lnTo>
                  <a:lnTo>
                    <a:pt x="1393" y="3082"/>
                  </a:lnTo>
                  <a:lnTo>
                    <a:pt x="1348" y="3116"/>
                  </a:lnTo>
                  <a:lnTo>
                    <a:pt x="1303" y="3139"/>
                  </a:lnTo>
                  <a:lnTo>
                    <a:pt x="1261" y="3151"/>
                  </a:lnTo>
                  <a:lnTo>
                    <a:pt x="1216" y="3150"/>
                  </a:lnTo>
                  <a:lnTo>
                    <a:pt x="1171" y="3138"/>
                  </a:lnTo>
                  <a:lnTo>
                    <a:pt x="1125" y="3112"/>
                  </a:lnTo>
                  <a:lnTo>
                    <a:pt x="1075" y="3075"/>
                  </a:lnTo>
                  <a:lnTo>
                    <a:pt x="981" y="3025"/>
                  </a:lnTo>
                  <a:lnTo>
                    <a:pt x="889" y="2981"/>
                  </a:lnTo>
                  <a:lnTo>
                    <a:pt x="794" y="2940"/>
                  </a:lnTo>
                  <a:lnTo>
                    <a:pt x="703" y="2901"/>
                  </a:lnTo>
                  <a:lnTo>
                    <a:pt x="611" y="2858"/>
                  </a:lnTo>
                  <a:lnTo>
                    <a:pt x="524" y="2812"/>
                  </a:lnTo>
                  <a:lnTo>
                    <a:pt x="440" y="2756"/>
                  </a:lnTo>
                  <a:lnTo>
                    <a:pt x="362" y="2691"/>
                  </a:lnTo>
                  <a:lnTo>
                    <a:pt x="334" y="2627"/>
                  </a:lnTo>
                  <a:lnTo>
                    <a:pt x="311" y="2563"/>
                  </a:lnTo>
                  <a:lnTo>
                    <a:pt x="290" y="2501"/>
                  </a:lnTo>
                  <a:lnTo>
                    <a:pt x="275" y="2439"/>
                  </a:lnTo>
                  <a:lnTo>
                    <a:pt x="258" y="2377"/>
                  </a:lnTo>
                  <a:lnTo>
                    <a:pt x="242" y="2316"/>
                  </a:lnTo>
                  <a:lnTo>
                    <a:pt x="224" y="2253"/>
                  </a:lnTo>
                  <a:lnTo>
                    <a:pt x="204" y="2193"/>
                  </a:lnTo>
                  <a:lnTo>
                    <a:pt x="153" y="2139"/>
                  </a:lnTo>
                  <a:lnTo>
                    <a:pt x="108" y="2088"/>
                  </a:lnTo>
                  <a:lnTo>
                    <a:pt x="67" y="2039"/>
                  </a:lnTo>
                  <a:lnTo>
                    <a:pt x="35" y="1991"/>
                  </a:lnTo>
                  <a:lnTo>
                    <a:pt x="12" y="1938"/>
                  </a:lnTo>
                  <a:lnTo>
                    <a:pt x="0" y="1882"/>
                  </a:lnTo>
                  <a:lnTo>
                    <a:pt x="4" y="1818"/>
                  </a:lnTo>
                  <a:lnTo>
                    <a:pt x="25" y="1746"/>
                  </a:lnTo>
                  <a:lnTo>
                    <a:pt x="44" y="1712"/>
                  </a:lnTo>
                  <a:lnTo>
                    <a:pt x="65" y="1673"/>
                  </a:lnTo>
                  <a:lnTo>
                    <a:pt x="84" y="1632"/>
                  </a:lnTo>
                  <a:lnTo>
                    <a:pt x="104" y="1591"/>
                  </a:lnTo>
                  <a:lnTo>
                    <a:pt x="120" y="1552"/>
                  </a:lnTo>
                  <a:lnTo>
                    <a:pt x="134" y="1523"/>
                  </a:lnTo>
                  <a:lnTo>
                    <a:pt x="143" y="1503"/>
                  </a:lnTo>
                  <a:lnTo>
                    <a:pt x="148" y="1498"/>
                  </a:lnTo>
                  <a:lnTo>
                    <a:pt x="171" y="1430"/>
                  </a:lnTo>
                  <a:lnTo>
                    <a:pt x="216" y="1383"/>
                  </a:lnTo>
                  <a:lnTo>
                    <a:pt x="274" y="1354"/>
                  </a:lnTo>
                  <a:lnTo>
                    <a:pt x="343" y="1338"/>
                  </a:lnTo>
                  <a:lnTo>
                    <a:pt x="415" y="1329"/>
                  </a:lnTo>
                  <a:lnTo>
                    <a:pt x="486" y="1325"/>
                  </a:lnTo>
                  <a:lnTo>
                    <a:pt x="552" y="1320"/>
                  </a:lnTo>
                  <a:lnTo>
                    <a:pt x="606" y="1312"/>
                  </a:lnTo>
                  <a:lnTo>
                    <a:pt x="594" y="1293"/>
                  </a:lnTo>
                  <a:lnTo>
                    <a:pt x="576" y="1272"/>
                  </a:lnTo>
                  <a:lnTo>
                    <a:pt x="551" y="1249"/>
                  </a:lnTo>
                  <a:lnTo>
                    <a:pt x="524" y="1226"/>
                  </a:lnTo>
                  <a:lnTo>
                    <a:pt x="494" y="1202"/>
                  </a:lnTo>
                  <a:lnTo>
                    <a:pt x="467" y="1183"/>
                  </a:lnTo>
                  <a:lnTo>
                    <a:pt x="444" y="1164"/>
                  </a:lnTo>
                  <a:lnTo>
                    <a:pt x="430" y="1152"/>
                  </a:lnTo>
                  <a:lnTo>
                    <a:pt x="375" y="1068"/>
                  </a:lnTo>
                  <a:lnTo>
                    <a:pt x="342" y="996"/>
                  </a:lnTo>
                  <a:lnTo>
                    <a:pt x="327" y="931"/>
                  </a:lnTo>
                  <a:lnTo>
                    <a:pt x="330" y="871"/>
                  </a:lnTo>
                  <a:lnTo>
                    <a:pt x="347" y="811"/>
                  </a:lnTo>
                  <a:lnTo>
                    <a:pt x="377" y="752"/>
                  </a:lnTo>
                  <a:lnTo>
                    <a:pt x="419" y="686"/>
                  </a:lnTo>
                  <a:lnTo>
                    <a:pt x="471" y="616"/>
                  </a:lnTo>
                  <a:lnTo>
                    <a:pt x="495" y="584"/>
                  </a:lnTo>
                  <a:lnTo>
                    <a:pt x="517" y="556"/>
                  </a:lnTo>
                  <a:lnTo>
                    <a:pt x="535" y="532"/>
                  </a:lnTo>
                  <a:lnTo>
                    <a:pt x="553" y="509"/>
                  </a:lnTo>
                  <a:lnTo>
                    <a:pt x="567" y="486"/>
                  </a:lnTo>
                  <a:lnTo>
                    <a:pt x="581" y="462"/>
                  </a:lnTo>
                  <a:lnTo>
                    <a:pt x="594" y="434"/>
                  </a:lnTo>
                  <a:lnTo>
                    <a:pt x="610" y="402"/>
                  </a:lnTo>
                  <a:lnTo>
                    <a:pt x="622" y="338"/>
                  </a:lnTo>
                  <a:lnTo>
                    <a:pt x="639" y="282"/>
                  </a:lnTo>
                  <a:lnTo>
                    <a:pt x="656" y="230"/>
                  </a:lnTo>
                  <a:lnTo>
                    <a:pt x="679" y="185"/>
                  </a:lnTo>
                  <a:lnTo>
                    <a:pt x="704" y="141"/>
                  </a:lnTo>
                  <a:lnTo>
                    <a:pt x="738" y="101"/>
                  </a:lnTo>
                  <a:lnTo>
                    <a:pt x="778" y="63"/>
                  </a:lnTo>
                  <a:lnTo>
                    <a:pt x="828" y="25"/>
                  </a:lnTo>
                  <a:lnTo>
                    <a:pt x="889" y="8"/>
                  </a:lnTo>
                  <a:lnTo>
                    <a:pt x="944" y="0"/>
                  </a:lnTo>
                  <a:lnTo>
                    <a:pt x="993" y="1"/>
                  </a:lnTo>
                  <a:lnTo>
                    <a:pt x="1038" y="13"/>
                  </a:lnTo>
                  <a:lnTo>
                    <a:pt x="1080" y="32"/>
                  </a:lnTo>
                  <a:lnTo>
                    <a:pt x="1124" y="60"/>
                  </a:lnTo>
                  <a:lnTo>
                    <a:pt x="1171" y="95"/>
                  </a:lnTo>
                  <a:lnTo>
                    <a:pt x="1225" y="137"/>
                  </a:lnTo>
                  <a:lnTo>
                    <a:pt x="1256" y="142"/>
                  </a:lnTo>
                  <a:lnTo>
                    <a:pt x="1287" y="144"/>
                  </a:lnTo>
                  <a:lnTo>
                    <a:pt x="1319" y="141"/>
                  </a:lnTo>
                  <a:lnTo>
                    <a:pt x="1352" y="138"/>
                  </a:lnTo>
                  <a:lnTo>
                    <a:pt x="1385" y="133"/>
                  </a:lnTo>
                  <a:lnTo>
                    <a:pt x="1420" y="129"/>
                  </a:lnTo>
                  <a:lnTo>
                    <a:pt x="1455" y="125"/>
                  </a:lnTo>
                  <a:lnTo>
                    <a:pt x="1492" y="126"/>
                  </a:lnTo>
                  <a:lnTo>
                    <a:pt x="1552" y="133"/>
                  </a:lnTo>
                  <a:lnTo>
                    <a:pt x="1607" y="152"/>
                  </a:lnTo>
                  <a:lnTo>
                    <a:pt x="1655" y="178"/>
                  </a:lnTo>
                  <a:lnTo>
                    <a:pt x="1697" y="213"/>
                  </a:lnTo>
                  <a:lnTo>
                    <a:pt x="1730" y="246"/>
                  </a:lnTo>
                  <a:lnTo>
                    <a:pt x="1756" y="281"/>
                  </a:lnTo>
                  <a:lnTo>
                    <a:pt x="1771" y="310"/>
                  </a:lnTo>
                  <a:lnTo>
                    <a:pt x="1780" y="333"/>
                  </a:lnTo>
                  <a:lnTo>
                    <a:pt x="1809" y="355"/>
                  </a:lnTo>
                  <a:lnTo>
                    <a:pt x="1848" y="367"/>
                  </a:lnTo>
                  <a:lnTo>
                    <a:pt x="1895" y="366"/>
                  </a:lnTo>
                  <a:lnTo>
                    <a:pt x="1946" y="359"/>
                  </a:lnTo>
                  <a:lnTo>
                    <a:pt x="1995" y="345"/>
                  </a:lnTo>
                  <a:lnTo>
                    <a:pt x="2042" y="330"/>
                  </a:lnTo>
                  <a:lnTo>
                    <a:pt x="2080" y="315"/>
                  </a:lnTo>
                  <a:lnTo>
                    <a:pt x="2111" y="305"/>
                  </a:lnTo>
                  <a:lnTo>
                    <a:pt x="2152" y="275"/>
                  </a:lnTo>
                  <a:lnTo>
                    <a:pt x="2189" y="251"/>
                  </a:lnTo>
                  <a:lnTo>
                    <a:pt x="2223" y="230"/>
                  </a:lnTo>
                  <a:lnTo>
                    <a:pt x="2257" y="214"/>
                  </a:lnTo>
                  <a:lnTo>
                    <a:pt x="2291" y="201"/>
                  </a:lnTo>
                  <a:lnTo>
                    <a:pt x="2329" y="193"/>
                  </a:lnTo>
                  <a:lnTo>
                    <a:pt x="2372" y="189"/>
                  </a:lnTo>
                  <a:lnTo>
                    <a:pt x="2422" y="192"/>
                  </a:lnTo>
                  <a:lnTo>
                    <a:pt x="2508" y="162"/>
                  </a:lnTo>
                  <a:lnTo>
                    <a:pt x="2588" y="136"/>
                  </a:lnTo>
                  <a:lnTo>
                    <a:pt x="2665" y="113"/>
                  </a:lnTo>
                  <a:lnTo>
                    <a:pt x="2741" y="100"/>
                  </a:lnTo>
                  <a:lnTo>
                    <a:pt x="2814" y="96"/>
                  </a:lnTo>
                  <a:lnTo>
                    <a:pt x="2890" y="108"/>
                  </a:lnTo>
                  <a:lnTo>
                    <a:pt x="2968" y="136"/>
                  </a:lnTo>
                  <a:lnTo>
                    <a:pt x="3053" y="185"/>
                  </a:lnTo>
                  <a:lnTo>
                    <a:pt x="3145" y="213"/>
                  </a:lnTo>
                  <a:lnTo>
                    <a:pt x="3240" y="243"/>
                  </a:lnTo>
                  <a:lnTo>
                    <a:pt x="3330" y="277"/>
                  </a:lnTo>
                  <a:lnTo>
                    <a:pt x="3412" y="319"/>
                  </a:lnTo>
                  <a:lnTo>
                    <a:pt x="3478" y="370"/>
                  </a:lnTo>
                  <a:lnTo>
                    <a:pt x="3530" y="434"/>
                  </a:lnTo>
                  <a:lnTo>
                    <a:pt x="3555" y="513"/>
                  </a:lnTo>
                  <a:lnTo>
                    <a:pt x="3555" y="612"/>
                  </a:lnTo>
                  <a:lnTo>
                    <a:pt x="3586" y="686"/>
                  </a:lnTo>
                  <a:lnTo>
                    <a:pt x="3609" y="753"/>
                  </a:lnTo>
                  <a:lnTo>
                    <a:pt x="3618" y="813"/>
                  </a:lnTo>
                  <a:lnTo>
                    <a:pt x="3615" y="867"/>
                  </a:lnTo>
                  <a:lnTo>
                    <a:pt x="3595" y="916"/>
                  </a:lnTo>
                  <a:lnTo>
                    <a:pt x="3559" y="966"/>
                  </a:lnTo>
                  <a:lnTo>
                    <a:pt x="3501" y="1014"/>
                  </a:lnTo>
                  <a:lnTo>
                    <a:pt x="3424" y="1063"/>
                  </a:lnTo>
                  <a:lnTo>
                    <a:pt x="3408" y="1075"/>
                  </a:lnTo>
                  <a:lnTo>
                    <a:pt x="3396" y="1085"/>
                  </a:lnTo>
                  <a:lnTo>
                    <a:pt x="3387" y="1093"/>
                  </a:lnTo>
                  <a:lnTo>
                    <a:pt x="3381" y="1104"/>
                  </a:lnTo>
                  <a:lnTo>
                    <a:pt x="3376" y="1112"/>
                  </a:lnTo>
                  <a:lnTo>
                    <a:pt x="3374" y="1125"/>
                  </a:lnTo>
                  <a:lnTo>
                    <a:pt x="3374" y="1143"/>
                  </a:lnTo>
                  <a:lnTo>
                    <a:pt x="3378" y="1164"/>
                  </a:lnTo>
                  <a:lnTo>
                    <a:pt x="3440" y="1200"/>
                  </a:lnTo>
                  <a:lnTo>
                    <a:pt x="3487" y="1249"/>
                  </a:lnTo>
                  <a:lnTo>
                    <a:pt x="3519" y="1308"/>
                  </a:lnTo>
                  <a:lnTo>
                    <a:pt x="3542" y="1375"/>
                  </a:lnTo>
                  <a:lnTo>
                    <a:pt x="3555" y="1446"/>
                  </a:lnTo>
                  <a:lnTo>
                    <a:pt x="3565" y="1520"/>
                  </a:lnTo>
                  <a:lnTo>
                    <a:pt x="3572" y="1594"/>
                  </a:lnTo>
                  <a:lnTo>
                    <a:pt x="3581" y="1665"/>
                  </a:lnTo>
                  <a:lnTo>
                    <a:pt x="3617" y="1766"/>
                  </a:lnTo>
                  <a:lnTo>
                    <a:pt x="3653" y="1865"/>
                  </a:lnTo>
                  <a:lnTo>
                    <a:pt x="3681" y="1959"/>
                  </a:lnTo>
                  <a:lnTo>
                    <a:pt x="3701" y="2052"/>
                  </a:lnTo>
                  <a:lnTo>
                    <a:pt x="3707" y="2144"/>
                  </a:lnTo>
                  <a:lnTo>
                    <a:pt x="3692" y="2236"/>
                  </a:lnTo>
                  <a:lnTo>
                    <a:pt x="3655" y="2329"/>
                  </a:lnTo>
                  <a:lnTo>
                    <a:pt x="3592" y="2426"/>
                  </a:lnTo>
                  <a:lnTo>
                    <a:pt x="3576" y="2470"/>
                  </a:lnTo>
                  <a:lnTo>
                    <a:pt x="3558" y="2511"/>
                  </a:lnTo>
                  <a:lnTo>
                    <a:pt x="3537" y="2550"/>
                  </a:lnTo>
                  <a:lnTo>
                    <a:pt x="3517" y="2590"/>
                  </a:lnTo>
                  <a:lnTo>
                    <a:pt x="3495" y="2630"/>
                  </a:lnTo>
                  <a:lnTo>
                    <a:pt x="3476" y="2674"/>
                  </a:lnTo>
                  <a:lnTo>
                    <a:pt x="3456" y="2720"/>
                  </a:lnTo>
                  <a:lnTo>
                    <a:pt x="3442" y="2773"/>
                  </a:lnTo>
                  <a:lnTo>
                    <a:pt x="3397" y="2819"/>
                  </a:lnTo>
                  <a:lnTo>
                    <a:pt x="3353" y="2854"/>
                  </a:lnTo>
                  <a:lnTo>
                    <a:pt x="3303" y="2878"/>
                  </a:lnTo>
                  <a:lnTo>
                    <a:pt x="3251" y="2893"/>
                  </a:lnTo>
                  <a:lnTo>
                    <a:pt x="3196" y="2894"/>
                  </a:lnTo>
                  <a:lnTo>
                    <a:pt x="3138" y="2888"/>
                  </a:lnTo>
                  <a:lnTo>
                    <a:pt x="3077" y="2869"/>
                  </a:lnTo>
                  <a:lnTo>
                    <a:pt x="3011" y="28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0" name="Freeform 100"/>
            <p:cNvSpPr>
              <a:spLocks/>
            </p:cNvSpPr>
            <p:nvPr/>
          </p:nvSpPr>
          <p:spPr bwMode="auto">
            <a:xfrm>
              <a:off x="4246" y="3980"/>
              <a:ext cx="89" cy="55"/>
            </a:xfrm>
            <a:custGeom>
              <a:avLst/>
              <a:gdLst>
                <a:gd name="T0" fmla="*/ 154 w 353"/>
                <a:gd name="T1" fmla="*/ 219 h 219"/>
                <a:gd name="T2" fmla="*/ 128 w 353"/>
                <a:gd name="T3" fmla="*/ 215 h 219"/>
                <a:gd name="T4" fmla="*/ 105 w 353"/>
                <a:gd name="T5" fmla="*/ 213 h 219"/>
                <a:gd name="T6" fmla="*/ 82 w 353"/>
                <a:gd name="T7" fmla="*/ 207 h 219"/>
                <a:gd name="T8" fmla="*/ 60 w 353"/>
                <a:gd name="T9" fmla="*/ 202 h 219"/>
                <a:gd name="T10" fmla="*/ 40 w 353"/>
                <a:gd name="T11" fmla="*/ 193 h 219"/>
                <a:gd name="T12" fmla="*/ 23 w 353"/>
                <a:gd name="T13" fmla="*/ 181 h 219"/>
                <a:gd name="T14" fmla="*/ 9 w 353"/>
                <a:gd name="T15" fmla="*/ 166 h 219"/>
                <a:gd name="T16" fmla="*/ 0 w 353"/>
                <a:gd name="T17" fmla="*/ 149 h 219"/>
                <a:gd name="T18" fmla="*/ 37 w 353"/>
                <a:gd name="T19" fmla="*/ 126 h 219"/>
                <a:gd name="T20" fmla="*/ 77 w 353"/>
                <a:gd name="T21" fmla="*/ 97 h 219"/>
                <a:gd name="T22" fmla="*/ 118 w 353"/>
                <a:gd name="T23" fmla="*/ 64 h 219"/>
                <a:gd name="T24" fmla="*/ 161 w 353"/>
                <a:gd name="T25" fmla="*/ 35 h 219"/>
                <a:gd name="T26" fmla="*/ 206 w 353"/>
                <a:gd name="T27" fmla="*/ 11 h 219"/>
                <a:gd name="T28" fmla="*/ 253 w 353"/>
                <a:gd name="T29" fmla="*/ 0 h 219"/>
                <a:gd name="T30" fmla="*/ 301 w 353"/>
                <a:gd name="T31" fmla="*/ 5 h 219"/>
                <a:gd name="T32" fmla="*/ 353 w 353"/>
                <a:gd name="T33" fmla="*/ 33 h 219"/>
                <a:gd name="T34" fmla="*/ 350 w 353"/>
                <a:gd name="T35" fmla="*/ 80 h 219"/>
                <a:gd name="T36" fmla="*/ 340 w 353"/>
                <a:gd name="T37" fmla="*/ 118 h 219"/>
                <a:gd name="T38" fmla="*/ 322 w 353"/>
                <a:gd name="T39" fmla="*/ 148 h 219"/>
                <a:gd name="T40" fmla="*/ 297 w 353"/>
                <a:gd name="T41" fmla="*/ 172 h 219"/>
                <a:gd name="T42" fmla="*/ 267 w 353"/>
                <a:gd name="T43" fmla="*/ 189 h 219"/>
                <a:gd name="T44" fmla="*/ 232 w 353"/>
                <a:gd name="T45" fmla="*/ 202 h 219"/>
                <a:gd name="T46" fmla="*/ 194 w 353"/>
                <a:gd name="T47" fmla="*/ 211 h 219"/>
                <a:gd name="T48" fmla="*/ 154 w 353"/>
                <a:gd name="T49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3" h="219">
                  <a:moveTo>
                    <a:pt x="154" y="219"/>
                  </a:moveTo>
                  <a:lnTo>
                    <a:pt x="128" y="215"/>
                  </a:lnTo>
                  <a:lnTo>
                    <a:pt x="105" y="213"/>
                  </a:lnTo>
                  <a:lnTo>
                    <a:pt x="82" y="207"/>
                  </a:lnTo>
                  <a:lnTo>
                    <a:pt x="60" y="202"/>
                  </a:lnTo>
                  <a:lnTo>
                    <a:pt x="40" y="193"/>
                  </a:lnTo>
                  <a:lnTo>
                    <a:pt x="23" y="181"/>
                  </a:lnTo>
                  <a:lnTo>
                    <a:pt x="9" y="166"/>
                  </a:lnTo>
                  <a:lnTo>
                    <a:pt x="0" y="149"/>
                  </a:lnTo>
                  <a:lnTo>
                    <a:pt x="37" y="126"/>
                  </a:lnTo>
                  <a:lnTo>
                    <a:pt x="77" y="97"/>
                  </a:lnTo>
                  <a:lnTo>
                    <a:pt x="118" y="64"/>
                  </a:lnTo>
                  <a:lnTo>
                    <a:pt x="161" y="35"/>
                  </a:lnTo>
                  <a:lnTo>
                    <a:pt x="206" y="11"/>
                  </a:lnTo>
                  <a:lnTo>
                    <a:pt x="253" y="0"/>
                  </a:lnTo>
                  <a:lnTo>
                    <a:pt x="301" y="5"/>
                  </a:lnTo>
                  <a:lnTo>
                    <a:pt x="353" y="33"/>
                  </a:lnTo>
                  <a:lnTo>
                    <a:pt x="350" y="80"/>
                  </a:lnTo>
                  <a:lnTo>
                    <a:pt x="340" y="118"/>
                  </a:lnTo>
                  <a:lnTo>
                    <a:pt x="322" y="148"/>
                  </a:lnTo>
                  <a:lnTo>
                    <a:pt x="297" y="172"/>
                  </a:lnTo>
                  <a:lnTo>
                    <a:pt x="267" y="189"/>
                  </a:lnTo>
                  <a:lnTo>
                    <a:pt x="232" y="202"/>
                  </a:lnTo>
                  <a:lnTo>
                    <a:pt x="194" y="211"/>
                  </a:lnTo>
                  <a:lnTo>
                    <a:pt x="154" y="219"/>
                  </a:lnTo>
                  <a:close/>
                </a:path>
              </a:pathLst>
            </a:custGeom>
            <a:solidFill>
              <a:srgbClr val="DBF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1" name="Freeform 101"/>
            <p:cNvSpPr>
              <a:spLocks/>
            </p:cNvSpPr>
            <p:nvPr/>
          </p:nvSpPr>
          <p:spPr bwMode="auto">
            <a:xfrm>
              <a:off x="3558" y="3894"/>
              <a:ext cx="312" cy="204"/>
            </a:xfrm>
            <a:custGeom>
              <a:avLst/>
              <a:gdLst>
                <a:gd name="T0" fmla="*/ 869 w 1249"/>
                <a:gd name="T1" fmla="*/ 792 h 817"/>
                <a:gd name="T2" fmla="*/ 775 w 1249"/>
                <a:gd name="T3" fmla="*/ 748 h 817"/>
                <a:gd name="T4" fmla="*/ 685 w 1249"/>
                <a:gd name="T5" fmla="*/ 697 h 817"/>
                <a:gd name="T6" fmla="*/ 598 w 1249"/>
                <a:gd name="T7" fmla="*/ 644 h 817"/>
                <a:gd name="T8" fmla="*/ 422 w 1249"/>
                <a:gd name="T9" fmla="*/ 580 h 817"/>
                <a:gd name="T10" fmla="*/ 208 w 1249"/>
                <a:gd name="T11" fmla="*/ 479 h 817"/>
                <a:gd name="T12" fmla="*/ 66 w 1249"/>
                <a:gd name="T13" fmla="*/ 337 h 817"/>
                <a:gd name="T14" fmla="*/ 0 w 1249"/>
                <a:gd name="T15" fmla="*/ 132 h 817"/>
                <a:gd name="T16" fmla="*/ 21 w 1249"/>
                <a:gd name="T17" fmla="*/ 31 h 817"/>
                <a:gd name="T18" fmla="*/ 76 w 1249"/>
                <a:gd name="T19" fmla="*/ 99 h 817"/>
                <a:gd name="T20" fmla="*/ 129 w 1249"/>
                <a:gd name="T21" fmla="*/ 175 h 817"/>
                <a:gd name="T22" fmla="*/ 152 w 1249"/>
                <a:gd name="T23" fmla="*/ 256 h 817"/>
                <a:gd name="T24" fmla="*/ 149 w 1249"/>
                <a:gd name="T25" fmla="*/ 330 h 817"/>
                <a:gd name="T26" fmla="*/ 162 w 1249"/>
                <a:gd name="T27" fmla="*/ 370 h 817"/>
                <a:gd name="T28" fmla="*/ 186 w 1249"/>
                <a:gd name="T29" fmla="*/ 393 h 817"/>
                <a:gd name="T30" fmla="*/ 229 w 1249"/>
                <a:gd name="T31" fmla="*/ 415 h 817"/>
                <a:gd name="T32" fmla="*/ 311 w 1249"/>
                <a:gd name="T33" fmla="*/ 466 h 817"/>
                <a:gd name="T34" fmla="*/ 384 w 1249"/>
                <a:gd name="T35" fmla="*/ 490 h 817"/>
                <a:gd name="T36" fmla="*/ 439 w 1249"/>
                <a:gd name="T37" fmla="*/ 479 h 817"/>
                <a:gd name="T38" fmla="*/ 498 w 1249"/>
                <a:gd name="T39" fmla="*/ 474 h 817"/>
                <a:gd name="T40" fmla="*/ 595 w 1249"/>
                <a:gd name="T41" fmla="*/ 517 h 817"/>
                <a:gd name="T42" fmla="*/ 689 w 1249"/>
                <a:gd name="T43" fmla="*/ 586 h 817"/>
                <a:gd name="T44" fmla="*/ 777 w 1249"/>
                <a:gd name="T45" fmla="*/ 643 h 817"/>
                <a:gd name="T46" fmla="*/ 889 w 1249"/>
                <a:gd name="T47" fmla="*/ 665 h 817"/>
                <a:gd name="T48" fmla="*/ 999 w 1249"/>
                <a:gd name="T49" fmla="*/ 640 h 817"/>
                <a:gd name="T50" fmla="*/ 1070 w 1249"/>
                <a:gd name="T51" fmla="*/ 599 h 817"/>
                <a:gd name="T52" fmla="*/ 1142 w 1249"/>
                <a:gd name="T53" fmla="*/ 559 h 817"/>
                <a:gd name="T54" fmla="*/ 1213 w 1249"/>
                <a:gd name="T55" fmla="*/ 527 h 817"/>
                <a:gd name="T56" fmla="*/ 1243 w 1249"/>
                <a:gd name="T57" fmla="*/ 538 h 817"/>
                <a:gd name="T58" fmla="*/ 1189 w 1249"/>
                <a:gd name="T59" fmla="*/ 610 h 817"/>
                <a:gd name="T60" fmla="*/ 1108 w 1249"/>
                <a:gd name="T61" fmla="*/ 697 h 817"/>
                <a:gd name="T62" fmla="*/ 1034 w 1249"/>
                <a:gd name="T63" fmla="*/ 769 h 817"/>
                <a:gd name="T64" fmla="*/ 998 w 1249"/>
                <a:gd name="T65" fmla="*/ 800 h 817"/>
                <a:gd name="T66" fmla="*/ 976 w 1249"/>
                <a:gd name="T67" fmla="*/ 813 h 817"/>
                <a:gd name="T68" fmla="*/ 954 w 1249"/>
                <a:gd name="T69" fmla="*/ 816 h 817"/>
                <a:gd name="T70" fmla="*/ 931 w 1249"/>
                <a:gd name="T71" fmla="*/ 812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9" h="817">
                  <a:moveTo>
                    <a:pt x="920" y="809"/>
                  </a:moveTo>
                  <a:lnTo>
                    <a:pt x="869" y="792"/>
                  </a:lnTo>
                  <a:lnTo>
                    <a:pt x="821" y="772"/>
                  </a:lnTo>
                  <a:lnTo>
                    <a:pt x="775" y="748"/>
                  </a:lnTo>
                  <a:lnTo>
                    <a:pt x="730" y="724"/>
                  </a:lnTo>
                  <a:lnTo>
                    <a:pt x="685" y="697"/>
                  </a:lnTo>
                  <a:lnTo>
                    <a:pt x="642" y="671"/>
                  </a:lnTo>
                  <a:lnTo>
                    <a:pt x="598" y="644"/>
                  </a:lnTo>
                  <a:lnTo>
                    <a:pt x="556" y="623"/>
                  </a:lnTo>
                  <a:lnTo>
                    <a:pt x="422" y="580"/>
                  </a:lnTo>
                  <a:lnTo>
                    <a:pt x="307" y="534"/>
                  </a:lnTo>
                  <a:lnTo>
                    <a:pt x="208" y="479"/>
                  </a:lnTo>
                  <a:lnTo>
                    <a:pt x="129" y="415"/>
                  </a:lnTo>
                  <a:lnTo>
                    <a:pt x="66" y="337"/>
                  </a:lnTo>
                  <a:lnTo>
                    <a:pt x="23" y="244"/>
                  </a:lnTo>
                  <a:lnTo>
                    <a:pt x="0" y="132"/>
                  </a:lnTo>
                  <a:lnTo>
                    <a:pt x="0" y="0"/>
                  </a:lnTo>
                  <a:lnTo>
                    <a:pt x="21" y="31"/>
                  </a:lnTo>
                  <a:lnTo>
                    <a:pt x="48" y="64"/>
                  </a:lnTo>
                  <a:lnTo>
                    <a:pt x="76" y="99"/>
                  </a:lnTo>
                  <a:lnTo>
                    <a:pt x="106" y="137"/>
                  </a:lnTo>
                  <a:lnTo>
                    <a:pt x="129" y="175"/>
                  </a:lnTo>
                  <a:lnTo>
                    <a:pt x="145" y="216"/>
                  </a:lnTo>
                  <a:lnTo>
                    <a:pt x="152" y="256"/>
                  </a:lnTo>
                  <a:lnTo>
                    <a:pt x="147" y="300"/>
                  </a:lnTo>
                  <a:lnTo>
                    <a:pt x="149" y="330"/>
                  </a:lnTo>
                  <a:lnTo>
                    <a:pt x="154" y="353"/>
                  </a:lnTo>
                  <a:lnTo>
                    <a:pt x="162" y="370"/>
                  </a:lnTo>
                  <a:lnTo>
                    <a:pt x="173" y="384"/>
                  </a:lnTo>
                  <a:lnTo>
                    <a:pt x="186" y="393"/>
                  </a:lnTo>
                  <a:lnTo>
                    <a:pt x="206" y="403"/>
                  </a:lnTo>
                  <a:lnTo>
                    <a:pt x="229" y="415"/>
                  </a:lnTo>
                  <a:lnTo>
                    <a:pt x="259" y="431"/>
                  </a:lnTo>
                  <a:lnTo>
                    <a:pt x="311" y="466"/>
                  </a:lnTo>
                  <a:lnTo>
                    <a:pt x="352" y="485"/>
                  </a:lnTo>
                  <a:lnTo>
                    <a:pt x="384" y="490"/>
                  </a:lnTo>
                  <a:lnTo>
                    <a:pt x="413" y="487"/>
                  </a:lnTo>
                  <a:lnTo>
                    <a:pt x="439" y="479"/>
                  </a:lnTo>
                  <a:lnTo>
                    <a:pt x="467" y="474"/>
                  </a:lnTo>
                  <a:lnTo>
                    <a:pt x="498" y="474"/>
                  </a:lnTo>
                  <a:lnTo>
                    <a:pt x="538" y="486"/>
                  </a:lnTo>
                  <a:lnTo>
                    <a:pt x="595" y="517"/>
                  </a:lnTo>
                  <a:lnTo>
                    <a:pt x="645" y="551"/>
                  </a:lnTo>
                  <a:lnTo>
                    <a:pt x="689" y="586"/>
                  </a:lnTo>
                  <a:lnTo>
                    <a:pt x="734" y="618"/>
                  </a:lnTo>
                  <a:lnTo>
                    <a:pt x="777" y="643"/>
                  </a:lnTo>
                  <a:lnTo>
                    <a:pt x="830" y="660"/>
                  </a:lnTo>
                  <a:lnTo>
                    <a:pt x="889" y="665"/>
                  </a:lnTo>
                  <a:lnTo>
                    <a:pt x="965" y="658"/>
                  </a:lnTo>
                  <a:lnTo>
                    <a:pt x="999" y="640"/>
                  </a:lnTo>
                  <a:lnTo>
                    <a:pt x="1034" y="620"/>
                  </a:lnTo>
                  <a:lnTo>
                    <a:pt x="1070" y="599"/>
                  </a:lnTo>
                  <a:lnTo>
                    <a:pt x="1107" y="579"/>
                  </a:lnTo>
                  <a:lnTo>
                    <a:pt x="1142" y="559"/>
                  </a:lnTo>
                  <a:lnTo>
                    <a:pt x="1178" y="542"/>
                  </a:lnTo>
                  <a:lnTo>
                    <a:pt x="1213" y="527"/>
                  </a:lnTo>
                  <a:lnTo>
                    <a:pt x="1249" y="518"/>
                  </a:lnTo>
                  <a:lnTo>
                    <a:pt x="1243" y="538"/>
                  </a:lnTo>
                  <a:lnTo>
                    <a:pt x="1221" y="570"/>
                  </a:lnTo>
                  <a:lnTo>
                    <a:pt x="1189" y="610"/>
                  </a:lnTo>
                  <a:lnTo>
                    <a:pt x="1152" y="655"/>
                  </a:lnTo>
                  <a:lnTo>
                    <a:pt x="1108" y="697"/>
                  </a:lnTo>
                  <a:lnTo>
                    <a:pt x="1069" y="737"/>
                  </a:lnTo>
                  <a:lnTo>
                    <a:pt x="1034" y="769"/>
                  </a:lnTo>
                  <a:lnTo>
                    <a:pt x="1010" y="789"/>
                  </a:lnTo>
                  <a:lnTo>
                    <a:pt x="998" y="800"/>
                  </a:lnTo>
                  <a:lnTo>
                    <a:pt x="987" y="808"/>
                  </a:lnTo>
                  <a:lnTo>
                    <a:pt x="976" y="813"/>
                  </a:lnTo>
                  <a:lnTo>
                    <a:pt x="966" y="817"/>
                  </a:lnTo>
                  <a:lnTo>
                    <a:pt x="954" y="816"/>
                  </a:lnTo>
                  <a:lnTo>
                    <a:pt x="943" y="814"/>
                  </a:lnTo>
                  <a:lnTo>
                    <a:pt x="931" y="812"/>
                  </a:lnTo>
                  <a:lnTo>
                    <a:pt x="920" y="809"/>
                  </a:lnTo>
                  <a:close/>
                </a:path>
              </a:pathLst>
            </a:custGeom>
            <a:solidFill>
              <a:srgbClr val="DBF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2" name="Freeform 102"/>
            <p:cNvSpPr>
              <a:spLocks/>
            </p:cNvSpPr>
            <p:nvPr/>
          </p:nvSpPr>
          <p:spPr bwMode="auto">
            <a:xfrm>
              <a:off x="3967" y="3965"/>
              <a:ext cx="255" cy="91"/>
            </a:xfrm>
            <a:custGeom>
              <a:avLst/>
              <a:gdLst>
                <a:gd name="T0" fmla="*/ 267 w 1022"/>
                <a:gd name="T1" fmla="*/ 356 h 365"/>
                <a:gd name="T2" fmla="*/ 230 w 1022"/>
                <a:gd name="T3" fmla="*/ 365 h 365"/>
                <a:gd name="T4" fmla="*/ 186 w 1022"/>
                <a:gd name="T5" fmla="*/ 365 h 365"/>
                <a:gd name="T6" fmla="*/ 138 w 1022"/>
                <a:gd name="T7" fmla="*/ 353 h 365"/>
                <a:gd name="T8" fmla="*/ 91 w 1022"/>
                <a:gd name="T9" fmla="*/ 334 h 365"/>
                <a:gd name="T10" fmla="*/ 48 w 1022"/>
                <a:gd name="T11" fmla="*/ 306 h 365"/>
                <a:gd name="T12" fmla="*/ 17 w 1022"/>
                <a:gd name="T13" fmla="*/ 274 h 365"/>
                <a:gd name="T14" fmla="*/ 0 w 1022"/>
                <a:gd name="T15" fmla="*/ 236 h 365"/>
                <a:gd name="T16" fmla="*/ 6 w 1022"/>
                <a:gd name="T17" fmla="*/ 193 h 365"/>
                <a:gd name="T18" fmla="*/ 25 w 1022"/>
                <a:gd name="T19" fmla="*/ 180 h 365"/>
                <a:gd name="T20" fmla="*/ 65 w 1022"/>
                <a:gd name="T21" fmla="*/ 153 h 365"/>
                <a:gd name="T22" fmla="*/ 120 w 1022"/>
                <a:gd name="T23" fmla="*/ 116 h 365"/>
                <a:gd name="T24" fmla="*/ 186 w 1022"/>
                <a:gd name="T25" fmla="*/ 78 h 365"/>
                <a:gd name="T26" fmla="*/ 261 w 1022"/>
                <a:gd name="T27" fmla="*/ 40 h 365"/>
                <a:gd name="T28" fmla="*/ 339 w 1022"/>
                <a:gd name="T29" fmla="*/ 14 h 365"/>
                <a:gd name="T30" fmla="*/ 417 w 1022"/>
                <a:gd name="T31" fmla="*/ 0 h 365"/>
                <a:gd name="T32" fmla="*/ 493 w 1022"/>
                <a:gd name="T33" fmla="*/ 10 h 365"/>
                <a:gd name="T34" fmla="*/ 547 w 1022"/>
                <a:gd name="T35" fmla="*/ 14 h 365"/>
                <a:gd name="T36" fmla="*/ 595 w 1022"/>
                <a:gd name="T37" fmla="*/ 23 h 365"/>
                <a:gd name="T38" fmla="*/ 639 w 1022"/>
                <a:gd name="T39" fmla="*/ 36 h 365"/>
                <a:gd name="T40" fmla="*/ 683 w 1022"/>
                <a:gd name="T41" fmla="*/ 54 h 365"/>
                <a:gd name="T42" fmla="*/ 724 w 1022"/>
                <a:gd name="T43" fmla="*/ 72 h 365"/>
                <a:gd name="T44" fmla="*/ 767 w 1022"/>
                <a:gd name="T45" fmla="*/ 94 h 365"/>
                <a:gd name="T46" fmla="*/ 815 w 1022"/>
                <a:gd name="T47" fmla="*/ 117 h 365"/>
                <a:gd name="T48" fmla="*/ 869 w 1022"/>
                <a:gd name="T49" fmla="*/ 143 h 365"/>
                <a:gd name="T50" fmla="*/ 874 w 1022"/>
                <a:gd name="T51" fmla="*/ 144 h 365"/>
                <a:gd name="T52" fmla="*/ 892 w 1022"/>
                <a:gd name="T53" fmla="*/ 151 h 365"/>
                <a:gd name="T54" fmla="*/ 916 w 1022"/>
                <a:gd name="T55" fmla="*/ 157 h 365"/>
                <a:gd name="T56" fmla="*/ 946 w 1022"/>
                <a:gd name="T57" fmla="*/ 167 h 365"/>
                <a:gd name="T58" fmla="*/ 974 w 1022"/>
                <a:gd name="T59" fmla="*/ 175 h 365"/>
                <a:gd name="T60" fmla="*/ 998 w 1022"/>
                <a:gd name="T61" fmla="*/ 183 h 365"/>
                <a:gd name="T62" fmla="*/ 1015 w 1022"/>
                <a:gd name="T63" fmla="*/ 189 h 365"/>
                <a:gd name="T64" fmla="*/ 1022 w 1022"/>
                <a:gd name="T65" fmla="*/ 193 h 365"/>
                <a:gd name="T66" fmla="*/ 981 w 1022"/>
                <a:gd name="T67" fmla="*/ 195 h 365"/>
                <a:gd name="T68" fmla="*/ 930 w 1022"/>
                <a:gd name="T69" fmla="*/ 192 h 365"/>
                <a:gd name="T70" fmla="*/ 872 w 1022"/>
                <a:gd name="T71" fmla="*/ 188 h 365"/>
                <a:gd name="T72" fmla="*/ 812 w 1022"/>
                <a:gd name="T73" fmla="*/ 183 h 365"/>
                <a:gd name="T74" fmla="*/ 752 w 1022"/>
                <a:gd name="T75" fmla="*/ 176 h 365"/>
                <a:gd name="T76" fmla="*/ 697 w 1022"/>
                <a:gd name="T77" fmla="*/ 172 h 365"/>
                <a:gd name="T78" fmla="*/ 649 w 1022"/>
                <a:gd name="T79" fmla="*/ 169 h 365"/>
                <a:gd name="T80" fmla="*/ 613 w 1022"/>
                <a:gd name="T81" fmla="*/ 173 h 365"/>
                <a:gd name="T82" fmla="*/ 565 w 1022"/>
                <a:gd name="T83" fmla="*/ 191 h 365"/>
                <a:gd name="T84" fmla="*/ 521 w 1022"/>
                <a:gd name="T85" fmla="*/ 213 h 365"/>
                <a:gd name="T86" fmla="*/ 477 w 1022"/>
                <a:gd name="T87" fmla="*/ 240 h 365"/>
                <a:gd name="T88" fmla="*/ 438 w 1022"/>
                <a:gd name="T89" fmla="*/ 270 h 365"/>
                <a:gd name="T90" fmla="*/ 397 w 1022"/>
                <a:gd name="T91" fmla="*/ 297 h 365"/>
                <a:gd name="T92" fmla="*/ 356 w 1022"/>
                <a:gd name="T93" fmla="*/ 322 h 365"/>
                <a:gd name="T94" fmla="*/ 312 w 1022"/>
                <a:gd name="T95" fmla="*/ 341 h 365"/>
                <a:gd name="T96" fmla="*/ 267 w 1022"/>
                <a:gd name="T97" fmla="*/ 356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2" h="365">
                  <a:moveTo>
                    <a:pt x="267" y="356"/>
                  </a:moveTo>
                  <a:lnTo>
                    <a:pt x="230" y="365"/>
                  </a:lnTo>
                  <a:lnTo>
                    <a:pt x="186" y="365"/>
                  </a:lnTo>
                  <a:lnTo>
                    <a:pt x="138" y="353"/>
                  </a:lnTo>
                  <a:lnTo>
                    <a:pt x="91" y="334"/>
                  </a:lnTo>
                  <a:lnTo>
                    <a:pt x="48" y="306"/>
                  </a:lnTo>
                  <a:lnTo>
                    <a:pt x="17" y="274"/>
                  </a:lnTo>
                  <a:lnTo>
                    <a:pt x="0" y="236"/>
                  </a:lnTo>
                  <a:lnTo>
                    <a:pt x="6" y="193"/>
                  </a:lnTo>
                  <a:lnTo>
                    <a:pt x="25" y="180"/>
                  </a:lnTo>
                  <a:lnTo>
                    <a:pt x="65" y="153"/>
                  </a:lnTo>
                  <a:lnTo>
                    <a:pt x="120" y="116"/>
                  </a:lnTo>
                  <a:lnTo>
                    <a:pt x="186" y="78"/>
                  </a:lnTo>
                  <a:lnTo>
                    <a:pt x="261" y="40"/>
                  </a:lnTo>
                  <a:lnTo>
                    <a:pt x="339" y="14"/>
                  </a:lnTo>
                  <a:lnTo>
                    <a:pt x="417" y="0"/>
                  </a:lnTo>
                  <a:lnTo>
                    <a:pt x="493" y="10"/>
                  </a:lnTo>
                  <a:lnTo>
                    <a:pt x="547" y="14"/>
                  </a:lnTo>
                  <a:lnTo>
                    <a:pt x="595" y="23"/>
                  </a:lnTo>
                  <a:lnTo>
                    <a:pt x="639" y="36"/>
                  </a:lnTo>
                  <a:lnTo>
                    <a:pt x="683" y="54"/>
                  </a:lnTo>
                  <a:lnTo>
                    <a:pt x="724" y="72"/>
                  </a:lnTo>
                  <a:lnTo>
                    <a:pt x="767" y="94"/>
                  </a:lnTo>
                  <a:lnTo>
                    <a:pt x="815" y="117"/>
                  </a:lnTo>
                  <a:lnTo>
                    <a:pt x="869" y="143"/>
                  </a:lnTo>
                  <a:lnTo>
                    <a:pt x="874" y="144"/>
                  </a:lnTo>
                  <a:lnTo>
                    <a:pt x="892" y="151"/>
                  </a:lnTo>
                  <a:lnTo>
                    <a:pt x="916" y="157"/>
                  </a:lnTo>
                  <a:lnTo>
                    <a:pt x="946" y="167"/>
                  </a:lnTo>
                  <a:lnTo>
                    <a:pt x="974" y="175"/>
                  </a:lnTo>
                  <a:lnTo>
                    <a:pt x="998" y="183"/>
                  </a:lnTo>
                  <a:lnTo>
                    <a:pt x="1015" y="189"/>
                  </a:lnTo>
                  <a:lnTo>
                    <a:pt x="1022" y="193"/>
                  </a:lnTo>
                  <a:lnTo>
                    <a:pt x="981" y="195"/>
                  </a:lnTo>
                  <a:lnTo>
                    <a:pt x="930" y="192"/>
                  </a:lnTo>
                  <a:lnTo>
                    <a:pt x="872" y="188"/>
                  </a:lnTo>
                  <a:lnTo>
                    <a:pt x="812" y="183"/>
                  </a:lnTo>
                  <a:lnTo>
                    <a:pt x="752" y="176"/>
                  </a:lnTo>
                  <a:lnTo>
                    <a:pt x="697" y="172"/>
                  </a:lnTo>
                  <a:lnTo>
                    <a:pt x="649" y="169"/>
                  </a:lnTo>
                  <a:lnTo>
                    <a:pt x="613" y="173"/>
                  </a:lnTo>
                  <a:lnTo>
                    <a:pt x="565" y="191"/>
                  </a:lnTo>
                  <a:lnTo>
                    <a:pt x="521" y="213"/>
                  </a:lnTo>
                  <a:lnTo>
                    <a:pt x="477" y="240"/>
                  </a:lnTo>
                  <a:lnTo>
                    <a:pt x="438" y="270"/>
                  </a:lnTo>
                  <a:lnTo>
                    <a:pt x="397" y="297"/>
                  </a:lnTo>
                  <a:lnTo>
                    <a:pt x="356" y="322"/>
                  </a:lnTo>
                  <a:lnTo>
                    <a:pt x="312" y="341"/>
                  </a:lnTo>
                  <a:lnTo>
                    <a:pt x="267" y="356"/>
                  </a:lnTo>
                  <a:close/>
                </a:path>
              </a:pathLst>
            </a:custGeom>
            <a:solidFill>
              <a:srgbClr val="A6FA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3" name="Freeform 103"/>
            <p:cNvSpPr>
              <a:spLocks/>
            </p:cNvSpPr>
            <p:nvPr/>
          </p:nvSpPr>
          <p:spPr bwMode="auto">
            <a:xfrm>
              <a:off x="4229" y="3895"/>
              <a:ext cx="39" cy="109"/>
            </a:xfrm>
            <a:custGeom>
              <a:avLst/>
              <a:gdLst>
                <a:gd name="T0" fmla="*/ 54 w 155"/>
                <a:gd name="T1" fmla="*/ 435 h 435"/>
                <a:gd name="T2" fmla="*/ 25 w 155"/>
                <a:gd name="T3" fmla="*/ 389 h 435"/>
                <a:gd name="T4" fmla="*/ 10 w 155"/>
                <a:gd name="T5" fmla="*/ 342 h 435"/>
                <a:gd name="T6" fmla="*/ 1 w 155"/>
                <a:gd name="T7" fmla="*/ 293 h 435"/>
                <a:gd name="T8" fmla="*/ 0 w 155"/>
                <a:gd name="T9" fmla="*/ 245 h 435"/>
                <a:gd name="T10" fmla="*/ 0 w 155"/>
                <a:gd name="T11" fmla="*/ 195 h 435"/>
                <a:gd name="T12" fmla="*/ 2 w 155"/>
                <a:gd name="T13" fmla="*/ 144 h 435"/>
                <a:gd name="T14" fmla="*/ 4 w 155"/>
                <a:gd name="T15" fmla="*/ 94 h 435"/>
                <a:gd name="T16" fmla="*/ 1 w 155"/>
                <a:gd name="T17" fmla="*/ 43 h 435"/>
                <a:gd name="T18" fmla="*/ 10 w 155"/>
                <a:gd name="T19" fmla="*/ 28 h 435"/>
                <a:gd name="T20" fmla="*/ 20 w 155"/>
                <a:gd name="T21" fmla="*/ 18 h 435"/>
                <a:gd name="T22" fmla="*/ 24 w 155"/>
                <a:gd name="T23" fmla="*/ 11 h 435"/>
                <a:gd name="T24" fmla="*/ 30 w 155"/>
                <a:gd name="T25" fmla="*/ 7 h 435"/>
                <a:gd name="T26" fmla="*/ 37 w 155"/>
                <a:gd name="T27" fmla="*/ 3 h 435"/>
                <a:gd name="T28" fmla="*/ 46 w 155"/>
                <a:gd name="T29" fmla="*/ 0 h 435"/>
                <a:gd name="T30" fmla="*/ 52 w 155"/>
                <a:gd name="T31" fmla="*/ 32 h 435"/>
                <a:gd name="T32" fmla="*/ 61 w 155"/>
                <a:gd name="T33" fmla="*/ 66 h 435"/>
                <a:gd name="T34" fmla="*/ 70 w 155"/>
                <a:gd name="T35" fmla="*/ 98 h 435"/>
                <a:gd name="T36" fmla="*/ 80 w 155"/>
                <a:gd name="T37" fmla="*/ 131 h 435"/>
                <a:gd name="T38" fmla="*/ 88 w 155"/>
                <a:gd name="T39" fmla="*/ 163 h 435"/>
                <a:gd name="T40" fmla="*/ 97 w 155"/>
                <a:gd name="T41" fmla="*/ 200 h 435"/>
                <a:gd name="T42" fmla="*/ 104 w 155"/>
                <a:gd name="T43" fmla="*/ 236 h 435"/>
                <a:gd name="T44" fmla="*/ 110 w 155"/>
                <a:gd name="T45" fmla="*/ 277 h 435"/>
                <a:gd name="T46" fmla="*/ 113 w 155"/>
                <a:gd name="T47" fmla="*/ 289 h 435"/>
                <a:gd name="T48" fmla="*/ 119 w 155"/>
                <a:gd name="T49" fmla="*/ 304 h 435"/>
                <a:gd name="T50" fmla="*/ 125 w 155"/>
                <a:gd name="T51" fmla="*/ 318 h 435"/>
                <a:gd name="T52" fmla="*/ 133 w 155"/>
                <a:gd name="T53" fmla="*/ 334 h 435"/>
                <a:gd name="T54" fmla="*/ 139 w 155"/>
                <a:gd name="T55" fmla="*/ 349 h 435"/>
                <a:gd name="T56" fmla="*/ 146 w 155"/>
                <a:gd name="T57" fmla="*/ 364 h 435"/>
                <a:gd name="T58" fmla="*/ 151 w 155"/>
                <a:gd name="T59" fmla="*/ 378 h 435"/>
                <a:gd name="T60" fmla="*/ 155 w 155"/>
                <a:gd name="T61" fmla="*/ 393 h 435"/>
                <a:gd name="T62" fmla="*/ 142 w 155"/>
                <a:gd name="T63" fmla="*/ 401 h 435"/>
                <a:gd name="T64" fmla="*/ 129 w 155"/>
                <a:gd name="T65" fmla="*/ 409 h 435"/>
                <a:gd name="T66" fmla="*/ 116 w 155"/>
                <a:gd name="T67" fmla="*/ 415 h 435"/>
                <a:gd name="T68" fmla="*/ 105 w 155"/>
                <a:gd name="T69" fmla="*/ 422 h 435"/>
                <a:gd name="T70" fmla="*/ 92 w 155"/>
                <a:gd name="T71" fmla="*/ 426 h 435"/>
                <a:gd name="T72" fmla="*/ 79 w 155"/>
                <a:gd name="T73" fmla="*/ 430 h 435"/>
                <a:gd name="T74" fmla="*/ 66 w 155"/>
                <a:gd name="T75" fmla="*/ 433 h 435"/>
                <a:gd name="T76" fmla="*/ 54 w 155"/>
                <a:gd name="T77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5" h="435">
                  <a:moveTo>
                    <a:pt x="54" y="435"/>
                  </a:moveTo>
                  <a:lnTo>
                    <a:pt x="25" y="389"/>
                  </a:lnTo>
                  <a:lnTo>
                    <a:pt x="10" y="342"/>
                  </a:lnTo>
                  <a:lnTo>
                    <a:pt x="1" y="293"/>
                  </a:lnTo>
                  <a:lnTo>
                    <a:pt x="0" y="245"/>
                  </a:lnTo>
                  <a:lnTo>
                    <a:pt x="0" y="195"/>
                  </a:lnTo>
                  <a:lnTo>
                    <a:pt x="2" y="144"/>
                  </a:lnTo>
                  <a:lnTo>
                    <a:pt x="4" y="94"/>
                  </a:lnTo>
                  <a:lnTo>
                    <a:pt x="1" y="43"/>
                  </a:lnTo>
                  <a:lnTo>
                    <a:pt x="10" y="28"/>
                  </a:lnTo>
                  <a:lnTo>
                    <a:pt x="20" y="18"/>
                  </a:lnTo>
                  <a:lnTo>
                    <a:pt x="24" y="11"/>
                  </a:lnTo>
                  <a:lnTo>
                    <a:pt x="30" y="7"/>
                  </a:lnTo>
                  <a:lnTo>
                    <a:pt x="37" y="3"/>
                  </a:lnTo>
                  <a:lnTo>
                    <a:pt x="46" y="0"/>
                  </a:lnTo>
                  <a:lnTo>
                    <a:pt x="52" y="32"/>
                  </a:lnTo>
                  <a:lnTo>
                    <a:pt x="61" y="66"/>
                  </a:lnTo>
                  <a:lnTo>
                    <a:pt x="70" y="98"/>
                  </a:lnTo>
                  <a:lnTo>
                    <a:pt x="80" y="131"/>
                  </a:lnTo>
                  <a:lnTo>
                    <a:pt x="88" y="163"/>
                  </a:lnTo>
                  <a:lnTo>
                    <a:pt x="97" y="200"/>
                  </a:lnTo>
                  <a:lnTo>
                    <a:pt x="104" y="236"/>
                  </a:lnTo>
                  <a:lnTo>
                    <a:pt x="110" y="277"/>
                  </a:lnTo>
                  <a:lnTo>
                    <a:pt x="113" y="289"/>
                  </a:lnTo>
                  <a:lnTo>
                    <a:pt x="119" y="304"/>
                  </a:lnTo>
                  <a:lnTo>
                    <a:pt x="125" y="318"/>
                  </a:lnTo>
                  <a:lnTo>
                    <a:pt x="133" y="334"/>
                  </a:lnTo>
                  <a:lnTo>
                    <a:pt x="139" y="349"/>
                  </a:lnTo>
                  <a:lnTo>
                    <a:pt x="146" y="364"/>
                  </a:lnTo>
                  <a:lnTo>
                    <a:pt x="151" y="378"/>
                  </a:lnTo>
                  <a:lnTo>
                    <a:pt x="155" y="393"/>
                  </a:lnTo>
                  <a:lnTo>
                    <a:pt x="142" y="401"/>
                  </a:lnTo>
                  <a:lnTo>
                    <a:pt x="129" y="409"/>
                  </a:lnTo>
                  <a:lnTo>
                    <a:pt x="116" y="415"/>
                  </a:lnTo>
                  <a:lnTo>
                    <a:pt x="105" y="422"/>
                  </a:lnTo>
                  <a:lnTo>
                    <a:pt x="92" y="426"/>
                  </a:lnTo>
                  <a:lnTo>
                    <a:pt x="79" y="430"/>
                  </a:lnTo>
                  <a:lnTo>
                    <a:pt x="66" y="433"/>
                  </a:lnTo>
                  <a:lnTo>
                    <a:pt x="54" y="435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4" name="Freeform 104"/>
            <p:cNvSpPr>
              <a:spLocks/>
            </p:cNvSpPr>
            <p:nvPr/>
          </p:nvSpPr>
          <p:spPr bwMode="auto">
            <a:xfrm>
              <a:off x="4201" y="3915"/>
              <a:ext cx="24" cy="86"/>
            </a:xfrm>
            <a:custGeom>
              <a:avLst/>
              <a:gdLst>
                <a:gd name="T0" fmla="*/ 96 w 96"/>
                <a:gd name="T1" fmla="*/ 343 h 343"/>
                <a:gd name="T2" fmla="*/ 85 w 96"/>
                <a:gd name="T3" fmla="*/ 340 h 343"/>
                <a:gd name="T4" fmla="*/ 76 w 96"/>
                <a:gd name="T5" fmla="*/ 339 h 343"/>
                <a:gd name="T6" fmla="*/ 66 w 96"/>
                <a:gd name="T7" fmla="*/ 337 h 343"/>
                <a:gd name="T8" fmla="*/ 59 w 96"/>
                <a:gd name="T9" fmla="*/ 336 h 343"/>
                <a:gd name="T10" fmla="*/ 50 w 96"/>
                <a:gd name="T11" fmla="*/ 333 h 343"/>
                <a:gd name="T12" fmla="*/ 41 w 96"/>
                <a:gd name="T13" fmla="*/ 331 h 343"/>
                <a:gd name="T14" fmla="*/ 33 w 96"/>
                <a:gd name="T15" fmla="*/ 328 h 343"/>
                <a:gd name="T16" fmla="*/ 25 w 96"/>
                <a:gd name="T17" fmla="*/ 327 h 343"/>
                <a:gd name="T18" fmla="*/ 10 w 96"/>
                <a:gd name="T19" fmla="*/ 287 h 343"/>
                <a:gd name="T20" fmla="*/ 2 w 96"/>
                <a:gd name="T21" fmla="*/ 240 h 343"/>
                <a:gd name="T22" fmla="*/ 0 w 96"/>
                <a:gd name="T23" fmla="*/ 190 h 343"/>
                <a:gd name="T24" fmla="*/ 5 w 96"/>
                <a:gd name="T25" fmla="*/ 139 h 343"/>
                <a:gd name="T26" fmla="*/ 14 w 96"/>
                <a:gd name="T27" fmla="*/ 90 h 343"/>
                <a:gd name="T28" fmla="*/ 32 w 96"/>
                <a:gd name="T29" fmla="*/ 49 h 343"/>
                <a:gd name="T30" fmla="*/ 56 w 96"/>
                <a:gd name="T31" fmla="*/ 17 h 343"/>
                <a:gd name="T32" fmla="*/ 89 w 96"/>
                <a:gd name="T33" fmla="*/ 0 h 343"/>
                <a:gd name="T34" fmla="*/ 89 w 96"/>
                <a:gd name="T35" fmla="*/ 21 h 343"/>
                <a:gd name="T36" fmla="*/ 92 w 96"/>
                <a:gd name="T37" fmla="*/ 63 h 343"/>
                <a:gd name="T38" fmla="*/ 92 w 96"/>
                <a:gd name="T39" fmla="*/ 118 h 343"/>
                <a:gd name="T40" fmla="*/ 94 w 96"/>
                <a:gd name="T41" fmla="*/ 179 h 343"/>
                <a:gd name="T42" fmla="*/ 94 w 96"/>
                <a:gd name="T43" fmla="*/ 239 h 343"/>
                <a:gd name="T44" fmla="*/ 96 w 96"/>
                <a:gd name="T45" fmla="*/ 291 h 343"/>
                <a:gd name="T46" fmla="*/ 96 w 96"/>
                <a:gd name="T47" fmla="*/ 327 h 343"/>
                <a:gd name="T48" fmla="*/ 96 w 96"/>
                <a:gd name="T49" fmla="*/ 343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343">
                  <a:moveTo>
                    <a:pt x="96" y="343"/>
                  </a:moveTo>
                  <a:lnTo>
                    <a:pt x="85" y="340"/>
                  </a:lnTo>
                  <a:lnTo>
                    <a:pt x="76" y="339"/>
                  </a:lnTo>
                  <a:lnTo>
                    <a:pt x="66" y="337"/>
                  </a:lnTo>
                  <a:lnTo>
                    <a:pt x="59" y="336"/>
                  </a:lnTo>
                  <a:lnTo>
                    <a:pt x="50" y="333"/>
                  </a:lnTo>
                  <a:lnTo>
                    <a:pt x="41" y="331"/>
                  </a:lnTo>
                  <a:lnTo>
                    <a:pt x="33" y="328"/>
                  </a:lnTo>
                  <a:lnTo>
                    <a:pt x="25" y="327"/>
                  </a:lnTo>
                  <a:lnTo>
                    <a:pt x="10" y="287"/>
                  </a:lnTo>
                  <a:lnTo>
                    <a:pt x="2" y="240"/>
                  </a:lnTo>
                  <a:lnTo>
                    <a:pt x="0" y="190"/>
                  </a:lnTo>
                  <a:lnTo>
                    <a:pt x="5" y="139"/>
                  </a:lnTo>
                  <a:lnTo>
                    <a:pt x="14" y="90"/>
                  </a:lnTo>
                  <a:lnTo>
                    <a:pt x="32" y="49"/>
                  </a:lnTo>
                  <a:lnTo>
                    <a:pt x="56" y="17"/>
                  </a:lnTo>
                  <a:lnTo>
                    <a:pt x="89" y="0"/>
                  </a:lnTo>
                  <a:lnTo>
                    <a:pt x="89" y="21"/>
                  </a:lnTo>
                  <a:lnTo>
                    <a:pt x="92" y="63"/>
                  </a:lnTo>
                  <a:lnTo>
                    <a:pt x="92" y="118"/>
                  </a:lnTo>
                  <a:lnTo>
                    <a:pt x="94" y="179"/>
                  </a:lnTo>
                  <a:lnTo>
                    <a:pt x="94" y="239"/>
                  </a:lnTo>
                  <a:lnTo>
                    <a:pt x="96" y="291"/>
                  </a:lnTo>
                  <a:lnTo>
                    <a:pt x="96" y="327"/>
                  </a:lnTo>
                  <a:lnTo>
                    <a:pt x="96" y="343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5" name="Freeform 105"/>
            <p:cNvSpPr>
              <a:spLocks/>
            </p:cNvSpPr>
            <p:nvPr/>
          </p:nvSpPr>
          <p:spPr bwMode="auto">
            <a:xfrm>
              <a:off x="4247" y="3858"/>
              <a:ext cx="50" cy="124"/>
            </a:xfrm>
            <a:custGeom>
              <a:avLst/>
              <a:gdLst>
                <a:gd name="T0" fmla="*/ 110 w 202"/>
                <a:gd name="T1" fmla="*/ 497 h 497"/>
                <a:gd name="T2" fmla="*/ 96 w 202"/>
                <a:gd name="T3" fmla="*/ 475 h 497"/>
                <a:gd name="T4" fmla="*/ 87 w 202"/>
                <a:gd name="T5" fmla="*/ 455 h 497"/>
                <a:gd name="T6" fmla="*/ 78 w 202"/>
                <a:gd name="T7" fmla="*/ 436 h 497"/>
                <a:gd name="T8" fmla="*/ 75 w 202"/>
                <a:gd name="T9" fmla="*/ 417 h 497"/>
                <a:gd name="T10" fmla="*/ 69 w 202"/>
                <a:gd name="T11" fmla="*/ 397 h 497"/>
                <a:gd name="T12" fmla="*/ 67 w 202"/>
                <a:gd name="T13" fmla="*/ 379 h 497"/>
                <a:gd name="T14" fmla="*/ 63 w 202"/>
                <a:gd name="T15" fmla="*/ 358 h 497"/>
                <a:gd name="T16" fmla="*/ 62 w 202"/>
                <a:gd name="T17" fmla="*/ 338 h 497"/>
                <a:gd name="T18" fmla="*/ 49 w 202"/>
                <a:gd name="T19" fmla="*/ 298 h 497"/>
                <a:gd name="T20" fmla="*/ 34 w 202"/>
                <a:gd name="T21" fmla="*/ 253 h 497"/>
                <a:gd name="T22" fmla="*/ 17 w 202"/>
                <a:gd name="T23" fmla="*/ 202 h 497"/>
                <a:gd name="T24" fmla="*/ 5 w 202"/>
                <a:gd name="T25" fmla="*/ 153 h 497"/>
                <a:gd name="T26" fmla="*/ 0 w 202"/>
                <a:gd name="T27" fmla="*/ 102 h 497"/>
                <a:gd name="T28" fmla="*/ 9 w 202"/>
                <a:gd name="T29" fmla="*/ 58 h 497"/>
                <a:gd name="T30" fmla="*/ 32 w 202"/>
                <a:gd name="T31" fmla="*/ 22 h 497"/>
                <a:gd name="T32" fmla="*/ 77 w 202"/>
                <a:gd name="T33" fmla="*/ 0 h 497"/>
                <a:gd name="T34" fmla="*/ 81 w 202"/>
                <a:gd name="T35" fmla="*/ 50 h 497"/>
                <a:gd name="T36" fmla="*/ 86 w 202"/>
                <a:gd name="T37" fmla="*/ 100 h 497"/>
                <a:gd name="T38" fmla="*/ 94 w 202"/>
                <a:gd name="T39" fmla="*/ 147 h 497"/>
                <a:gd name="T40" fmla="*/ 103 w 202"/>
                <a:gd name="T41" fmla="*/ 195 h 497"/>
                <a:gd name="T42" fmla="*/ 113 w 202"/>
                <a:gd name="T43" fmla="*/ 242 h 497"/>
                <a:gd name="T44" fmla="*/ 127 w 202"/>
                <a:gd name="T45" fmla="*/ 290 h 497"/>
                <a:gd name="T46" fmla="*/ 143 w 202"/>
                <a:gd name="T47" fmla="*/ 338 h 497"/>
                <a:gd name="T48" fmla="*/ 163 w 202"/>
                <a:gd name="T49" fmla="*/ 388 h 497"/>
                <a:gd name="T50" fmla="*/ 175 w 202"/>
                <a:gd name="T51" fmla="*/ 408 h 497"/>
                <a:gd name="T52" fmla="*/ 185 w 202"/>
                <a:gd name="T53" fmla="*/ 424 h 497"/>
                <a:gd name="T54" fmla="*/ 191 w 202"/>
                <a:gd name="T55" fmla="*/ 435 h 497"/>
                <a:gd name="T56" fmla="*/ 196 w 202"/>
                <a:gd name="T57" fmla="*/ 444 h 497"/>
                <a:gd name="T58" fmla="*/ 200 w 202"/>
                <a:gd name="T59" fmla="*/ 453 h 497"/>
                <a:gd name="T60" fmla="*/ 202 w 202"/>
                <a:gd name="T61" fmla="*/ 463 h 497"/>
                <a:gd name="T62" fmla="*/ 189 w 202"/>
                <a:gd name="T63" fmla="*/ 465 h 497"/>
                <a:gd name="T64" fmla="*/ 176 w 202"/>
                <a:gd name="T65" fmla="*/ 469 h 497"/>
                <a:gd name="T66" fmla="*/ 163 w 202"/>
                <a:gd name="T67" fmla="*/ 475 h 497"/>
                <a:gd name="T68" fmla="*/ 152 w 202"/>
                <a:gd name="T69" fmla="*/ 481 h 497"/>
                <a:gd name="T70" fmla="*/ 139 w 202"/>
                <a:gd name="T71" fmla="*/ 485 h 497"/>
                <a:gd name="T72" fmla="*/ 127 w 202"/>
                <a:gd name="T73" fmla="*/ 491 h 497"/>
                <a:gd name="T74" fmla="*/ 117 w 202"/>
                <a:gd name="T75" fmla="*/ 493 h 497"/>
                <a:gd name="T76" fmla="*/ 110 w 202"/>
                <a:gd name="T77" fmla="*/ 497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497">
                  <a:moveTo>
                    <a:pt x="110" y="497"/>
                  </a:moveTo>
                  <a:lnTo>
                    <a:pt x="96" y="475"/>
                  </a:lnTo>
                  <a:lnTo>
                    <a:pt x="87" y="455"/>
                  </a:lnTo>
                  <a:lnTo>
                    <a:pt x="78" y="436"/>
                  </a:lnTo>
                  <a:lnTo>
                    <a:pt x="75" y="417"/>
                  </a:lnTo>
                  <a:lnTo>
                    <a:pt x="69" y="397"/>
                  </a:lnTo>
                  <a:lnTo>
                    <a:pt x="67" y="379"/>
                  </a:lnTo>
                  <a:lnTo>
                    <a:pt x="63" y="358"/>
                  </a:lnTo>
                  <a:lnTo>
                    <a:pt x="62" y="338"/>
                  </a:lnTo>
                  <a:lnTo>
                    <a:pt x="49" y="298"/>
                  </a:lnTo>
                  <a:lnTo>
                    <a:pt x="34" y="253"/>
                  </a:lnTo>
                  <a:lnTo>
                    <a:pt x="17" y="202"/>
                  </a:lnTo>
                  <a:lnTo>
                    <a:pt x="5" y="153"/>
                  </a:lnTo>
                  <a:lnTo>
                    <a:pt x="0" y="102"/>
                  </a:lnTo>
                  <a:lnTo>
                    <a:pt x="9" y="58"/>
                  </a:lnTo>
                  <a:lnTo>
                    <a:pt x="32" y="22"/>
                  </a:lnTo>
                  <a:lnTo>
                    <a:pt x="77" y="0"/>
                  </a:lnTo>
                  <a:lnTo>
                    <a:pt x="81" y="50"/>
                  </a:lnTo>
                  <a:lnTo>
                    <a:pt x="86" y="100"/>
                  </a:lnTo>
                  <a:lnTo>
                    <a:pt x="94" y="147"/>
                  </a:lnTo>
                  <a:lnTo>
                    <a:pt x="103" y="195"/>
                  </a:lnTo>
                  <a:lnTo>
                    <a:pt x="113" y="242"/>
                  </a:lnTo>
                  <a:lnTo>
                    <a:pt x="127" y="290"/>
                  </a:lnTo>
                  <a:lnTo>
                    <a:pt x="143" y="338"/>
                  </a:lnTo>
                  <a:lnTo>
                    <a:pt x="163" y="388"/>
                  </a:lnTo>
                  <a:lnTo>
                    <a:pt x="175" y="408"/>
                  </a:lnTo>
                  <a:lnTo>
                    <a:pt x="185" y="424"/>
                  </a:lnTo>
                  <a:lnTo>
                    <a:pt x="191" y="435"/>
                  </a:lnTo>
                  <a:lnTo>
                    <a:pt x="196" y="444"/>
                  </a:lnTo>
                  <a:lnTo>
                    <a:pt x="200" y="453"/>
                  </a:lnTo>
                  <a:lnTo>
                    <a:pt x="202" y="463"/>
                  </a:lnTo>
                  <a:lnTo>
                    <a:pt x="189" y="465"/>
                  </a:lnTo>
                  <a:lnTo>
                    <a:pt x="176" y="469"/>
                  </a:lnTo>
                  <a:lnTo>
                    <a:pt x="163" y="475"/>
                  </a:lnTo>
                  <a:lnTo>
                    <a:pt x="152" y="481"/>
                  </a:lnTo>
                  <a:lnTo>
                    <a:pt x="139" y="485"/>
                  </a:lnTo>
                  <a:lnTo>
                    <a:pt x="127" y="491"/>
                  </a:lnTo>
                  <a:lnTo>
                    <a:pt x="117" y="493"/>
                  </a:lnTo>
                  <a:lnTo>
                    <a:pt x="110" y="497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6" name="Freeform 106"/>
            <p:cNvSpPr>
              <a:spLocks/>
            </p:cNvSpPr>
            <p:nvPr/>
          </p:nvSpPr>
          <p:spPr bwMode="auto">
            <a:xfrm>
              <a:off x="3743" y="3999"/>
              <a:ext cx="122" cy="50"/>
            </a:xfrm>
            <a:custGeom>
              <a:avLst/>
              <a:gdLst>
                <a:gd name="T0" fmla="*/ 168 w 488"/>
                <a:gd name="T1" fmla="*/ 197 h 200"/>
                <a:gd name="T2" fmla="*/ 144 w 488"/>
                <a:gd name="T3" fmla="*/ 200 h 200"/>
                <a:gd name="T4" fmla="*/ 116 w 488"/>
                <a:gd name="T5" fmla="*/ 200 h 200"/>
                <a:gd name="T6" fmla="*/ 86 w 488"/>
                <a:gd name="T7" fmla="*/ 198 h 200"/>
                <a:gd name="T8" fmla="*/ 58 w 488"/>
                <a:gd name="T9" fmla="*/ 194 h 200"/>
                <a:gd name="T10" fmla="*/ 32 w 488"/>
                <a:gd name="T11" fmla="*/ 186 h 200"/>
                <a:gd name="T12" fmla="*/ 13 w 488"/>
                <a:gd name="T13" fmla="*/ 174 h 200"/>
                <a:gd name="T14" fmla="*/ 0 w 488"/>
                <a:gd name="T15" fmla="*/ 158 h 200"/>
                <a:gd name="T16" fmla="*/ 0 w 488"/>
                <a:gd name="T17" fmla="*/ 138 h 200"/>
                <a:gd name="T18" fmla="*/ 43 w 488"/>
                <a:gd name="T19" fmla="*/ 113 h 200"/>
                <a:gd name="T20" fmla="*/ 100 w 488"/>
                <a:gd name="T21" fmla="*/ 84 h 200"/>
                <a:gd name="T22" fmla="*/ 167 w 488"/>
                <a:gd name="T23" fmla="*/ 53 h 200"/>
                <a:gd name="T24" fmla="*/ 239 w 488"/>
                <a:gd name="T25" fmla="*/ 27 h 200"/>
                <a:gd name="T26" fmla="*/ 311 w 488"/>
                <a:gd name="T27" fmla="*/ 7 h 200"/>
                <a:gd name="T28" fmla="*/ 380 w 488"/>
                <a:gd name="T29" fmla="*/ 0 h 200"/>
                <a:gd name="T30" fmla="*/ 439 w 488"/>
                <a:gd name="T31" fmla="*/ 11 h 200"/>
                <a:gd name="T32" fmla="*/ 488 w 488"/>
                <a:gd name="T33" fmla="*/ 45 h 200"/>
                <a:gd name="T34" fmla="*/ 485 w 488"/>
                <a:gd name="T35" fmla="*/ 49 h 200"/>
                <a:gd name="T36" fmla="*/ 484 w 488"/>
                <a:gd name="T37" fmla="*/ 57 h 200"/>
                <a:gd name="T38" fmla="*/ 440 w 488"/>
                <a:gd name="T39" fmla="*/ 81 h 200"/>
                <a:gd name="T40" fmla="*/ 402 w 488"/>
                <a:gd name="T41" fmla="*/ 104 h 200"/>
                <a:gd name="T42" fmla="*/ 363 w 488"/>
                <a:gd name="T43" fmla="*/ 124 h 200"/>
                <a:gd name="T44" fmla="*/ 327 w 488"/>
                <a:gd name="T45" fmla="*/ 144 h 200"/>
                <a:gd name="T46" fmla="*/ 289 w 488"/>
                <a:gd name="T47" fmla="*/ 158 h 200"/>
                <a:gd name="T48" fmla="*/ 252 w 488"/>
                <a:gd name="T49" fmla="*/ 174 h 200"/>
                <a:gd name="T50" fmla="*/ 211 w 488"/>
                <a:gd name="T51" fmla="*/ 185 h 200"/>
                <a:gd name="T52" fmla="*/ 168 w 488"/>
                <a:gd name="T53" fmla="*/ 197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8" h="200">
                  <a:moveTo>
                    <a:pt x="168" y="197"/>
                  </a:moveTo>
                  <a:lnTo>
                    <a:pt x="144" y="200"/>
                  </a:lnTo>
                  <a:lnTo>
                    <a:pt x="116" y="200"/>
                  </a:lnTo>
                  <a:lnTo>
                    <a:pt x="86" y="198"/>
                  </a:lnTo>
                  <a:lnTo>
                    <a:pt x="58" y="194"/>
                  </a:lnTo>
                  <a:lnTo>
                    <a:pt x="32" y="186"/>
                  </a:lnTo>
                  <a:lnTo>
                    <a:pt x="13" y="174"/>
                  </a:lnTo>
                  <a:lnTo>
                    <a:pt x="0" y="158"/>
                  </a:lnTo>
                  <a:lnTo>
                    <a:pt x="0" y="138"/>
                  </a:lnTo>
                  <a:lnTo>
                    <a:pt x="43" y="113"/>
                  </a:lnTo>
                  <a:lnTo>
                    <a:pt x="100" y="84"/>
                  </a:lnTo>
                  <a:lnTo>
                    <a:pt x="167" y="53"/>
                  </a:lnTo>
                  <a:lnTo>
                    <a:pt x="239" y="27"/>
                  </a:lnTo>
                  <a:lnTo>
                    <a:pt x="311" y="7"/>
                  </a:lnTo>
                  <a:lnTo>
                    <a:pt x="380" y="0"/>
                  </a:lnTo>
                  <a:lnTo>
                    <a:pt x="439" y="11"/>
                  </a:lnTo>
                  <a:lnTo>
                    <a:pt x="488" y="45"/>
                  </a:lnTo>
                  <a:lnTo>
                    <a:pt x="485" y="49"/>
                  </a:lnTo>
                  <a:lnTo>
                    <a:pt x="484" y="57"/>
                  </a:lnTo>
                  <a:lnTo>
                    <a:pt x="440" y="81"/>
                  </a:lnTo>
                  <a:lnTo>
                    <a:pt x="402" y="104"/>
                  </a:lnTo>
                  <a:lnTo>
                    <a:pt x="363" y="124"/>
                  </a:lnTo>
                  <a:lnTo>
                    <a:pt x="327" y="144"/>
                  </a:lnTo>
                  <a:lnTo>
                    <a:pt x="289" y="158"/>
                  </a:lnTo>
                  <a:lnTo>
                    <a:pt x="252" y="174"/>
                  </a:lnTo>
                  <a:lnTo>
                    <a:pt x="211" y="185"/>
                  </a:lnTo>
                  <a:lnTo>
                    <a:pt x="168" y="197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7" name="Freeform 107"/>
            <p:cNvSpPr>
              <a:spLocks/>
            </p:cNvSpPr>
            <p:nvPr/>
          </p:nvSpPr>
          <p:spPr bwMode="auto">
            <a:xfrm>
              <a:off x="4160" y="3939"/>
              <a:ext cx="37" cy="51"/>
            </a:xfrm>
            <a:custGeom>
              <a:avLst/>
              <a:gdLst>
                <a:gd name="T0" fmla="*/ 120 w 147"/>
                <a:gd name="T1" fmla="*/ 205 h 205"/>
                <a:gd name="T2" fmla="*/ 101 w 147"/>
                <a:gd name="T3" fmla="*/ 194 h 205"/>
                <a:gd name="T4" fmla="*/ 82 w 147"/>
                <a:gd name="T5" fmla="*/ 184 h 205"/>
                <a:gd name="T6" fmla="*/ 63 w 147"/>
                <a:gd name="T7" fmla="*/ 172 h 205"/>
                <a:gd name="T8" fmla="*/ 45 w 147"/>
                <a:gd name="T9" fmla="*/ 161 h 205"/>
                <a:gd name="T10" fmla="*/ 28 w 147"/>
                <a:gd name="T11" fmla="*/ 148 h 205"/>
                <a:gd name="T12" fmla="*/ 14 w 147"/>
                <a:gd name="T13" fmla="*/ 133 h 205"/>
                <a:gd name="T14" fmla="*/ 4 w 147"/>
                <a:gd name="T15" fmla="*/ 117 h 205"/>
                <a:gd name="T16" fmla="*/ 0 w 147"/>
                <a:gd name="T17" fmla="*/ 101 h 205"/>
                <a:gd name="T18" fmla="*/ 12 w 147"/>
                <a:gd name="T19" fmla="*/ 92 h 205"/>
                <a:gd name="T20" fmla="*/ 32 w 147"/>
                <a:gd name="T21" fmla="*/ 78 h 205"/>
                <a:gd name="T22" fmla="*/ 54 w 147"/>
                <a:gd name="T23" fmla="*/ 63 h 205"/>
                <a:gd name="T24" fmla="*/ 78 w 147"/>
                <a:gd name="T25" fmla="*/ 45 h 205"/>
                <a:gd name="T26" fmla="*/ 100 w 147"/>
                <a:gd name="T27" fmla="*/ 27 h 205"/>
                <a:gd name="T28" fmla="*/ 120 w 147"/>
                <a:gd name="T29" fmla="*/ 13 h 205"/>
                <a:gd name="T30" fmla="*/ 136 w 147"/>
                <a:gd name="T31" fmla="*/ 3 h 205"/>
                <a:gd name="T32" fmla="*/ 143 w 147"/>
                <a:gd name="T33" fmla="*/ 0 h 205"/>
                <a:gd name="T34" fmla="*/ 146 w 147"/>
                <a:gd name="T35" fmla="*/ 23 h 205"/>
                <a:gd name="T36" fmla="*/ 147 w 147"/>
                <a:gd name="T37" fmla="*/ 47 h 205"/>
                <a:gd name="T38" fmla="*/ 146 w 147"/>
                <a:gd name="T39" fmla="*/ 71 h 205"/>
                <a:gd name="T40" fmla="*/ 145 w 147"/>
                <a:gd name="T41" fmla="*/ 97 h 205"/>
                <a:gd name="T42" fmla="*/ 141 w 147"/>
                <a:gd name="T43" fmla="*/ 122 h 205"/>
                <a:gd name="T44" fmla="*/ 138 w 147"/>
                <a:gd name="T45" fmla="*/ 149 h 205"/>
                <a:gd name="T46" fmla="*/ 134 w 147"/>
                <a:gd name="T47" fmla="*/ 177 h 205"/>
                <a:gd name="T48" fmla="*/ 132 w 147"/>
                <a:gd name="T49" fmla="*/ 205 h 205"/>
                <a:gd name="T50" fmla="*/ 125 w 147"/>
                <a:gd name="T51" fmla="*/ 205 h 205"/>
                <a:gd name="T52" fmla="*/ 120 w 147"/>
                <a:gd name="T53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7" h="205">
                  <a:moveTo>
                    <a:pt x="120" y="205"/>
                  </a:moveTo>
                  <a:lnTo>
                    <a:pt x="101" y="194"/>
                  </a:lnTo>
                  <a:lnTo>
                    <a:pt x="82" y="184"/>
                  </a:lnTo>
                  <a:lnTo>
                    <a:pt x="63" y="172"/>
                  </a:lnTo>
                  <a:lnTo>
                    <a:pt x="45" y="161"/>
                  </a:lnTo>
                  <a:lnTo>
                    <a:pt x="28" y="148"/>
                  </a:lnTo>
                  <a:lnTo>
                    <a:pt x="14" y="133"/>
                  </a:lnTo>
                  <a:lnTo>
                    <a:pt x="4" y="117"/>
                  </a:lnTo>
                  <a:lnTo>
                    <a:pt x="0" y="101"/>
                  </a:lnTo>
                  <a:lnTo>
                    <a:pt x="12" y="92"/>
                  </a:lnTo>
                  <a:lnTo>
                    <a:pt x="32" y="78"/>
                  </a:lnTo>
                  <a:lnTo>
                    <a:pt x="54" y="63"/>
                  </a:lnTo>
                  <a:lnTo>
                    <a:pt x="78" y="45"/>
                  </a:lnTo>
                  <a:lnTo>
                    <a:pt x="100" y="27"/>
                  </a:lnTo>
                  <a:lnTo>
                    <a:pt x="120" y="13"/>
                  </a:lnTo>
                  <a:lnTo>
                    <a:pt x="136" y="3"/>
                  </a:lnTo>
                  <a:lnTo>
                    <a:pt x="143" y="0"/>
                  </a:lnTo>
                  <a:lnTo>
                    <a:pt x="146" y="23"/>
                  </a:lnTo>
                  <a:lnTo>
                    <a:pt x="147" y="47"/>
                  </a:lnTo>
                  <a:lnTo>
                    <a:pt x="146" y="71"/>
                  </a:lnTo>
                  <a:lnTo>
                    <a:pt x="145" y="97"/>
                  </a:lnTo>
                  <a:lnTo>
                    <a:pt x="141" y="122"/>
                  </a:lnTo>
                  <a:lnTo>
                    <a:pt x="138" y="149"/>
                  </a:lnTo>
                  <a:lnTo>
                    <a:pt x="134" y="177"/>
                  </a:lnTo>
                  <a:lnTo>
                    <a:pt x="132" y="205"/>
                  </a:lnTo>
                  <a:lnTo>
                    <a:pt x="125" y="205"/>
                  </a:lnTo>
                  <a:lnTo>
                    <a:pt x="120" y="205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8" name="Freeform 108"/>
            <p:cNvSpPr>
              <a:spLocks/>
            </p:cNvSpPr>
            <p:nvPr/>
          </p:nvSpPr>
          <p:spPr bwMode="auto">
            <a:xfrm>
              <a:off x="4275" y="3773"/>
              <a:ext cx="91" cy="201"/>
            </a:xfrm>
            <a:custGeom>
              <a:avLst/>
              <a:gdLst>
                <a:gd name="T0" fmla="*/ 181 w 365"/>
                <a:gd name="T1" fmla="*/ 789 h 802"/>
                <a:gd name="T2" fmla="*/ 123 w 365"/>
                <a:gd name="T3" fmla="*/ 765 h 802"/>
                <a:gd name="T4" fmla="*/ 81 w 365"/>
                <a:gd name="T5" fmla="*/ 722 h 802"/>
                <a:gd name="T6" fmla="*/ 48 w 365"/>
                <a:gd name="T7" fmla="*/ 662 h 802"/>
                <a:gd name="T8" fmla="*/ 27 w 365"/>
                <a:gd name="T9" fmla="*/ 595 h 802"/>
                <a:gd name="T10" fmla="*/ 12 w 365"/>
                <a:gd name="T11" fmla="*/ 520 h 802"/>
                <a:gd name="T12" fmla="*/ 4 w 365"/>
                <a:gd name="T13" fmla="*/ 448 h 802"/>
                <a:gd name="T14" fmla="*/ 0 w 365"/>
                <a:gd name="T15" fmla="*/ 382 h 802"/>
                <a:gd name="T16" fmla="*/ 0 w 365"/>
                <a:gd name="T17" fmla="*/ 330 h 802"/>
                <a:gd name="T18" fmla="*/ 5 w 365"/>
                <a:gd name="T19" fmla="*/ 286 h 802"/>
                <a:gd name="T20" fmla="*/ 14 w 365"/>
                <a:gd name="T21" fmla="*/ 245 h 802"/>
                <a:gd name="T22" fmla="*/ 22 w 365"/>
                <a:gd name="T23" fmla="*/ 203 h 802"/>
                <a:gd name="T24" fmla="*/ 32 w 365"/>
                <a:gd name="T25" fmla="*/ 162 h 802"/>
                <a:gd name="T26" fmla="*/ 43 w 365"/>
                <a:gd name="T27" fmla="*/ 121 h 802"/>
                <a:gd name="T28" fmla="*/ 53 w 365"/>
                <a:gd name="T29" fmla="*/ 81 h 802"/>
                <a:gd name="T30" fmla="*/ 62 w 365"/>
                <a:gd name="T31" fmla="*/ 40 h 802"/>
                <a:gd name="T32" fmla="*/ 72 w 365"/>
                <a:gd name="T33" fmla="*/ 0 h 802"/>
                <a:gd name="T34" fmla="*/ 103 w 365"/>
                <a:gd name="T35" fmla="*/ 1 h 802"/>
                <a:gd name="T36" fmla="*/ 139 w 365"/>
                <a:gd name="T37" fmla="*/ 15 h 802"/>
                <a:gd name="T38" fmla="*/ 177 w 365"/>
                <a:gd name="T39" fmla="*/ 36 h 802"/>
                <a:gd name="T40" fmla="*/ 216 w 365"/>
                <a:gd name="T41" fmla="*/ 65 h 802"/>
                <a:gd name="T42" fmla="*/ 252 w 365"/>
                <a:gd name="T43" fmla="*/ 97 h 802"/>
                <a:gd name="T44" fmla="*/ 285 w 365"/>
                <a:gd name="T45" fmla="*/ 133 h 802"/>
                <a:gd name="T46" fmla="*/ 313 w 365"/>
                <a:gd name="T47" fmla="*/ 168 h 802"/>
                <a:gd name="T48" fmla="*/ 335 w 365"/>
                <a:gd name="T49" fmla="*/ 202 h 802"/>
                <a:gd name="T50" fmla="*/ 336 w 365"/>
                <a:gd name="T51" fmla="*/ 211 h 802"/>
                <a:gd name="T52" fmla="*/ 340 w 365"/>
                <a:gd name="T53" fmla="*/ 223 h 802"/>
                <a:gd name="T54" fmla="*/ 344 w 365"/>
                <a:gd name="T55" fmla="*/ 235 h 802"/>
                <a:gd name="T56" fmla="*/ 349 w 365"/>
                <a:gd name="T57" fmla="*/ 249 h 802"/>
                <a:gd name="T58" fmla="*/ 353 w 365"/>
                <a:gd name="T59" fmla="*/ 261 h 802"/>
                <a:gd name="T60" fmla="*/ 358 w 365"/>
                <a:gd name="T61" fmla="*/ 274 h 802"/>
                <a:gd name="T62" fmla="*/ 361 w 365"/>
                <a:gd name="T63" fmla="*/ 286 h 802"/>
                <a:gd name="T64" fmla="*/ 365 w 365"/>
                <a:gd name="T65" fmla="*/ 299 h 802"/>
                <a:gd name="T66" fmla="*/ 344 w 365"/>
                <a:gd name="T67" fmla="*/ 327 h 802"/>
                <a:gd name="T68" fmla="*/ 329 w 365"/>
                <a:gd name="T69" fmla="*/ 352 h 802"/>
                <a:gd name="T70" fmla="*/ 318 w 365"/>
                <a:gd name="T71" fmla="*/ 375 h 802"/>
                <a:gd name="T72" fmla="*/ 315 w 365"/>
                <a:gd name="T73" fmla="*/ 399 h 802"/>
                <a:gd name="T74" fmla="*/ 313 w 365"/>
                <a:gd name="T75" fmla="*/ 422 h 802"/>
                <a:gd name="T76" fmla="*/ 317 w 365"/>
                <a:gd name="T77" fmla="*/ 450 h 802"/>
                <a:gd name="T78" fmla="*/ 326 w 365"/>
                <a:gd name="T79" fmla="*/ 481 h 802"/>
                <a:gd name="T80" fmla="*/ 339 w 365"/>
                <a:gd name="T81" fmla="*/ 520 h 802"/>
                <a:gd name="T82" fmla="*/ 339 w 365"/>
                <a:gd name="T83" fmla="*/ 556 h 802"/>
                <a:gd name="T84" fmla="*/ 336 w 365"/>
                <a:gd name="T85" fmla="*/ 588 h 802"/>
                <a:gd name="T86" fmla="*/ 330 w 365"/>
                <a:gd name="T87" fmla="*/ 617 h 802"/>
                <a:gd name="T88" fmla="*/ 323 w 365"/>
                <a:gd name="T89" fmla="*/ 646 h 802"/>
                <a:gd name="T90" fmla="*/ 313 w 365"/>
                <a:gd name="T91" fmla="*/ 674 h 802"/>
                <a:gd name="T92" fmla="*/ 304 w 365"/>
                <a:gd name="T93" fmla="*/ 706 h 802"/>
                <a:gd name="T94" fmla="*/ 294 w 365"/>
                <a:gd name="T95" fmla="*/ 739 h 802"/>
                <a:gd name="T96" fmla="*/ 286 w 365"/>
                <a:gd name="T97" fmla="*/ 781 h 802"/>
                <a:gd name="T98" fmla="*/ 279 w 365"/>
                <a:gd name="T99" fmla="*/ 789 h 802"/>
                <a:gd name="T100" fmla="*/ 267 w 365"/>
                <a:gd name="T101" fmla="*/ 797 h 802"/>
                <a:gd name="T102" fmla="*/ 252 w 365"/>
                <a:gd name="T103" fmla="*/ 799 h 802"/>
                <a:gd name="T104" fmla="*/ 238 w 365"/>
                <a:gd name="T105" fmla="*/ 802 h 802"/>
                <a:gd name="T106" fmla="*/ 220 w 365"/>
                <a:gd name="T107" fmla="*/ 801 h 802"/>
                <a:gd name="T108" fmla="*/ 204 w 365"/>
                <a:gd name="T109" fmla="*/ 798 h 802"/>
                <a:gd name="T110" fmla="*/ 190 w 365"/>
                <a:gd name="T111" fmla="*/ 793 h 802"/>
                <a:gd name="T112" fmla="*/ 181 w 365"/>
                <a:gd name="T113" fmla="*/ 789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65" h="802">
                  <a:moveTo>
                    <a:pt x="181" y="789"/>
                  </a:moveTo>
                  <a:lnTo>
                    <a:pt x="123" y="765"/>
                  </a:lnTo>
                  <a:lnTo>
                    <a:pt x="81" y="722"/>
                  </a:lnTo>
                  <a:lnTo>
                    <a:pt x="48" y="662"/>
                  </a:lnTo>
                  <a:lnTo>
                    <a:pt x="27" y="595"/>
                  </a:lnTo>
                  <a:lnTo>
                    <a:pt x="12" y="520"/>
                  </a:lnTo>
                  <a:lnTo>
                    <a:pt x="4" y="448"/>
                  </a:lnTo>
                  <a:lnTo>
                    <a:pt x="0" y="382"/>
                  </a:lnTo>
                  <a:lnTo>
                    <a:pt x="0" y="330"/>
                  </a:lnTo>
                  <a:lnTo>
                    <a:pt x="5" y="286"/>
                  </a:lnTo>
                  <a:lnTo>
                    <a:pt x="14" y="245"/>
                  </a:lnTo>
                  <a:lnTo>
                    <a:pt x="22" y="203"/>
                  </a:lnTo>
                  <a:lnTo>
                    <a:pt x="32" y="162"/>
                  </a:lnTo>
                  <a:lnTo>
                    <a:pt x="43" y="121"/>
                  </a:lnTo>
                  <a:lnTo>
                    <a:pt x="53" y="81"/>
                  </a:lnTo>
                  <a:lnTo>
                    <a:pt x="62" y="40"/>
                  </a:lnTo>
                  <a:lnTo>
                    <a:pt x="72" y="0"/>
                  </a:lnTo>
                  <a:lnTo>
                    <a:pt x="103" y="1"/>
                  </a:lnTo>
                  <a:lnTo>
                    <a:pt x="139" y="15"/>
                  </a:lnTo>
                  <a:lnTo>
                    <a:pt x="177" y="36"/>
                  </a:lnTo>
                  <a:lnTo>
                    <a:pt x="216" y="65"/>
                  </a:lnTo>
                  <a:lnTo>
                    <a:pt x="252" y="97"/>
                  </a:lnTo>
                  <a:lnTo>
                    <a:pt x="285" y="133"/>
                  </a:lnTo>
                  <a:lnTo>
                    <a:pt x="313" y="168"/>
                  </a:lnTo>
                  <a:lnTo>
                    <a:pt x="335" y="202"/>
                  </a:lnTo>
                  <a:lnTo>
                    <a:pt x="336" y="211"/>
                  </a:lnTo>
                  <a:lnTo>
                    <a:pt x="340" y="223"/>
                  </a:lnTo>
                  <a:lnTo>
                    <a:pt x="344" y="235"/>
                  </a:lnTo>
                  <a:lnTo>
                    <a:pt x="349" y="249"/>
                  </a:lnTo>
                  <a:lnTo>
                    <a:pt x="353" y="261"/>
                  </a:lnTo>
                  <a:lnTo>
                    <a:pt x="358" y="274"/>
                  </a:lnTo>
                  <a:lnTo>
                    <a:pt x="361" y="286"/>
                  </a:lnTo>
                  <a:lnTo>
                    <a:pt x="365" y="299"/>
                  </a:lnTo>
                  <a:lnTo>
                    <a:pt x="344" y="327"/>
                  </a:lnTo>
                  <a:lnTo>
                    <a:pt x="329" y="352"/>
                  </a:lnTo>
                  <a:lnTo>
                    <a:pt x="318" y="375"/>
                  </a:lnTo>
                  <a:lnTo>
                    <a:pt x="315" y="399"/>
                  </a:lnTo>
                  <a:lnTo>
                    <a:pt x="313" y="422"/>
                  </a:lnTo>
                  <a:lnTo>
                    <a:pt x="317" y="450"/>
                  </a:lnTo>
                  <a:lnTo>
                    <a:pt x="326" y="481"/>
                  </a:lnTo>
                  <a:lnTo>
                    <a:pt x="339" y="520"/>
                  </a:lnTo>
                  <a:lnTo>
                    <a:pt x="339" y="556"/>
                  </a:lnTo>
                  <a:lnTo>
                    <a:pt x="336" y="588"/>
                  </a:lnTo>
                  <a:lnTo>
                    <a:pt x="330" y="617"/>
                  </a:lnTo>
                  <a:lnTo>
                    <a:pt x="323" y="646"/>
                  </a:lnTo>
                  <a:lnTo>
                    <a:pt x="313" y="674"/>
                  </a:lnTo>
                  <a:lnTo>
                    <a:pt x="304" y="706"/>
                  </a:lnTo>
                  <a:lnTo>
                    <a:pt x="294" y="739"/>
                  </a:lnTo>
                  <a:lnTo>
                    <a:pt x="286" y="781"/>
                  </a:lnTo>
                  <a:lnTo>
                    <a:pt x="279" y="789"/>
                  </a:lnTo>
                  <a:lnTo>
                    <a:pt x="267" y="797"/>
                  </a:lnTo>
                  <a:lnTo>
                    <a:pt x="252" y="799"/>
                  </a:lnTo>
                  <a:lnTo>
                    <a:pt x="238" y="802"/>
                  </a:lnTo>
                  <a:lnTo>
                    <a:pt x="220" y="801"/>
                  </a:lnTo>
                  <a:lnTo>
                    <a:pt x="204" y="798"/>
                  </a:lnTo>
                  <a:lnTo>
                    <a:pt x="190" y="793"/>
                  </a:lnTo>
                  <a:lnTo>
                    <a:pt x="181" y="789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9" name="Freeform 109"/>
            <p:cNvSpPr>
              <a:spLocks/>
            </p:cNvSpPr>
            <p:nvPr/>
          </p:nvSpPr>
          <p:spPr bwMode="auto">
            <a:xfrm>
              <a:off x="3677" y="3658"/>
              <a:ext cx="337" cy="343"/>
            </a:xfrm>
            <a:custGeom>
              <a:avLst/>
              <a:gdLst>
                <a:gd name="T0" fmla="*/ 1055 w 1347"/>
                <a:gd name="T1" fmla="*/ 1373 h 1373"/>
                <a:gd name="T2" fmla="*/ 1030 w 1347"/>
                <a:gd name="T3" fmla="*/ 1371 h 1373"/>
                <a:gd name="T4" fmla="*/ 1007 w 1347"/>
                <a:gd name="T5" fmla="*/ 1370 h 1373"/>
                <a:gd name="T6" fmla="*/ 985 w 1347"/>
                <a:gd name="T7" fmla="*/ 1369 h 1373"/>
                <a:gd name="T8" fmla="*/ 948 w 1347"/>
                <a:gd name="T9" fmla="*/ 1284 h 1373"/>
                <a:gd name="T10" fmla="*/ 880 w 1347"/>
                <a:gd name="T11" fmla="*/ 1145 h 1373"/>
                <a:gd name="T12" fmla="*/ 793 w 1347"/>
                <a:gd name="T13" fmla="*/ 1038 h 1373"/>
                <a:gd name="T14" fmla="*/ 680 w 1347"/>
                <a:gd name="T15" fmla="*/ 947 h 1373"/>
                <a:gd name="T16" fmla="*/ 503 w 1347"/>
                <a:gd name="T17" fmla="*/ 845 h 1373"/>
                <a:gd name="T18" fmla="*/ 297 w 1347"/>
                <a:gd name="T19" fmla="*/ 648 h 1373"/>
                <a:gd name="T20" fmla="*/ 127 w 1347"/>
                <a:gd name="T21" fmla="*/ 388 h 1373"/>
                <a:gd name="T22" fmla="*/ 21 w 1347"/>
                <a:gd name="T23" fmla="*/ 121 h 1373"/>
                <a:gd name="T24" fmla="*/ 7 w 1347"/>
                <a:gd name="T25" fmla="*/ 9 h 1373"/>
                <a:gd name="T26" fmla="*/ 29 w 1347"/>
                <a:gd name="T27" fmla="*/ 67 h 1373"/>
                <a:gd name="T28" fmla="*/ 56 w 1347"/>
                <a:gd name="T29" fmla="*/ 145 h 1373"/>
                <a:gd name="T30" fmla="*/ 79 w 1347"/>
                <a:gd name="T31" fmla="*/ 214 h 1373"/>
                <a:gd name="T32" fmla="*/ 149 w 1347"/>
                <a:gd name="T33" fmla="*/ 334 h 1373"/>
                <a:gd name="T34" fmla="*/ 309 w 1347"/>
                <a:gd name="T35" fmla="*/ 482 h 1373"/>
                <a:gd name="T36" fmla="*/ 501 w 1347"/>
                <a:gd name="T37" fmla="*/ 581 h 1373"/>
                <a:gd name="T38" fmla="*/ 710 w 1347"/>
                <a:gd name="T39" fmla="*/ 656 h 1373"/>
                <a:gd name="T40" fmla="*/ 883 w 1347"/>
                <a:gd name="T41" fmla="*/ 725 h 1373"/>
                <a:gd name="T42" fmla="*/ 1008 w 1347"/>
                <a:gd name="T43" fmla="*/ 791 h 1373"/>
                <a:gd name="T44" fmla="*/ 1125 w 1347"/>
                <a:gd name="T45" fmla="*/ 871 h 1373"/>
                <a:gd name="T46" fmla="*/ 1229 w 1347"/>
                <a:gd name="T47" fmla="*/ 972 h 1373"/>
                <a:gd name="T48" fmla="*/ 1280 w 1347"/>
                <a:gd name="T49" fmla="*/ 1063 h 1373"/>
                <a:gd name="T50" fmla="*/ 1293 w 1347"/>
                <a:gd name="T51" fmla="*/ 1107 h 1373"/>
                <a:gd name="T52" fmla="*/ 1308 w 1347"/>
                <a:gd name="T53" fmla="*/ 1148 h 1373"/>
                <a:gd name="T54" fmla="*/ 1330 w 1347"/>
                <a:gd name="T55" fmla="*/ 1191 h 1373"/>
                <a:gd name="T56" fmla="*/ 1335 w 1347"/>
                <a:gd name="T57" fmla="*/ 1249 h 1373"/>
                <a:gd name="T58" fmla="*/ 1273 w 1347"/>
                <a:gd name="T59" fmla="*/ 1304 h 1373"/>
                <a:gd name="T60" fmla="*/ 1181 w 1347"/>
                <a:gd name="T61" fmla="*/ 1343 h 1373"/>
                <a:gd name="T62" fmla="*/ 1097 w 1347"/>
                <a:gd name="T63" fmla="*/ 1366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7" h="1373">
                  <a:moveTo>
                    <a:pt x="1066" y="1373"/>
                  </a:moveTo>
                  <a:lnTo>
                    <a:pt x="1055" y="1373"/>
                  </a:lnTo>
                  <a:lnTo>
                    <a:pt x="1043" y="1373"/>
                  </a:lnTo>
                  <a:lnTo>
                    <a:pt x="1030" y="1371"/>
                  </a:lnTo>
                  <a:lnTo>
                    <a:pt x="1019" y="1371"/>
                  </a:lnTo>
                  <a:lnTo>
                    <a:pt x="1007" y="1370"/>
                  </a:lnTo>
                  <a:lnTo>
                    <a:pt x="996" y="1369"/>
                  </a:lnTo>
                  <a:lnTo>
                    <a:pt x="985" y="1369"/>
                  </a:lnTo>
                  <a:lnTo>
                    <a:pt x="979" y="1369"/>
                  </a:lnTo>
                  <a:lnTo>
                    <a:pt x="948" y="1284"/>
                  </a:lnTo>
                  <a:lnTo>
                    <a:pt x="917" y="1210"/>
                  </a:lnTo>
                  <a:lnTo>
                    <a:pt x="880" y="1145"/>
                  </a:lnTo>
                  <a:lnTo>
                    <a:pt x="840" y="1089"/>
                  </a:lnTo>
                  <a:lnTo>
                    <a:pt x="793" y="1038"/>
                  </a:lnTo>
                  <a:lnTo>
                    <a:pt x="740" y="991"/>
                  </a:lnTo>
                  <a:lnTo>
                    <a:pt x="680" y="947"/>
                  </a:lnTo>
                  <a:lnTo>
                    <a:pt x="612" y="906"/>
                  </a:lnTo>
                  <a:lnTo>
                    <a:pt x="503" y="845"/>
                  </a:lnTo>
                  <a:lnTo>
                    <a:pt x="398" y="757"/>
                  </a:lnTo>
                  <a:lnTo>
                    <a:pt x="297" y="648"/>
                  </a:lnTo>
                  <a:lnTo>
                    <a:pt x="207" y="524"/>
                  </a:lnTo>
                  <a:lnTo>
                    <a:pt x="127" y="388"/>
                  </a:lnTo>
                  <a:lnTo>
                    <a:pt x="65" y="254"/>
                  </a:lnTo>
                  <a:lnTo>
                    <a:pt x="21" y="121"/>
                  </a:lnTo>
                  <a:lnTo>
                    <a:pt x="0" y="0"/>
                  </a:lnTo>
                  <a:lnTo>
                    <a:pt x="7" y="9"/>
                  </a:lnTo>
                  <a:lnTo>
                    <a:pt x="17" y="35"/>
                  </a:lnTo>
                  <a:lnTo>
                    <a:pt x="29" y="67"/>
                  </a:lnTo>
                  <a:lnTo>
                    <a:pt x="43" y="107"/>
                  </a:lnTo>
                  <a:lnTo>
                    <a:pt x="56" y="145"/>
                  </a:lnTo>
                  <a:lnTo>
                    <a:pt x="68" y="184"/>
                  </a:lnTo>
                  <a:lnTo>
                    <a:pt x="79" y="214"/>
                  </a:lnTo>
                  <a:lnTo>
                    <a:pt x="86" y="237"/>
                  </a:lnTo>
                  <a:lnTo>
                    <a:pt x="149" y="334"/>
                  </a:lnTo>
                  <a:lnTo>
                    <a:pt x="225" y="415"/>
                  </a:lnTo>
                  <a:lnTo>
                    <a:pt x="309" y="482"/>
                  </a:lnTo>
                  <a:lnTo>
                    <a:pt x="402" y="537"/>
                  </a:lnTo>
                  <a:lnTo>
                    <a:pt x="501" y="581"/>
                  </a:lnTo>
                  <a:lnTo>
                    <a:pt x="604" y="621"/>
                  </a:lnTo>
                  <a:lnTo>
                    <a:pt x="710" y="656"/>
                  </a:lnTo>
                  <a:lnTo>
                    <a:pt x="819" y="692"/>
                  </a:lnTo>
                  <a:lnTo>
                    <a:pt x="883" y="725"/>
                  </a:lnTo>
                  <a:lnTo>
                    <a:pt x="947" y="758"/>
                  </a:lnTo>
                  <a:lnTo>
                    <a:pt x="1008" y="791"/>
                  </a:lnTo>
                  <a:lnTo>
                    <a:pt x="1069" y="830"/>
                  </a:lnTo>
                  <a:lnTo>
                    <a:pt x="1125" y="871"/>
                  </a:lnTo>
                  <a:lnTo>
                    <a:pt x="1179" y="919"/>
                  </a:lnTo>
                  <a:lnTo>
                    <a:pt x="1229" y="972"/>
                  </a:lnTo>
                  <a:lnTo>
                    <a:pt x="1275" y="1038"/>
                  </a:lnTo>
                  <a:lnTo>
                    <a:pt x="1280" y="1063"/>
                  </a:lnTo>
                  <a:lnTo>
                    <a:pt x="1287" y="1087"/>
                  </a:lnTo>
                  <a:lnTo>
                    <a:pt x="1293" y="1107"/>
                  </a:lnTo>
                  <a:lnTo>
                    <a:pt x="1301" y="1128"/>
                  </a:lnTo>
                  <a:lnTo>
                    <a:pt x="1308" y="1148"/>
                  </a:lnTo>
                  <a:lnTo>
                    <a:pt x="1319" y="1168"/>
                  </a:lnTo>
                  <a:lnTo>
                    <a:pt x="1330" y="1191"/>
                  </a:lnTo>
                  <a:lnTo>
                    <a:pt x="1347" y="1217"/>
                  </a:lnTo>
                  <a:lnTo>
                    <a:pt x="1335" y="1249"/>
                  </a:lnTo>
                  <a:lnTo>
                    <a:pt x="1310" y="1278"/>
                  </a:lnTo>
                  <a:lnTo>
                    <a:pt x="1273" y="1304"/>
                  </a:lnTo>
                  <a:lnTo>
                    <a:pt x="1229" y="1326"/>
                  </a:lnTo>
                  <a:lnTo>
                    <a:pt x="1181" y="1343"/>
                  </a:lnTo>
                  <a:lnTo>
                    <a:pt x="1137" y="1357"/>
                  </a:lnTo>
                  <a:lnTo>
                    <a:pt x="1097" y="1366"/>
                  </a:lnTo>
                  <a:lnTo>
                    <a:pt x="1066" y="1373"/>
                  </a:lnTo>
                  <a:close/>
                </a:path>
              </a:pathLst>
            </a:custGeom>
            <a:solidFill>
              <a:srgbClr val="A6F2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30" name="Freeform 110"/>
            <p:cNvSpPr>
              <a:spLocks/>
            </p:cNvSpPr>
            <p:nvPr/>
          </p:nvSpPr>
          <p:spPr bwMode="auto">
            <a:xfrm>
              <a:off x="3711" y="3979"/>
              <a:ext cx="99" cy="45"/>
            </a:xfrm>
            <a:custGeom>
              <a:avLst/>
              <a:gdLst>
                <a:gd name="T0" fmla="*/ 131 w 398"/>
                <a:gd name="T1" fmla="*/ 180 h 180"/>
                <a:gd name="T2" fmla="*/ 106 w 398"/>
                <a:gd name="T3" fmla="*/ 179 h 180"/>
                <a:gd name="T4" fmla="*/ 82 w 398"/>
                <a:gd name="T5" fmla="*/ 179 h 180"/>
                <a:gd name="T6" fmla="*/ 58 w 398"/>
                <a:gd name="T7" fmla="*/ 175 h 180"/>
                <a:gd name="T8" fmla="*/ 37 w 398"/>
                <a:gd name="T9" fmla="*/ 171 h 180"/>
                <a:gd name="T10" fmla="*/ 18 w 398"/>
                <a:gd name="T11" fmla="*/ 161 h 180"/>
                <a:gd name="T12" fmla="*/ 6 w 398"/>
                <a:gd name="T13" fmla="*/ 149 h 180"/>
                <a:gd name="T14" fmla="*/ 0 w 398"/>
                <a:gd name="T15" fmla="*/ 133 h 180"/>
                <a:gd name="T16" fmla="*/ 4 w 398"/>
                <a:gd name="T17" fmla="*/ 113 h 180"/>
                <a:gd name="T18" fmla="*/ 39 w 398"/>
                <a:gd name="T19" fmla="*/ 77 h 180"/>
                <a:gd name="T20" fmla="*/ 82 w 398"/>
                <a:gd name="T21" fmla="*/ 48 h 180"/>
                <a:gd name="T22" fmla="*/ 131 w 398"/>
                <a:gd name="T23" fmla="*/ 24 h 180"/>
                <a:gd name="T24" fmla="*/ 183 w 398"/>
                <a:gd name="T25" fmla="*/ 10 h 180"/>
                <a:gd name="T26" fmla="*/ 237 w 398"/>
                <a:gd name="T27" fmla="*/ 0 h 180"/>
                <a:gd name="T28" fmla="*/ 292 w 398"/>
                <a:gd name="T29" fmla="*/ 0 h 180"/>
                <a:gd name="T30" fmla="*/ 345 w 398"/>
                <a:gd name="T31" fmla="*/ 7 h 180"/>
                <a:gd name="T32" fmla="*/ 398 w 398"/>
                <a:gd name="T33" fmla="*/ 24 h 180"/>
                <a:gd name="T34" fmla="*/ 390 w 398"/>
                <a:gd name="T35" fmla="*/ 48 h 180"/>
                <a:gd name="T36" fmla="*/ 367 w 398"/>
                <a:gd name="T37" fmla="*/ 73 h 180"/>
                <a:gd name="T38" fmla="*/ 331 w 398"/>
                <a:gd name="T39" fmla="*/ 97 h 180"/>
                <a:gd name="T40" fmla="*/ 287 w 398"/>
                <a:gd name="T41" fmla="*/ 120 h 180"/>
                <a:gd name="T42" fmla="*/ 240 w 398"/>
                <a:gd name="T43" fmla="*/ 139 h 180"/>
                <a:gd name="T44" fmla="*/ 196 w 398"/>
                <a:gd name="T45" fmla="*/ 156 h 180"/>
                <a:gd name="T46" fmla="*/ 158 w 398"/>
                <a:gd name="T47" fmla="*/ 169 h 180"/>
                <a:gd name="T48" fmla="*/ 131 w 398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8" h="180">
                  <a:moveTo>
                    <a:pt x="131" y="180"/>
                  </a:moveTo>
                  <a:lnTo>
                    <a:pt x="106" y="179"/>
                  </a:lnTo>
                  <a:lnTo>
                    <a:pt x="82" y="179"/>
                  </a:lnTo>
                  <a:lnTo>
                    <a:pt x="58" y="175"/>
                  </a:lnTo>
                  <a:lnTo>
                    <a:pt x="37" y="171"/>
                  </a:lnTo>
                  <a:lnTo>
                    <a:pt x="18" y="161"/>
                  </a:lnTo>
                  <a:lnTo>
                    <a:pt x="6" y="149"/>
                  </a:lnTo>
                  <a:lnTo>
                    <a:pt x="0" y="133"/>
                  </a:lnTo>
                  <a:lnTo>
                    <a:pt x="4" y="113"/>
                  </a:lnTo>
                  <a:lnTo>
                    <a:pt x="39" y="77"/>
                  </a:lnTo>
                  <a:lnTo>
                    <a:pt x="82" y="48"/>
                  </a:lnTo>
                  <a:lnTo>
                    <a:pt x="131" y="24"/>
                  </a:lnTo>
                  <a:lnTo>
                    <a:pt x="183" y="10"/>
                  </a:lnTo>
                  <a:lnTo>
                    <a:pt x="237" y="0"/>
                  </a:lnTo>
                  <a:lnTo>
                    <a:pt x="292" y="0"/>
                  </a:lnTo>
                  <a:lnTo>
                    <a:pt x="345" y="7"/>
                  </a:lnTo>
                  <a:lnTo>
                    <a:pt x="398" y="24"/>
                  </a:lnTo>
                  <a:lnTo>
                    <a:pt x="390" y="48"/>
                  </a:lnTo>
                  <a:lnTo>
                    <a:pt x="367" y="73"/>
                  </a:lnTo>
                  <a:lnTo>
                    <a:pt x="331" y="97"/>
                  </a:lnTo>
                  <a:lnTo>
                    <a:pt x="287" y="120"/>
                  </a:lnTo>
                  <a:lnTo>
                    <a:pt x="240" y="139"/>
                  </a:lnTo>
                  <a:lnTo>
                    <a:pt x="196" y="156"/>
                  </a:lnTo>
                  <a:lnTo>
                    <a:pt x="158" y="169"/>
                  </a:lnTo>
                  <a:lnTo>
                    <a:pt x="131" y="180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31" name="Freeform 111"/>
            <p:cNvSpPr>
              <a:spLocks/>
            </p:cNvSpPr>
            <p:nvPr/>
          </p:nvSpPr>
          <p:spPr bwMode="auto">
            <a:xfrm>
              <a:off x="3672" y="3682"/>
              <a:ext cx="233" cy="315"/>
            </a:xfrm>
            <a:custGeom>
              <a:avLst/>
              <a:gdLst>
                <a:gd name="T0" fmla="*/ 904 w 931"/>
                <a:gd name="T1" fmla="*/ 1260 h 1260"/>
                <a:gd name="T2" fmla="*/ 817 w 931"/>
                <a:gd name="T3" fmla="*/ 1254 h 1260"/>
                <a:gd name="T4" fmla="*/ 734 w 931"/>
                <a:gd name="T5" fmla="*/ 1237 h 1260"/>
                <a:gd name="T6" fmla="*/ 653 w 931"/>
                <a:gd name="T7" fmla="*/ 1208 h 1260"/>
                <a:gd name="T8" fmla="*/ 579 w 931"/>
                <a:gd name="T9" fmla="*/ 1169 h 1260"/>
                <a:gd name="T10" fmla="*/ 507 w 931"/>
                <a:gd name="T11" fmla="*/ 1121 h 1260"/>
                <a:gd name="T12" fmla="*/ 441 w 931"/>
                <a:gd name="T13" fmla="*/ 1070 h 1260"/>
                <a:gd name="T14" fmla="*/ 381 w 931"/>
                <a:gd name="T15" fmla="*/ 1011 h 1260"/>
                <a:gd name="T16" fmla="*/ 327 w 931"/>
                <a:gd name="T17" fmla="*/ 953 h 1260"/>
                <a:gd name="T18" fmla="*/ 298 w 931"/>
                <a:gd name="T19" fmla="*/ 870 h 1260"/>
                <a:gd name="T20" fmla="*/ 264 w 931"/>
                <a:gd name="T21" fmla="*/ 794 h 1260"/>
                <a:gd name="T22" fmla="*/ 226 w 931"/>
                <a:gd name="T23" fmla="*/ 721 h 1260"/>
                <a:gd name="T24" fmla="*/ 186 w 931"/>
                <a:gd name="T25" fmla="*/ 653 h 1260"/>
                <a:gd name="T26" fmla="*/ 145 w 931"/>
                <a:gd name="T27" fmla="*/ 583 h 1260"/>
                <a:gd name="T28" fmla="*/ 107 w 931"/>
                <a:gd name="T29" fmla="*/ 514 h 1260"/>
                <a:gd name="T30" fmla="*/ 71 w 931"/>
                <a:gd name="T31" fmla="*/ 442 h 1260"/>
                <a:gd name="T32" fmla="*/ 41 w 931"/>
                <a:gd name="T33" fmla="*/ 366 h 1260"/>
                <a:gd name="T34" fmla="*/ 34 w 931"/>
                <a:gd name="T35" fmla="*/ 323 h 1260"/>
                <a:gd name="T36" fmla="*/ 25 w 931"/>
                <a:gd name="T37" fmla="*/ 278 h 1260"/>
                <a:gd name="T38" fmla="*/ 16 w 931"/>
                <a:gd name="T39" fmla="*/ 228 h 1260"/>
                <a:gd name="T40" fmla="*/ 8 w 931"/>
                <a:gd name="T41" fmla="*/ 178 h 1260"/>
                <a:gd name="T42" fmla="*/ 1 w 931"/>
                <a:gd name="T43" fmla="*/ 127 h 1260"/>
                <a:gd name="T44" fmla="*/ 0 w 931"/>
                <a:gd name="T45" fmla="*/ 80 h 1260"/>
                <a:gd name="T46" fmla="*/ 1 w 931"/>
                <a:gd name="T47" fmla="*/ 36 h 1260"/>
                <a:gd name="T48" fmla="*/ 12 w 931"/>
                <a:gd name="T49" fmla="*/ 0 h 1260"/>
                <a:gd name="T50" fmla="*/ 13 w 931"/>
                <a:gd name="T51" fmla="*/ 6 h 1260"/>
                <a:gd name="T52" fmla="*/ 16 w 931"/>
                <a:gd name="T53" fmla="*/ 11 h 1260"/>
                <a:gd name="T54" fmla="*/ 19 w 931"/>
                <a:gd name="T55" fmla="*/ 20 h 1260"/>
                <a:gd name="T56" fmla="*/ 25 w 931"/>
                <a:gd name="T57" fmla="*/ 35 h 1260"/>
                <a:gd name="T58" fmla="*/ 31 w 931"/>
                <a:gd name="T59" fmla="*/ 56 h 1260"/>
                <a:gd name="T60" fmla="*/ 40 w 931"/>
                <a:gd name="T61" fmla="*/ 88 h 1260"/>
                <a:gd name="T62" fmla="*/ 53 w 931"/>
                <a:gd name="T63" fmla="*/ 132 h 1260"/>
                <a:gd name="T64" fmla="*/ 72 w 931"/>
                <a:gd name="T65" fmla="*/ 190 h 1260"/>
                <a:gd name="T66" fmla="*/ 132 w 931"/>
                <a:gd name="T67" fmla="*/ 317 h 1260"/>
                <a:gd name="T68" fmla="*/ 194 w 931"/>
                <a:gd name="T69" fmla="*/ 427 h 1260"/>
                <a:gd name="T70" fmla="*/ 257 w 931"/>
                <a:gd name="T71" fmla="*/ 523 h 1260"/>
                <a:gd name="T72" fmla="*/ 328 w 931"/>
                <a:gd name="T73" fmla="*/ 609 h 1260"/>
                <a:gd name="T74" fmla="*/ 407 w 931"/>
                <a:gd name="T75" fmla="*/ 685 h 1260"/>
                <a:gd name="T76" fmla="*/ 496 w 931"/>
                <a:gd name="T77" fmla="*/ 757 h 1260"/>
                <a:gd name="T78" fmla="*/ 599 w 931"/>
                <a:gd name="T79" fmla="*/ 828 h 1260"/>
                <a:gd name="T80" fmla="*/ 721 w 931"/>
                <a:gd name="T81" fmla="*/ 898 h 1260"/>
                <a:gd name="T82" fmla="*/ 747 w 931"/>
                <a:gd name="T83" fmla="*/ 921 h 1260"/>
                <a:gd name="T84" fmla="*/ 782 w 931"/>
                <a:gd name="T85" fmla="*/ 958 h 1260"/>
                <a:gd name="T86" fmla="*/ 821 w 931"/>
                <a:gd name="T87" fmla="*/ 1004 h 1260"/>
                <a:gd name="T88" fmla="*/ 861 w 931"/>
                <a:gd name="T89" fmla="*/ 1059 h 1260"/>
                <a:gd name="T90" fmla="*/ 894 w 931"/>
                <a:gd name="T91" fmla="*/ 1113 h 1260"/>
                <a:gd name="T92" fmla="*/ 920 w 931"/>
                <a:gd name="T93" fmla="*/ 1167 h 1260"/>
                <a:gd name="T94" fmla="*/ 931 w 931"/>
                <a:gd name="T95" fmla="*/ 1215 h 1260"/>
                <a:gd name="T96" fmla="*/ 927 w 931"/>
                <a:gd name="T97" fmla="*/ 1256 h 1260"/>
                <a:gd name="T98" fmla="*/ 916 w 931"/>
                <a:gd name="T99" fmla="*/ 1258 h 1260"/>
                <a:gd name="T100" fmla="*/ 904 w 931"/>
                <a:gd name="T10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31" h="1260">
                  <a:moveTo>
                    <a:pt x="904" y="1260"/>
                  </a:moveTo>
                  <a:lnTo>
                    <a:pt x="817" y="1254"/>
                  </a:lnTo>
                  <a:lnTo>
                    <a:pt x="734" y="1237"/>
                  </a:lnTo>
                  <a:lnTo>
                    <a:pt x="653" y="1208"/>
                  </a:lnTo>
                  <a:lnTo>
                    <a:pt x="579" y="1169"/>
                  </a:lnTo>
                  <a:lnTo>
                    <a:pt x="507" y="1121"/>
                  </a:lnTo>
                  <a:lnTo>
                    <a:pt x="441" y="1070"/>
                  </a:lnTo>
                  <a:lnTo>
                    <a:pt x="381" y="1011"/>
                  </a:lnTo>
                  <a:lnTo>
                    <a:pt x="327" y="953"/>
                  </a:lnTo>
                  <a:lnTo>
                    <a:pt x="298" y="870"/>
                  </a:lnTo>
                  <a:lnTo>
                    <a:pt x="264" y="794"/>
                  </a:lnTo>
                  <a:lnTo>
                    <a:pt x="226" y="721"/>
                  </a:lnTo>
                  <a:lnTo>
                    <a:pt x="186" y="653"/>
                  </a:lnTo>
                  <a:lnTo>
                    <a:pt x="145" y="583"/>
                  </a:lnTo>
                  <a:lnTo>
                    <a:pt x="107" y="514"/>
                  </a:lnTo>
                  <a:lnTo>
                    <a:pt x="71" y="442"/>
                  </a:lnTo>
                  <a:lnTo>
                    <a:pt x="41" y="366"/>
                  </a:lnTo>
                  <a:lnTo>
                    <a:pt x="34" y="323"/>
                  </a:lnTo>
                  <a:lnTo>
                    <a:pt x="25" y="278"/>
                  </a:lnTo>
                  <a:lnTo>
                    <a:pt x="16" y="228"/>
                  </a:lnTo>
                  <a:lnTo>
                    <a:pt x="8" y="178"/>
                  </a:lnTo>
                  <a:lnTo>
                    <a:pt x="1" y="127"/>
                  </a:lnTo>
                  <a:lnTo>
                    <a:pt x="0" y="80"/>
                  </a:lnTo>
                  <a:lnTo>
                    <a:pt x="1" y="36"/>
                  </a:lnTo>
                  <a:lnTo>
                    <a:pt x="12" y="0"/>
                  </a:lnTo>
                  <a:lnTo>
                    <a:pt x="13" y="6"/>
                  </a:lnTo>
                  <a:lnTo>
                    <a:pt x="16" y="11"/>
                  </a:lnTo>
                  <a:lnTo>
                    <a:pt x="19" y="20"/>
                  </a:lnTo>
                  <a:lnTo>
                    <a:pt x="25" y="35"/>
                  </a:lnTo>
                  <a:lnTo>
                    <a:pt x="31" y="56"/>
                  </a:lnTo>
                  <a:lnTo>
                    <a:pt x="40" y="88"/>
                  </a:lnTo>
                  <a:lnTo>
                    <a:pt x="53" y="132"/>
                  </a:lnTo>
                  <a:lnTo>
                    <a:pt x="72" y="190"/>
                  </a:lnTo>
                  <a:lnTo>
                    <a:pt x="132" y="317"/>
                  </a:lnTo>
                  <a:lnTo>
                    <a:pt x="194" y="427"/>
                  </a:lnTo>
                  <a:lnTo>
                    <a:pt x="257" y="523"/>
                  </a:lnTo>
                  <a:lnTo>
                    <a:pt x="328" y="609"/>
                  </a:lnTo>
                  <a:lnTo>
                    <a:pt x="407" y="685"/>
                  </a:lnTo>
                  <a:lnTo>
                    <a:pt x="496" y="757"/>
                  </a:lnTo>
                  <a:lnTo>
                    <a:pt x="599" y="828"/>
                  </a:lnTo>
                  <a:lnTo>
                    <a:pt x="721" y="898"/>
                  </a:lnTo>
                  <a:lnTo>
                    <a:pt x="747" y="921"/>
                  </a:lnTo>
                  <a:lnTo>
                    <a:pt x="782" y="958"/>
                  </a:lnTo>
                  <a:lnTo>
                    <a:pt x="821" y="1004"/>
                  </a:lnTo>
                  <a:lnTo>
                    <a:pt x="861" y="1059"/>
                  </a:lnTo>
                  <a:lnTo>
                    <a:pt x="894" y="1113"/>
                  </a:lnTo>
                  <a:lnTo>
                    <a:pt x="920" y="1167"/>
                  </a:lnTo>
                  <a:lnTo>
                    <a:pt x="931" y="1215"/>
                  </a:lnTo>
                  <a:lnTo>
                    <a:pt x="927" y="1256"/>
                  </a:lnTo>
                  <a:lnTo>
                    <a:pt x="916" y="1258"/>
                  </a:lnTo>
                  <a:lnTo>
                    <a:pt x="904" y="1260"/>
                  </a:lnTo>
                  <a:close/>
                </a:path>
              </a:pathLst>
            </a:custGeom>
            <a:solidFill>
              <a:srgbClr val="87E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32" name="Freeform 112"/>
            <p:cNvSpPr>
              <a:spLocks/>
            </p:cNvSpPr>
            <p:nvPr/>
          </p:nvSpPr>
          <p:spPr bwMode="auto">
            <a:xfrm>
              <a:off x="4355" y="3750"/>
              <a:ext cx="44" cy="175"/>
            </a:xfrm>
            <a:custGeom>
              <a:avLst/>
              <a:gdLst>
                <a:gd name="T0" fmla="*/ 44 w 174"/>
                <a:gd name="T1" fmla="*/ 699 h 699"/>
                <a:gd name="T2" fmla="*/ 44 w 174"/>
                <a:gd name="T3" fmla="*/ 649 h 699"/>
                <a:gd name="T4" fmla="*/ 42 w 174"/>
                <a:gd name="T5" fmla="*/ 608 h 699"/>
                <a:gd name="T6" fmla="*/ 40 w 174"/>
                <a:gd name="T7" fmla="*/ 572 h 699"/>
                <a:gd name="T8" fmla="*/ 38 w 174"/>
                <a:gd name="T9" fmla="*/ 540 h 699"/>
                <a:gd name="T10" fmla="*/ 40 w 174"/>
                <a:gd name="T11" fmla="*/ 507 h 699"/>
                <a:gd name="T12" fmla="*/ 45 w 174"/>
                <a:gd name="T13" fmla="*/ 475 h 699"/>
                <a:gd name="T14" fmla="*/ 55 w 174"/>
                <a:gd name="T15" fmla="*/ 437 h 699"/>
                <a:gd name="T16" fmla="*/ 74 w 174"/>
                <a:gd name="T17" fmla="*/ 396 h 699"/>
                <a:gd name="T18" fmla="*/ 81 w 174"/>
                <a:gd name="T19" fmla="*/ 335 h 699"/>
                <a:gd name="T20" fmla="*/ 76 w 174"/>
                <a:gd name="T21" fmla="*/ 283 h 699"/>
                <a:gd name="T22" fmla="*/ 59 w 174"/>
                <a:gd name="T23" fmla="*/ 234 h 699"/>
                <a:gd name="T24" fmla="*/ 40 w 174"/>
                <a:gd name="T25" fmla="*/ 189 h 699"/>
                <a:gd name="T26" fmla="*/ 19 w 174"/>
                <a:gd name="T27" fmla="*/ 144 h 699"/>
                <a:gd name="T28" fmla="*/ 5 w 174"/>
                <a:gd name="T29" fmla="*/ 98 h 699"/>
                <a:gd name="T30" fmla="*/ 0 w 174"/>
                <a:gd name="T31" fmla="*/ 50 h 699"/>
                <a:gd name="T32" fmla="*/ 10 w 174"/>
                <a:gd name="T33" fmla="*/ 0 h 699"/>
                <a:gd name="T34" fmla="*/ 15 w 174"/>
                <a:gd name="T35" fmla="*/ 0 h 699"/>
                <a:gd name="T36" fmla="*/ 26 w 174"/>
                <a:gd name="T37" fmla="*/ 0 h 699"/>
                <a:gd name="T38" fmla="*/ 78 w 174"/>
                <a:gd name="T39" fmla="*/ 86 h 699"/>
                <a:gd name="T40" fmla="*/ 123 w 174"/>
                <a:gd name="T41" fmla="*/ 174 h 699"/>
                <a:gd name="T42" fmla="*/ 155 w 174"/>
                <a:gd name="T43" fmla="*/ 262 h 699"/>
                <a:gd name="T44" fmla="*/ 174 w 174"/>
                <a:gd name="T45" fmla="*/ 350 h 699"/>
                <a:gd name="T46" fmla="*/ 174 w 174"/>
                <a:gd name="T47" fmla="*/ 436 h 699"/>
                <a:gd name="T48" fmla="*/ 155 w 174"/>
                <a:gd name="T49" fmla="*/ 524 h 699"/>
                <a:gd name="T50" fmla="*/ 111 w 174"/>
                <a:gd name="T51" fmla="*/ 612 h 699"/>
                <a:gd name="T52" fmla="*/ 44 w 174"/>
                <a:gd name="T53" fmla="*/ 699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699">
                  <a:moveTo>
                    <a:pt x="44" y="699"/>
                  </a:moveTo>
                  <a:lnTo>
                    <a:pt x="44" y="649"/>
                  </a:lnTo>
                  <a:lnTo>
                    <a:pt x="42" y="608"/>
                  </a:lnTo>
                  <a:lnTo>
                    <a:pt x="40" y="572"/>
                  </a:lnTo>
                  <a:lnTo>
                    <a:pt x="38" y="540"/>
                  </a:lnTo>
                  <a:lnTo>
                    <a:pt x="40" y="507"/>
                  </a:lnTo>
                  <a:lnTo>
                    <a:pt x="45" y="475"/>
                  </a:lnTo>
                  <a:lnTo>
                    <a:pt x="55" y="437"/>
                  </a:lnTo>
                  <a:lnTo>
                    <a:pt x="74" y="396"/>
                  </a:lnTo>
                  <a:lnTo>
                    <a:pt x="81" y="335"/>
                  </a:lnTo>
                  <a:lnTo>
                    <a:pt x="76" y="283"/>
                  </a:lnTo>
                  <a:lnTo>
                    <a:pt x="59" y="234"/>
                  </a:lnTo>
                  <a:lnTo>
                    <a:pt x="40" y="189"/>
                  </a:lnTo>
                  <a:lnTo>
                    <a:pt x="19" y="144"/>
                  </a:lnTo>
                  <a:lnTo>
                    <a:pt x="5" y="98"/>
                  </a:lnTo>
                  <a:lnTo>
                    <a:pt x="0" y="5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6" y="0"/>
                  </a:lnTo>
                  <a:lnTo>
                    <a:pt x="78" y="86"/>
                  </a:lnTo>
                  <a:lnTo>
                    <a:pt x="123" y="174"/>
                  </a:lnTo>
                  <a:lnTo>
                    <a:pt x="155" y="262"/>
                  </a:lnTo>
                  <a:lnTo>
                    <a:pt x="174" y="350"/>
                  </a:lnTo>
                  <a:lnTo>
                    <a:pt x="174" y="436"/>
                  </a:lnTo>
                  <a:lnTo>
                    <a:pt x="155" y="524"/>
                  </a:lnTo>
                  <a:lnTo>
                    <a:pt x="111" y="612"/>
                  </a:lnTo>
                  <a:lnTo>
                    <a:pt x="44" y="699"/>
                  </a:lnTo>
                  <a:close/>
                </a:path>
              </a:pathLst>
            </a:custGeom>
            <a:solidFill>
              <a:srgbClr val="DBF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33" name="Freeform 113"/>
            <p:cNvSpPr>
              <a:spLocks/>
            </p:cNvSpPr>
            <p:nvPr/>
          </p:nvSpPr>
          <p:spPr bwMode="auto">
            <a:xfrm>
              <a:off x="4013" y="3880"/>
              <a:ext cx="181" cy="77"/>
            </a:xfrm>
            <a:custGeom>
              <a:avLst/>
              <a:gdLst>
                <a:gd name="T0" fmla="*/ 435 w 725"/>
                <a:gd name="T1" fmla="*/ 306 h 311"/>
                <a:gd name="T2" fmla="*/ 415 w 725"/>
                <a:gd name="T3" fmla="*/ 305 h 311"/>
                <a:gd name="T4" fmla="*/ 397 w 725"/>
                <a:gd name="T5" fmla="*/ 304 h 311"/>
                <a:gd name="T6" fmla="*/ 379 w 725"/>
                <a:gd name="T7" fmla="*/ 301 h 311"/>
                <a:gd name="T8" fmla="*/ 362 w 725"/>
                <a:gd name="T9" fmla="*/ 300 h 311"/>
                <a:gd name="T10" fmla="*/ 345 w 725"/>
                <a:gd name="T11" fmla="*/ 297 h 311"/>
                <a:gd name="T12" fmla="*/ 330 w 725"/>
                <a:gd name="T13" fmla="*/ 296 h 311"/>
                <a:gd name="T14" fmla="*/ 315 w 725"/>
                <a:gd name="T15" fmla="*/ 294 h 311"/>
                <a:gd name="T16" fmla="*/ 299 w 725"/>
                <a:gd name="T17" fmla="*/ 294 h 311"/>
                <a:gd name="T18" fmla="*/ 262 w 725"/>
                <a:gd name="T19" fmla="*/ 300 h 311"/>
                <a:gd name="T20" fmla="*/ 211 w 725"/>
                <a:gd name="T21" fmla="*/ 306 h 311"/>
                <a:gd name="T22" fmla="*/ 152 w 725"/>
                <a:gd name="T23" fmla="*/ 310 h 311"/>
                <a:gd name="T24" fmla="*/ 94 w 725"/>
                <a:gd name="T25" fmla="*/ 311 h 311"/>
                <a:gd name="T26" fmla="*/ 44 w 725"/>
                <a:gd name="T27" fmla="*/ 305 h 311"/>
                <a:gd name="T28" fmla="*/ 11 w 725"/>
                <a:gd name="T29" fmla="*/ 289 h 311"/>
                <a:gd name="T30" fmla="*/ 0 w 725"/>
                <a:gd name="T31" fmla="*/ 260 h 311"/>
                <a:gd name="T32" fmla="*/ 22 w 725"/>
                <a:gd name="T33" fmla="*/ 217 h 311"/>
                <a:gd name="T34" fmla="*/ 81 w 725"/>
                <a:gd name="T35" fmla="*/ 205 h 311"/>
                <a:gd name="T36" fmla="*/ 135 w 725"/>
                <a:gd name="T37" fmla="*/ 193 h 311"/>
                <a:gd name="T38" fmla="*/ 184 w 725"/>
                <a:gd name="T39" fmla="*/ 177 h 311"/>
                <a:gd name="T40" fmla="*/ 230 w 725"/>
                <a:gd name="T41" fmla="*/ 157 h 311"/>
                <a:gd name="T42" fmla="*/ 273 w 725"/>
                <a:gd name="T43" fmla="*/ 132 h 311"/>
                <a:gd name="T44" fmla="*/ 320 w 725"/>
                <a:gd name="T45" fmla="*/ 104 h 311"/>
                <a:gd name="T46" fmla="*/ 367 w 725"/>
                <a:gd name="T47" fmla="*/ 71 h 311"/>
                <a:gd name="T48" fmla="*/ 420 w 725"/>
                <a:gd name="T49" fmla="*/ 35 h 311"/>
                <a:gd name="T50" fmla="*/ 450 w 725"/>
                <a:gd name="T51" fmla="*/ 19 h 311"/>
                <a:gd name="T52" fmla="*/ 483 w 725"/>
                <a:gd name="T53" fmla="*/ 8 h 311"/>
                <a:gd name="T54" fmla="*/ 515 w 725"/>
                <a:gd name="T55" fmla="*/ 2 h 311"/>
                <a:gd name="T56" fmla="*/ 548 w 725"/>
                <a:gd name="T57" fmla="*/ 0 h 311"/>
                <a:gd name="T58" fmla="*/ 580 w 725"/>
                <a:gd name="T59" fmla="*/ 3 h 311"/>
                <a:gd name="T60" fmla="*/ 615 w 725"/>
                <a:gd name="T61" fmla="*/ 10 h 311"/>
                <a:gd name="T62" fmla="*/ 651 w 725"/>
                <a:gd name="T63" fmla="*/ 22 h 311"/>
                <a:gd name="T64" fmla="*/ 689 w 725"/>
                <a:gd name="T65" fmla="*/ 39 h 311"/>
                <a:gd name="T66" fmla="*/ 724 w 725"/>
                <a:gd name="T67" fmla="*/ 91 h 311"/>
                <a:gd name="T68" fmla="*/ 725 w 725"/>
                <a:gd name="T69" fmla="*/ 140 h 311"/>
                <a:gd name="T70" fmla="*/ 699 w 725"/>
                <a:gd name="T71" fmla="*/ 182 h 311"/>
                <a:gd name="T72" fmla="*/ 657 w 725"/>
                <a:gd name="T73" fmla="*/ 221 h 311"/>
                <a:gd name="T74" fmla="*/ 600 w 725"/>
                <a:gd name="T75" fmla="*/ 252 h 311"/>
                <a:gd name="T76" fmla="*/ 541 w 725"/>
                <a:gd name="T77" fmla="*/ 277 h 311"/>
                <a:gd name="T78" fmla="*/ 483 w 725"/>
                <a:gd name="T79" fmla="*/ 296 h 311"/>
                <a:gd name="T80" fmla="*/ 435 w 725"/>
                <a:gd name="T81" fmla="*/ 306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25" h="311">
                  <a:moveTo>
                    <a:pt x="435" y="306"/>
                  </a:moveTo>
                  <a:lnTo>
                    <a:pt x="415" y="305"/>
                  </a:lnTo>
                  <a:lnTo>
                    <a:pt x="397" y="304"/>
                  </a:lnTo>
                  <a:lnTo>
                    <a:pt x="379" y="301"/>
                  </a:lnTo>
                  <a:lnTo>
                    <a:pt x="362" y="300"/>
                  </a:lnTo>
                  <a:lnTo>
                    <a:pt x="345" y="297"/>
                  </a:lnTo>
                  <a:lnTo>
                    <a:pt x="330" y="296"/>
                  </a:lnTo>
                  <a:lnTo>
                    <a:pt x="315" y="294"/>
                  </a:lnTo>
                  <a:lnTo>
                    <a:pt x="299" y="294"/>
                  </a:lnTo>
                  <a:lnTo>
                    <a:pt x="262" y="300"/>
                  </a:lnTo>
                  <a:lnTo>
                    <a:pt x="211" y="306"/>
                  </a:lnTo>
                  <a:lnTo>
                    <a:pt x="152" y="310"/>
                  </a:lnTo>
                  <a:lnTo>
                    <a:pt x="94" y="311"/>
                  </a:lnTo>
                  <a:lnTo>
                    <a:pt x="44" y="305"/>
                  </a:lnTo>
                  <a:lnTo>
                    <a:pt x="11" y="289"/>
                  </a:lnTo>
                  <a:lnTo>
                    <a:pt x="0" y="260"/>
                  </a:lnTo>
                  <a:lnTo>
                    <a:pt x="22" y="217"/>
                  </a:lnTo>
                  <a:lnTo>
                    <a:pt x="81" y="205"/>
                  </a:lnTo>
                  <a:lnTo>
                    <a:pt x="135" y="193"/>
                  </a:lnTo>
                  <a:lnTo>
                    <a:pt x="184" y="177"/>
                  </a:lnTo>
                  <a:lnTo>
                    <a:pt x="230" y="157"/>
                  </a:lnTo>
                  <a:lnTo>
                    <a:pt x="273" y="132"/>
                  </a:lnTo>
                  <a:lnTo>
                    <a:pt x="320" y="104"/>
                  </a:lnTo>
                  <a:lnTo>
                    <a:pt x="367" y="71"/>
                  </a:lnTo>
                  <a:lnTo>
                    <a:pt x="420" y="35"/>
                  </a:lnTo>
                  <a:lnTo>
                    <a:pt x="450" y="19"/>
                  </a:lnTo>
                  <a:lnTo>
                    <a:pt x="483" y="8"/>
                  </a:lnTo>
                  <a:lnTo>
                    <a:pt x="515" y="2"/>
                  </a:lnTo>
                  <a:lnTo>
                    <a:pt x="548" y="0"/>
                  </a:lnTo>
                  <a:lnTo>
                    <a:pt x="580" y="3"/>
                  </a:lnTo>
                  <a:lnTo>
                    <a:pt x="615" y="10"/>
                  </a:lnTo>
                  <a:lnTo>
                    <a:pt x="651" y="22"/>
                  </a:lnTo>
                  <a:lnTo>
                    <a:pt x="689" y="39"/>
                  </a:lnTo>
                  <a:lnTo>
                    <a:pt x="724" y="91"/>
                  </a:lnTo>
                  <a:lnTo>
                    <a:pt x="725" y="140"/>
                  </a:lnTo>
                  <a:lnTo>
                    <a:pt x="699" y="182"/>
                  </a:lnTo>
                  <a:lnTo>
                    <a:pt x="657" y="221"/>
                  </a:lnTo>
                  <a:lnTo>
                    <a:pt x="600" y="252"/>
                  </a:lnTo>
                  <a:lnTo>
                    <a:pt x="541" y="277"/>
                  </a:lnTo>
                  <a:lnTo>
                    <a:pt x="483" y="296"/>
                  </a:lnTo>
                  <a:lnTo>
                    <a:pt x="435" y="306"/>
                  </a:lnTo>
                  <a:close/>
                </a:path>
              </a:pathLst>
            </a:custGeom>
            <a:solidFill>
              <a:srgbClr val="87E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34" name="Freeform 114"/>
            <p:cNvSpPr>
              <a:spLocks/>
            </p:cNvSpPr>
            <p:nvPr/>
          </p:nvSpPr>
          <p:spPr bwMode="auto">
            <a:xfrm>
              <a:off x="3637" y="3792"/>
              <a:ext cx="48" cy="218"/>
            </a:xfrm>
            <a:custGeom>
              <a:avLst/>
              <a:gdLst>
                <a:gd name="T0" fmla="*/ 70 w 195"/>
                <a:gd name="T1" fmla="*/ 871 h 871"/>
                <a:gd name="T2" fmla="*/ 27 w 195"/>
                <a:gd name="T3" fmla="*/ 835 h 871"/>
                <a:gd name="T4" fmla="*/ 5 w 195"/>
                <a:gd name="T5" fmla="*/ 790 h 871"/>
                <a:gd name="T6" fmla="*/ 0 w 195"/>
                <a:gd name="T7" fmla="*/ 736 h 871"/>
                <a:gd name="T8" fmla="*/ 6 w 195"/>
                <a:gd name="T9" fmla="*/ 678 h 871"/>
                <a:gd name="T10" fmla="*/ 19 w 195"/>
                <a:gd name="T11" fmla="*/ 619 h 871"/>
                <a:gd name="T12" fmla="*/ 37 w 195"/>
                <a:gd name="T13" fmla="*/ 561 h 871"/>
                <a:gd name="T14" fmla="*/ 54 w 195"/>
                <a:gd name="T15" fmla="*/ 510 h 871"/>
                <a:gd name="T16" fmla="*/ 68 w 195"/>
                <a:gd name="T17" fmla="*/ 467 h 871"/>
                <a:gd name="T18" fmla="*/ 65 w 195"/>
                <a:gd name="T19" fmla="*/ 403 h 871"/>
                <a:gd name="T20" fmla="*/ 59 w 195"/>
                <a:gd name="T21" fmla="*/ 343 h 871"/>
                <a:gd name="T22" fmla="*/ 51 w 195"/>
                <a:gd name="T23" fmla="*/ 286 h 871"/>
                <a:gd name="T24" fmla="*/ 43 w 195"/>
                <a:gd name="T25" fmla="*/ 232 h 871"/>
                <a:gd name="T26" fmla="*/ 37 w 195"/>
                <a:gd name="T27" fmla="*/ 177 h 871"/>
                <a:gd name="T28" fmla="*/ 34 w 195"/>
                <a:gd name="T29" fmla="*/ 121 h 871"/>
                <a:gd name="T30" fmla="*/ 37 w 195"/>
                <a:gd name="T31" fmla="*/ 64 h 871"/>
                <a:gd name="T32" fmla="*/ 49 w 195"/>
                <a:gd name="T33" fmla="*/ 4 h 871"/>
                <a:gd name="T34" fmla="*/ 54 w 195"/>
                <a:gd name="T35" fmla="*/ 1 h 871"/>
                <a:gd name="T36" fmla="*/ 60 w 195"/>
                <a:gd name="T37" fmla="*/ 0 h 871"/>
                <a:gd name="T38" fmla="*/ 70 w 195"/>
                <a:gd name="T39" fmla="*/ 37 h 871"/>
                <a:gd name="T40" fmla="*/ 87 w 195"/>
                <a:gd name="T41" fmla="*/ 79 h 871"/>
                <a:gd name="T42" fmla="*/ 108 w 195"/>
                <a:gd name="T43" fmla="*/ 122 h 871"/>
                <a:gd name="T44" fmla="*/ 131 w 195"/>
                <a:gd name="T45" fmla="*/ 168 h 871"/>
                <a:gd name="T46" fmla="*/ 151 w 195"/>
                <a:gd name="T47" fmla="*/ 212 h 871"/>
                <a:gd name="T48" fmla="*/ 170 w 195"/>
                <a:gd name="T49" fmla="*/ 255 h 871"/>
                <a:gd name="T50" fmla="*/ 184 w 195"/>
                <a:gd name="T51" fmla="*/ 297 h 871"/>
                <a:gd name="T52" fmla="*/ 195 w 195"/>
                <a:gd name="T53" fmla="*/ 335 h 871"/>
                <a:gd name="T54" fmla="*/ 169 w 195"/>
                <a:gd name="T55" fmla="*/ 382 h 871"/>
                <a:gd name="T56" fmla="*/ 152 w 195"/>
                <a:gd name="T57" fmla="*/ 428 h 871"/>
                <a:gd name="T58" fmla="*/ 141 w 195"/>
                <a:gd name="T59" fmla="*/ 474 h 871"/>
                <a:gd name="T60" fmla="*/ 134 w 195"/>
                <a:gd name="T61" fmla="*/ 522 h 871"/>
                <a:gd name="T62" fmla="*/ 131 w 195"/>
                <a:gd name="T63" fmla="*/ 568 h 871"/>
                <a:gd name="T64" fmla="*/ 131 w 195"/>
                <a:gd name="T65" fmla="*/ 617 h 871"/>
                <a:gd name="T66" fmla="*/ 132 w 195"/>
                <a:gd name="T67" fmla="*/ 668 h 871"/>
                <a:gd name="T68" fmla="*/ 134 w 195"/>
                <a:gd name="T69" fmla="*/ 724 h 871"/>
                <a:gd name="T70" fmla="*/ 132 w 195"/>
                <a:gd name="T71" fmla="*/ 750 h 871"/>
                <a:gd name="T72" fmla="*/ 132 w 195"/>
                <a:gd name="T73" fmla="*/ 774 h 871"/>
                <a:gd name="T74" fmla="*/ 129 w 195"/>
                <a:gd name="T75" fmla="*/ 794 h 871"/>
                <a:gd name="T76" fmla="*/ 126 w 195"/>
                <a:gd name="T77" fmla="*/ 813 h 871"/>
                <a:gd name="T78" fmla="*/ 118 w 195"/>
                <a:gd name="T79" fmla="*/ 827 h 871"/>
                <a:gd name="T80" fmla="*/ 108 w 195"/>
                <a:gd name="T81" fmla="*/ 843 h 871"/>
                <a:gd name="T82" fmla="*/ 91 w 195"/>
                <a:gd name="T83" fmla="*/ 857 h 871"/>
                <a:gd name="T84" fmla="*/ 70 w 195"/>
                <a:gd name="T85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5" h="871">
                  <a:moveTo>
                    <a:pt x="70" y="871"/>
                  </a:moveTo>
                  <a:lnTo>
                    <a:pt x="27" y="835"/>
                  </a:lnTo>
                  <a:lnTo>
                    <a:pt x="5" y="790"/>
                  </a:lnTo>
                  <a:lnTo>
                    <a:pt x="0" y="736"/>
                  </a:lnTo>
                  <a:lnTo>
                    <a:pt x="6" y="678"/>
                  </a:lnTo>
                  <a:lnTo>
                    <a:pt x="19" y="619"/>
                  </a:lnTo>
                  <a:lnTo>
                    <a:pt x="37" y="561"/>
                  </a:lnTo>
                  <a:lnTo>
                    <a:pt x="54" y="510"/>
                  </a:lnTo>
                  <a:lnTo>
                    <a:pt x="68" y="467"/>
                  </a:lnTo>
                  <a:lnTo>
                    <a:pt x="65" y="403"/>
                  </a:lnTo>
                  <a:lnTo>
                    <a:pt x="59" y="343"/>
                  </a:lnTo>
                  <a:lnTo>
                    <a:pt x="51" y="286"/>
                  </a:lnTo>
                  <a:lnTo>
                    <a:pt x="43" y="232"/>
                  </a:lnTo>
                  <a:lnTo>
                    <a:pt x="37" y="177"/>
                  </a:lnTo>
                  <a:lnTo>
                    <a:pt x="34" y="121"/>
                  </a:lnTo>
                  <a:lnTo>
                    <a:pt x="37" y="64"/>
                  </a:lnTo>
                  <a:lnTo>
                    <a:pt x="49" y="4"/>
                  </a:lnTo>
                  <a:lnTo>
                    <a:pt x="54" y="1"/>
                  </a:lnTo>
                  <a:lnTo>
                    <a:pt x="60" y="0"/>
                  </a:lnTo>
                  <a:lnTo>
                    <a:pt x="70" y="37"/>
                  </a:lnTo>
                  <a:lnTo>
                    <a:pt x="87" y="79"/>
                  </a:lnTo>
                  <a:lnTo>
                    <a:pt x="108" y="122"/>
                  </a:lnTo>
                  <a:lnTo>
                    <a:pt x="131" y="168"/>
                  </a:lnTo>
                  <a:lnTo>
                    <a:pt x="151" y="212"/>
                  </a:lnTo>
                  <a:lnTo>
                    <a:pt x="170" y="255"/>
                  </a:lnTo>
                  <a:lnTo>
                    <a:pt x="184" y="297"/>
                  </a:lnTo>
                  <a:lnTo>
                    <a:pt x="195" y="335"/>
                  </a:lnTo>
                  <a:lnTo>
                    <a:pt x="169" y="382"/>
                  </a:lnTo>
                  <a:lnTo>
                    <a:pt x="152" y="428"/>
                  </a:lnTo>
                  <a:lnTo>
                    <a:pt x="141" y="474"/>
                  </a:lnTo>
                  <a:lnTo>
                    <a:pt x="134" y="522"/>
                  </a:lnTo>
                  <a:lnTo>
                    <a:pt x="131" y="568"/>
                  </a:lnTo>
                  <a:lnTo>
                    <a:pt x="131" y="617"/>
                  </a:lnTo>
                  <a:lnTo>
                    <a:pt x="132" y="668"/>
                  </a:lnTo>
                  <a:lnTo>
                    <a:pt x="134" y="724"/>
                  </a:lnTo>
                  <a:lnTo>
                    <a:pt x="132" y="750"/>
                  </a:lnTo>
                  <a:lnTo>
                    <a:pt x="132" y="774"/>
                  </a:lnTo>
                  <a:lnTo>
                    <a:pt x="129" y="794"/>
                  </a:lnTo>
                  <a:lnTo>
                    <a:pt x="126" y="813"/>
                  </a:lnTo>
                  <a:lnTo>
                    <a:pt x="118" y="827"/>
                  </a:lnTo>
                  <a:lnTo>
                    <a:pt x="108" y="843"/>
                  </a:lnTo>
                  <a:lnTo>
                    <a:pt x="91" y="857"/>
                  </a:lnTo>
                  <a:lnTo>
                    <a:pt x="70" y="871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35" name="Freeform 115"/>
            <p:cNvSpPr>
              <a:spLocks/>
            </p:cNvSpPr>
            <p:nvPr/>
          </p:nvSpPr>
          <p:spPr bwMode="auto">
            <a:xfrm>
              <a:off x="3675" y="3887"/>
              <a:ext cx="96" cy="110"/>
            </a:xfrm>
            <a:custGeom>
              <a:avLst/>
              <a:gdLst>
                <a:gd name="T0" fmla="*/ 95 w 384"/>
                <a:gd name="T1" fmla="*/ 439 h 439"/>
                <a:gd name="T2" fmla="*/ 68 w 384"/>
                <a:gd name="T3" fmla="*/ 437 h 439"/>
                <a:gd name="T4" fmla="*/ 52 w 384"/>
                <a:gd name="T5" fmla="*/ 435 h 439"/>
                <a:gd name="T6" fmla="*/ 39 w 384"/>
                <a:gd name="T7" fmla="*/ 429 h 439"/>
                <a:gd name="T8" fmla="*/ 31 w 384"/>
                <a:gd name="T9" fmla="*/ 423 h 439"/>
                <a:gd name="T10" fmla="*/ 25 w 384"/>
                <a:gd name="T11" fmla="*/ 412 h 439"/>
                <a:gd name="T12" fmla="*/ 20 w 384"/>
                <a:gd name="T13" fmla="*/ 400 h 439"/>
                <a:gd name="T14" fmla="*/ 15 w 384"/>
                <a:gd name="T15" fmla="*/ 384 h 439"/>
                <a:gd name="T16" fmla="*/ 9 w 384"/>
                <a:gd name="T17" fmla="*/ 364 h 439"/>
                <a:gd name="T18" fmla="*/ 6 w 384"/>
                <a:gd name="T19" fmla="*/ 326 h 439"/>
                <a:gd name="T20" fmla="*/ 3 w 384"/>
                <a:gd name="T21" fmla="*/ 277 h 439"/>
                <a:gd name="T22" fmla="*/ 0 w 384"/>
                <a:gd name="T23" fmla="*/ 218 h 439"/>
                <a:gd name="T24" fmla="*/ 2 w 384"/>
                <a:gd name="T25" fmla="*/ 158 h 439"/>
                <a:gd name="T26" fmla="*/ 7 w 384"/>
                <a:gd name="T27" fmla="*/ 100 h 439"/>
                <a:gd name="T28" fmla="*/ 21 w 384"/>
                <a:gd name="T29" fmla="*/ 50 h 439"/>
                <a:gd name="T30" fmla="*/ 44 w 384"/>
                <a:gd name="T31" fmla="*/ 14 h 439"/>
                <a:gd name="T32" fmla="*/ 80 w 384"/>
                <a:gd name="T33" fmla="*/ 0 h 439"/>
                <a:gd name="T34" fmla="*/ 103 w 384"/>
                <a:gd name="T35" fmla="*/ 21 h 439"/>
                <a:gd name="T36" fmla="*/ 143 w 384"/>
                <a:gd name="T37" fmla="*/ 57 h 439"/>
                <a:gd name="T38" fmla="*/ 192 w 384"/>
                <a:gd name="T39" fmla="*/ 102 h 439"/>
                <a:gd name="T40" fmla="*/ 245 w 384"/>
                <a:gd name="T41" fmla="*/ 151 h 439"/>
                <a:gd name="T42" fmla="*/ 297 w 384"/>
                <a:gd name="T43" fmla="*/ 199 h 439"/>
                <a:gd name="T44" fmla="*/ 342 w 384"/>
                <a:gd name="T45" fmla="*/ 242 h 439"/>
                <a:gd name="T46" fmla="*/ 372 w 384"/>
                <a:gd name="T47" fmla="*/ 274 h 439"/>
                <a:gd name="T48" fmla="*/ 384 w 384"/>
                <a:gd name="T49" fmla="*/ 291 h 439"/>
                <a:gd name="T50" fmla="*/ 351 w 384"/>
                <a:gd name="T51" fmla="*/ 318 h 439"/>
                <a:gd name="T52" fmla="*/ 317 w 384"/>
                <a:gd name="T53" fmla="*/ 342 h 439"/>
                <a:gd name="T54" fmla="*/ 281 w 384"/>
                <a:gd name="T55" fmla="*/ 362 h 439"/>
                <a:gd name="T56" fmla="*/ 247 w 384"/>
                <a:gd name="T57" fmla="*/ 382 h 439"/>
                <a:gd name="T58" fmla="*/ 208 w 384"/>
                <a:gd name="T59" fmla="*/ 396 h 439"/>
                <a:gd name="T60" fmla="*/ 171 w 384"/>
                <a:gd name="T61" fmla="*/ 412 h 439"/>
                <a:gd name="T62" fmla="*/ 133 w 384"/>
                <a:gd name="T63" fmla="*/ 425 h 439"/>
                <a:gd name="T64" fmla="*/ 95 w 384"/>
                <a:gd name="T65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4" h="439">
                  <a:moveTo>
                    <a:pt x="95" y="439"/>
                  </a:moveTo>
                  <a:lnTo>
                    <a:pt x="68" y="437"/>
                  </a:lnTo>
                  <a:lnTo>
                    <a:pt x="52" y="435"/>
                  </a:lnTo>
                  <a:lnTo>
                    <a:pt x="39" y="429"/>
                  </a:lnTo>
                  <a:lnTo>
                    <a:pt x="31" y="423"/>
                  </a:lnTo>
                  <a:lnTo>
                    <a:pt x="25" y="412"/>
                  </a:lnTo>
                  <a:lnTo>
                    <a:pt x="20" y="400"/>
                  </a:lnTo>
                  <a:lnTo>
                    <a:pt x="15" y="384"/>
                  </a:lnTo>
                  <a:lnTo>
                    <a:pt x="9" y="364"/>
                  </a:lnTo>
                  <a:lnTo>
                    <a:pt x="6" y="326"/>
                  </a:lnTo>
                  <a:lnTo>
                    <a:pt x="3" y="277"/>
                  </a:lnTo>
                  <a:lnTo>
                    <a:pt x="0" y="218"/>
                  </a:lnTo>
                  <a:lnTo>
                    <a:pt x="2" y="158"/>
                  </a:lnTo>
                  <a:lnTo>
                    <a:pt x="7" y="100"/>
                  </a:lnTo>
                  <a:lnTo>
                    <a:pt x="21" y="50"/>
                  </a:lnTo>
                  <a:lnTo>
                    <a:pt x="44" y="14"/>
                  </a:lnTo>
                  <a:lnTo>
                    <a:pt x="80" y="0"/>
                  </a:lnTo>
                  <a:lnTo>
                    <a:pt x="103" y="21"/>
                  </a:lnTo>
                  <a:lnTo>
                    <a:pt x="143" y="57"/>
                  </a:lnTo>
                  <a:lnTo>
                    <a:pt x="192" y="102"/>
                  </a:lnTo>
                  <a:lnTo>
                    <a:pt x="245" y="151"/>
                  </a:lnTo>
                  <a:lnTo>
                    <a:pt x="297" y="199"/>
                  </a:lnTo>
                  <a:lnTo>
                    <a:pt x="342" y="242"/>
                  </a:lnTo>
                  <a:lnTo>
                    <a:pt x="372" y="274"/>
                  </a:lnTo>
                  <a:lnTo>
                    <a:pt x="384" y="291"/>
                  </a:lnTo>
                  <a:lnTo>
                    <a:pt x="351" y="318"/>
                  </a:lnTo>
                  <a:lnTo>
                    <a:pt x="317" y="342"/>
                  </a:lnTo>
                  <a:lnTo>
                    <a:pt x="281" y="362"/>
                  </a:lnTo>
                  <a:lnTo>
                    <a:pt x="247" y="382"/>
                  </a:lnTo>
                  <a:lnTo>
                    <a:pt x="208" y="396"/>
                  </a:lnTo>
                  <a:lnTo>
                    <a:pt x="171" y="412"/>
                  </a:lnTo>
                  <a:lnTo>
                    <a:pt x="133" y="425"/>
                  </a:lnTo>
                  <a:lnTo>
                    <a:pt x="95" y="439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36" name="Freeform 116"/>
            <p:cNvSpPr>
              <a:spLocks/>
            </p:cNvSpPr>
            <p:nvPr/>
          </p:nvSpPr>
          <p:spPr bwMode="auto">
            <a:xfrm>
              <a:off x="3592" y="3658"/>
              <a:ext cx="57" cy="331"/>
            </a:xfrm>
            <a:custGeom>
              <a:avLst/>
              <a:gdLst>
                <a:gd name="T0" fmla="*/ 89 w 229"/>
                <a:gd name="T1" fmla="*/ 1313 h 1322"/>
                <a:gd name="T2" fmla="*/ 50 w 229"/>
                <a:gd name="T3" fmla="*/ 1250 h 1322"/>
                <a:gd name="T4" fmla="*/ 54 w 229"/>
                <a:gd name="T5" fmla="*/ 1144 h 1322"/>
                <a:gd name="T6" fmla="*/ 77 w 229"/>
                <a:gd name="T7" fmla="*/ 1020 h 1322"/>
                <a:gd name="T8" fmla="*/ 85 w 229"/>
                <a:gd name="T9" fmla="*/ 927 h 1322"/>
                <a:gd name="T10" fmla="*/ 73 w 229"/>
                <a:gd name="T11" fmla="*/ 862 h 1322"/>
                <a:gd name="T12" fmla="*/ 59 w 229"/>
                <a:gd name="T13" fmla="*/ 798 h 1322"/>
                <a:gd name="T14" fmla="*/ 44 w 229"/>
                <a:gd name="T15" fmla="*/ 734 h 1322"/>
                <a:gd name="T16" fmla="*/ 11 w 229"/>
                <a:gd name="T17" fmla="*/ 621 h 1322"/>
                <a:gd name="T18" fmla="*/ 2 w 229"/>
                <a:gd name="T19" fmla="*/ 464 h 1322"/>
                <a:gd name="T20" fmla="*/ 20 w 229"/>
                <a:gd name="T21" fmla="*/ 311 h 1322"/>
                <a:gd name="T22" fmla="*/ 34 w 229"/>
                <a:gd name="T23" fmla="*/ 155 h 1322"/>
                <a:gd name="T24" fmla="*/ 22 w 229"/>
                <a:gd name="T25" fmla="*/ 58 h 1322"/>
                <a:gd name="T26" fmla="*/ 13 w 229"/>
                <a:gd name="T27" fmla="*/ 37 h 1322"/>
                <a:gd name="T28" fmla="*/ 9 w 229"/>
                <a:gd name="T29" fmla="*/ 22 h 1322"/>
                <a:gd name="T30" fmla="*/ 7 w 229"/>
                <a:gd name="T31" fmla="*/ 12 h 1322"/>
                <a:gd name="T32" fmla="*/ 26 w 229"/>
                <a:gd name="T33" fmla="*/ 1 h 1322"/>
                <a:gd name="T34" fmla="*/ 73 w 229"/>
                <a:gd name="T35" fmla="*/ 0 h 1322"/>
                <a:gd name="T36" fmla="*/ 125 w 229"/>
                <a:gd name="T37" fmla="*/ 1 h 1322"/>
                <a:gd name="T38" fmla="*/ 176 w 229"/>
                <a:gd name="T39" fmla="*/ 8 h 1322"/>
                <a:gd name="T40" fmla="*/ 217 w 229"/>
                <a:gd name="T41" fmla="*/ 56 h 1322"/>
                <a:gd name="T42" fmla="*/ 225 w 229"/>
                <a:gd name="T43" fmla="*/ 201 h 1322"/>
                <a:gd name="T44" fmla="*/ 213 w 229"/>
                <a:gd name="T45" fmla="*/ 379 h 1322"/>
                <a:gd name="T46" fmla="*/ 194 w 229"/>
                <a:gd name="T47" fmla="*/ 540 h 1322"/>
                <a:gd name="T48" fmla="*/ 189 w 229"/>
                <a:gd name="T49" fmla="*/ 640 h 1322"/>
                <a:gd name="T50" fmla="*/ 198 w 229"/>
                <a:gd name="T51" fmla="*/ 729 h 1322"/>
                <a:gd name="T52" fmla="*/ 211 w 229"/>
                <a:gd name="T53" fmla="*/ 818 h 1322"/>
                <a:gd name="T54" fmla="*/ 222 w 229"/>
                <a:gd name="T55" fmla="*/ 910 h 1322"/>
                <a:gd name="T56" fmla="*/ 221 w 229"/>
                <a:gd name="T57" fmla="*/ 984 h 1322"/>
                <a:gd name="T58" fmla="*/ 194 w 229"/>
                <a:gd name="T59" fmla="*/ 1092 h 1322"/>
                <a:gd name="T60" fmla="*/ 159 w 229"/>
                <a:gd name="T61" fmla="*/ 1218 h 1322"/>
                <a:gd name="T62" fmla="*/ 135 w 229"/>
                <a:gd name="T63" fmla="*/ 1307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9" h="1322">
                  <a:moveTo>
                    <a:pt x="131" y="1322"/>
                  </a:moveTo>
                  <a:lnTo>
                    <a:pt x="89" y="1313"/>
                  </a:lnTo>
                  <a:lnTo>
                    <a:pt x="63" y="1289"/>
                  </a:lnTo>
                  <a:lnTo>
                    <a:pt x="50" y="1250"/>
                  </a:lnTo>
                  <a:lnTo>
                    <a:pt x="49" y="1201"/>
                  </a:lnTo>
                  <a:lnTo>
                    <a:pt x="54" y="1144"/>
                  </a:lnTo>
                  <a:lnTo>
                    <a:pt x="66" y="1082"/>
                  </a:lnTo>
                  <a:lnTo>
                    <a:pt x="77" y="1020"/>
                  </a:lnTo>
                  <a:lnTo>
                    <a:pt x="90" y="961"/>
                  </a:lnTo>
                  <a:lnTo>
                    <a:pt x="85" y="927"/>
                  </a:lnTo>
                  <a:lnTo>
                    <a:pt x="80" y="894"/>
                  </a:lnTo>
                  <a:lnTo>
                    <a:pt x="73" y="862"/>
                  </a:lnTo>
                  <a:lnTo>
                    <a:pt x="67" y="830"/>
                  </a:lnTo>
                  <a:lnTo>
                    <a:pt x="59" y="798"/>
                  </a:lnTo>
                  <a:lnTo>
                    <a:pt x="52" y="766"/>
                  </a:lnTo>
                  <a:lnTo>
                    <a:pt x="44" y="734"/>
                  </a:lnTo>
                  <a:lnTo>
                    <a:pt x="37" y="705"/>
                  </a:lnTo>
                  <a:lnTo>
                    <a:pt x="11" y="621"/>
                  </a:lnTo>
                  <a:lnTo>
                    <a:pt x="0" y="541"/>
                  </a:lnTo>
                  <a:lnTo>
                    <a:pt x="2" y="464"/>
                  </a:lnTo>
                  <a:lnTo>
                    <a:pt x="11" y="388"/>
                  </a:lnTo>
                  <a:lnTo>
                    <a:pt x="20" y="311"/>
                  </a:lnTo>
                  <a:lnTo>
                    <a:pt x="30" y="234"/>
                  </a:lnTo>
                  <a:lnTo>
                    <a:pt x="34" y="155"/>
                  </a:lnTo>
                  <a:lnTo>
                    <a:pt x="30" y="76"/>
                  </a:lnTo>
                  <a:lnTo>
                    <a:pt x="22" y="58"/>
                  </a:lnTo>
                  <a:lnTo>
                    <a:pt x="17" y="46"/>
                  </a:lnTo>
                  <a:lnTo>
                    <a:pt x="13" y="37"/>
                  </a:lnTo>
                  <a:lnTo>
                    <a:pt x="12" y="30"/>
                  </a:lnTo>
                  <a:lnTo>
                    <a:pt x="9" y="22"/>
                  </a:lnTo>
                  <a:lnTo>
                    <a:pt x="8" y="17"/>
                  </a:lnTo>
                  <a:lnTo>
                    <a:pt x="7" y="12"/>
                  </a:lnTo>
                  <a:lnTo>
                    <a:pt x="7" y="5"/>
                  </a:lnTo>
                  <a:lnTo>
                    <a:pt x="26" y="1"/>
                  </a:lnTo>
                  <a:lnTo>
                    <a:pt x="49" y="1"/>
                  </a:lnTo>
                  <a:lnTo>
                    <a:pt x="73" y="0"/>
                  </a:lnTo>
                  <a:lnTo>
                    <a:pt x="100" y="1"/>
                  </a:lnTo>
                  <a:lnTo>
                    <a:pt x="125" y="1"/>
                  </a:lnTo>
                  <a:lnTo>
                    <a:pt x="150" y="5"/>
                  </a:lnTo>
                  <a:lnTo>
                    <a:pt x="176" y="8"/>
                  </a:lnTo>
                  <a:lnTo>
                    <a:pt x="202" y="13"/>
                  </a:lnTo>
                  <a:lnTo>
                    <a:pt x="217" y="56"/>
                  </a:lnTo>
                  <a:lnTo>
                    <a:pt x="225" y="121"/>
                  </a:lnTo>
                  <a:lnTo>
                    <a:pt x="225" y="201"/>
                  </a:lnTo>
                  <a:lnTo>
                    <a:pt x="222" y="290"/>
                  </a:lnTo>
                  <a:lnTo>
                    <a:pt x="213" y="379"/>
                  </a:lnTo>
                  <a:lnTo>
                    <a:pt x="204" y="465"/>
                  </a:lnTo>
                  <a:lnTo>
                    <a:pt x="194" y="540"/>
                  </a:lnTo>
                  <a:lnTo>
                    <a:pt x="188" y="596"/>
                  </a:lnTo>
                  <a:lnTo>
                    <a:pt x="189" y="640"/>
                  </a:lnTo>
                  <a:lnTo>
                    <a:pt x="193" y="685"/>
                  </a:lnTo>
                  <a:lnTo>
                    <a:pt x="198" y="729"/>
                  </a:lnTo>
                  <a:lnTo>
                    <a:pt x="204" y="774"/>
                  </a:lnTo>
                  <a:lnTo>
                    <a:pt x="211" y="818"/>
                  </a:lnTo>
                  <a:lnTo>
                    <a:pt x="217" y="864"/>
                  </a:lnTo>
                  <a:lnTo>
                    <a:pt x="222" y="910"/>
                  </a:lnTo>
                  <a:lnTo>
                    <a:pt x="229" y="957"/>
                  </a:lnTo>
                  <a:lnTo>
                    <a:pt x="221" y="984"/>
                  </a:lnTo>
                  <a:lnTo>
                    <a:pt x="209" y="1032"/>
                  </a:lnTo>
                  <a:lnTo>
                    <a:pt x="194" y="1092"/>
                  </a:lnTo>
                  <a:lnTo>
                    <a:pt x="177" y="1157"/>
                  </a:lnTo>
                  <a:lnTo>
                    <a:pt x="159" y="1218"/>
                  </a:lnTo>
                  <a:lnTo>
                    <a:pt x="146" y="1271"/>
                  </a:lnTo>
                  <a:lnTo>
                    <a:pt x="135" y="1307"/>
                  </a:lnTo>
                  <a:lnTo>
                    <a:pt x="131" y="1322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37" name="Freeform 117"/>
            <p:cNvSpPr>
              <a:spLocks/>
            </p:cNvSpPr>
            <p:nvPr/>
          </p:nvSpPr>
          <p:spPr bwMode="auto">
            <a:xfrm>
              <a:off x="4000" y="3784"/>
              <a:ext cx="230" cy="142"/>
            </a:xfrm>
            <a:custGeom>
              <a:avLst/>
              <a:gdLst>
                <a:gd name="T0" fmla="*/ 848 w 921"/>
                <a:gd name="T1" fmla="*/ 475 h 568"/>
                <a:gd name="T2" fmla="*/ 835 w 921"/>
                <a:gd name="T3" fmla="*/ 443 h 568"/>
                <a:gd name="T4" fmla="*/ 810 w 921"/>
                <a:gd name="T5" fmla="*/ 415 h 568"/>
                <a:gd name="T6" fmla="*/ 774 w 921"/>
                <a:gd name="T7" fmla="*/ 393 h 568"/>
                <a:gd name="T8" fmla="*/ 733 w 921"/>
                <a:gd name="T9" fmla="*/ 374 h 568"/>
                <a:gd name="T10" fmla="*/ 688 w 921"/>
                <a:gd name="T11" fmla="*/ 358 h 568"/>
                <a:gd name="T12" fmla="*/ 646 w 921"/>
                <a:gd name="T13" fmla="*/ 347 h 568"/>
                <a:gd name="T14" fmla="*/ 607 w 921"/>
                <a:gd name="T15" fmla="*/ 339 h 568"/>
                <a:gd name="T16" fmla="*/ 579 w 921"/>
                <a:gd name="T17" fmla="*/ 335 h 568"/>
                <a:gd name="T18" fmla="*/ 516 w 921"/>
                <a:gd name="T19" fmla="*/ 362 h 568"/>
                <a:gd name="T20" fmla="*/ 433 w 921"/>
                <a:gd name="T21" fmla="*/ 413 h 568"/>
                <a:gd name="T22" fmla="*/ 335 w 921"/>
                <a:gd name="T23" fmla="*/ 474 h 568"/>
                <a:gd name="T24" fmla="*/ 236 w 921"/>
                <a:gd name="T25" fmla="*/ 530 h 568"/>
                <a:gd name="T26" fmla="*/ 143 w 921"/>
                <a:gd name="T27" fmla="*/ 565 h 568"/>
                <a:gd name="T28" fmla="*/ 66 w 921"/>
                <a:gd name="T29" fmla="*/ 568 h 568"/>
                <a:gd name="T30" fmla="*/ 15 w 921"/>
                <a:gd name="T31" fmla="*/ 523 h 568"/>
                <a:gd name="T32" fmla="*/ 0 w 921"/>
                <a:gd name="T33" fmla="*/ 414 h 568"/>
                <a:gd name="T34" fmla="*/ 29 w 921"/>
                <a:gd name="T35" fmla="*/ 326 h 568"/>
                <a:gd name="T36" fmla="*/ 57 w 921"/>
                <a:gd name="T37" fmla="*/ 272 h 568"/>
                <a:gd name="T38" fmla="*/ 85 w 921"/>
                <a:gd name="T39" fmla="*/ 242 h 568"/>
                <a:gd name="T40" fmla="*/ 118 w 921"/>
                <a:gd name="T41" fmla="*/ 230 h 568"/>
                <a:gd name="T42" fmla="*/ 154 w 921"/>
                <a:gd name="T43" fmla="*/ 228 h 568"/>
                <a:gd name="T44" fmla="*/ 198 w 921"/>
                <a:gd name="T45" fmla="*/ 229 h 568"/>
                <a:gd name="T46" fmla="*/ 251 w 921"/>
                <a:gd name="T47" fmla="*/ 225 h 568"/>
                <a:gd name="T48" fmla="*/ 316 w 921"/>
                <a:gd name="T49" fmla="*/ 212 h 568"/>
                <a:gd name="T50" fmla="*/ 345 w 921"/>
                <a:gd name="T51" fmla="*/ 154 h 568"/>
                <a:gd name="T52" fmla="*/ 367 w 921"/>
                <a:gd name="T53" fmla="*/ 104 h 568"/>
                <a:gd name="T54" fmla="*/ 385 w 921"/>
                <a:gd name="T55" fmla="*/ 60 h 568"/>
                <a:gd name="T56" fmla="*/ 406 w 921"/>
                <a:gd name="T57" fmla="*/ 27 h 568"/>
                <a:gd name="T58" fmla="*/ 433 w 921"/>
                <a:gd name="T59" fmla="*/ 6 h 568"/>
                <a:gd name="T60" fmla="*/ 475 w 921"/>
                <a:gd name="T61" fmla="*/ 0 h 568"/>
                <a:gd name="T62" fmla="*/ 535 w 921"/>
                <a:gd name="T63" fmla="*/ 13 h 568"/>
                <a:gd name="T64" fmla="*/ 624 w 921"/>
                <a:gd name="T65" fmla="*/ 48 h 568"/>
                <a:gd name="T66" fmla="*/ 654 w 921"/>
                <a:gd name="T67" fmla="*/ 71 h 568"/>
                <a:gd name="T68" fmla="*/ 710 w 921"/>
                <a:gd name="T69" fmla="*/ 115 h 568"/>
                <a:gd name="T70" fmla="*/ 776 w 921"/>
                <a:gd name="T71" fmla="*/ 173 h 568"/>
                <a:gd name="T72" fmla="*/ 843 w 921"/>
                <a:gd name="T73" fmla="*/ 241 h 568"/>
                <a:gd name="T74" fmla="*/ 894 w 921"/>
                <a:gd name="T75" fmla="*/ 309 h 568"/>
                <a:gd name="T76" fmla="*/ 921 w 921"/>
                <a:gd name="T77" fmla="*/ 375 h 568"/>
                <a:gd name="T78" fmla="*/ 910 w 921"/>
                <a:gd name="T79" fmla="*/ 432 h 568"/>
                <a:gd name="T80" fmla="*/ 848 w 921"/>
                <a:gd name="T81" fmla="*/ 475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21" h="568">
                  <a:moveTo>
                    <a:pt x="848" y="475"/>
                  </a:moveTo>
                  <a:lnTo>
                    <a:pt x="835" y="443"/>
                  </a:lnTo>
                  <a:lnTo>
                    <a:pt x="810" y="415"/>
                  </a:lnTo>
                  <a:lnTo>
                    <a:pt x="774" y="393"/>
                  </a:lnTo>
                  <a:lnTo>
                    <a:pt x="733" y="374"/>
                  </a:lnTo>
                  <a:lnTo>
                    <a:pt x="688" y="358"/>
                  </a:lnTo>
                  <a:lnTo>
                    <a:pt x="646" y="347"/>
                  </a:lnTo>
                  <a:lnTo>
                    <a:pt x="607" y="339"/>
                  </a:lnTo>
                  <a:lnTo>
                    <a:pt x="579" y="335"/>
                  </a:lnTo>
                  <a:lnTo>
                    <a:pt x="516" y="362"/>
                  </a:lnTo>
                  <a:lnTo>
                    <a:pt x="433" y="413"/>
                  </a:lnTo>
                  <a:lnTo>
                    <a:pt x="335" y="474"/>
                  </a:lnTo>
                  <a:lnTo>
                    <a:pt x="236" y="530"/>
                  </a:lnTo>
                  <a:lnTo>
                    <a:pt x="143" y="565"/>
                  </a:lnTo>
                  <a:lnTo>
                    <a:pt x="66" y="568"/>
                  </a:lnTo>
                  <a:lnTo>
                    <a:pt x="15" y="523"/>
                  </a:lnTo>
                  <a:lnTo>
                    <a:pt x="0" y="414"/>
                  </a:lnTo>
                  <a:lnTo>
                    <a:pt x="29" y="326"/>
                  </a:lnTo>
                  <a:lnTo>
                    <a:pt x="57" y="272"/>
                  </a:lnTo>
                  <a:lnTo>
                    <a:pt x="85" y="242"/>
                  </a:lnTo>
                  <a:lnTo>
                    <a:pt x="118" y="230"/>
                  </a:lnTo>
                  <a:lnTo>
                    <a:pt x="154" y="228"/>
                  </a:lnTo>
                  <a:lnTo>
                    <a:pt x="198" y="229"/>
                  </a:lnTo>
                  <a:lnTo>
                    <a:pt x="251" y="225"/>
                  </a:lnTo>
                  <a:lnTo>
                    <a:pt x="316" y="212"/>
                  </a:lnTo>
                  <a:lnTo>
                    <a:pt x="345" y="154"/>
                  </a:lnTo>
                  <a:lnTo>
                    <a:pt x="367" y="104"/>
                  </a:lnTo>
                  <a:lnTo>
                    <a:pt x="385" y="60"/>
                  </a:lnTo>
                  <a:lnTo>
                    <a:pt x="406" y="27"/>
                  </a:lnTo>
                  <a:lnTo>
                    <a:pt x="433" y="6"/>
                  </a:lnTo>
                  <a:lnTo>
                    <a:pt x="475" y="0"/>
                  </a:lnTo>
                  <a:lnTo>
                    <a:pt x="535" y="13"/>
                  </a:lnTo>
                  <a:lnTo>
                    <a:pt x="624" y="48"/>
                  </a:lnTo>
                  <a:lnTo>
                    <a:pt x="654" y="71"/>
                  </a:lnTo>
                  <a:lnTo>
                    <a:pt x="710" y="115"/>
                  </a:lnTo>
                  <a:lnTo>
                    <a:pt x="776" y="173"/>
                  </a:lnTo>
                  <a:lnTo>
                    <a:pt x="843" y="241"/>
                  </a:lnTo>
                  <a:lnTo>
                    <a:pt x="894" y="309"/>
                  </a:lnTo>
                  <a:lnTo>
                    <a:pt x="921" y="375"/>
                  </a:lnTo>
                  <a:lnTo>
                    <a:pt x="910" y="432"/>
                  </a:lnTo>
                  <a:lnTo>
                    <a:pt x="848" y="475"/>
                  </a:lnTo>
                  <a:close/>
                </a:path>
              </a:pathLst>
            </a:custGeom>
            <a:solidFill>
              <a:srgbClr val="A6FA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38" name="Freeform 118"/>
            <p:cNvSpPr>
              <a:spLocks/>
            </p:cNvSpPr>
            <p:nvPr/>
          </p:nvSpPr>
          <p:spPr bwMode="auto">
            <a:xfrm>
              <a:off x="4112" y="3725"/>
              <a:ext cx="134" cy="144"/>
            </a:xfrm>
            <a:custGeom>
              <a:avLst/>
              <a:gdLst>
                <a:gd name="T0" fmla="*/ 471 w 535"/>
                <a:gd name="T1" fmla="*/ 519 h 573"/>
                <a:gd name="T2" fmla="*/ 421 w 535"/>
                <a:gd name="T3" fmla="*/ 458 h 573"/>
                <a:gd name="T4" fmla="*/ 372 w 535"/>
                <a:gd name="T5" fmla="*/ 404 h 573"/>
                <a:gd name="T6" fmla="*/ 321 w 535"/>
                <a:gd name="T7" fmla="*/ 358 h 573"/>
                <a:gd name="T8" fmla="*/ 270 w 535"/>
                <a:gd name="T9" fmla="*/ 318 h 573"/>
                <a:gd name="T10" fmla="*/ 214 w 535"/>
                <a:gd name="T11" fmla="*/ 282 h 573"/>
                <a:gd name="T12" fmla="*/ 155 w 535"/>
                <a:gd name="T13" fmla="*/ 253 h 573"/>
                <a:gd name="T14" fmla="*/ 93 w 535"/>
                <a:gd name="T15" fmla="*/ 229 h 573"/>
                <a:gd name="T16" fmla="*/ 25 w 535"/>
                <a:gd name="T17" fmla="*/ 209 h 573"/>
                <a:gd name="T18" fmla="*/ 14 w 535"/>
                <a:gd name="T19" fmla="*/ 200 h 573"/>
                <a:gd name="T20" fmla="*/ 9 w 535"/>
                <a:gd name="T21" fmla="*/ 193 h 573"/>
                <a:gd name="T22" fmla="*/ 4 w 535"/>
                <a:gd name="T23" fmla="*/ 186 h 573"/>
                <a:gd name="T24" fmla="*/ 3 w 535"/>
                <a:gd name="T25" fmla="*/ 182 h 573"/>
                <a:gd name="T26" fmla="*/ 0 w 535"/>
                <a:gd name="T27" fmla="*/ 173 h 573"/>
                <a:gd name="T28" fmla="*/ 2 w 535"/>
                <a:gd name="T29" fmla="*/ 161 h 573"/>
                <a:gd name="T30" fmla="*/ 39 w 535"/>
                <a:gd name="T31" fmla="*/ 111 h 573"/>
                <a:gd name="T32" fmla="*/ 72 w 535"/>
                <a:gd name="T33" fmla="*/ 69 h 573"/>
                <a:gd name="T34" fmla="*/ 103 w 535"/>
                <a:gd name="T35" fmla="*/ 37 h 573"/>
                <a:gd name="T36" fmla="*/ 136 w 535"/>
                <a:gd name="T37" fmla="*/ 15 h 573"/>
                <a:gd name="T38" fmla="*/ 172 w 535"/>
                <a:gd name="T39" fmla="*/ 1 h 573"/>
                <a:gd name="T40" fmla="*/ 216 w 535"/>
                <a:gd name="T41" fmla="*/ 0 h 573"/>
                <a:gd name="T42" fmla="*/ 267 w 535"/>
                <a:gd name="T43" fmla="*/ 8 h 573"/>
                <a:gd name="T44" fmla="*/ 332 w 535"/>
                <a:gd name="T45" fmla="*/ 29 h 573"/>
                <a:gd name="T46" fmla="*/ 385 w 535"/>
                <a:gd name="T47" fmla="*/ 75 h 573"/>
                <a:gd name="T48" fmla="*/ 431 w 535"/>
                <a:gd name="T49" fmla="*/ 133 h 573"/>
                <a:gd name="T50" fmla="*/ 470 w 535"/>
                <a:gd name="T51" fmla="*/ 198 h 573"/>
                <a:gd name="T52" fmla="*/ 502 w 535"/>
                <a:gd name="T53" fmla="*/ 270 h 573"/>
                <a:gd name="T54" fmla="*/ 524 w 535"/>
                <a:gd name="T55" fmla="*/ 345 h 573"/>
                <a:gd name="T56" fmla="*/ 535 w 535"/>
                <a:gd name="T57" fmla="*/ 422 h 573"/>
                <a:gd name="T58" fmla="*/ 535 w 535"/>
                <a:gd name="T59" fmla="*/ 499 h 573"/>
                <a:gd name="T60" fmla="*/ 524 w 535"/>
                <a:gd name="T61" fmla="*/ 573 h 573"/>
                <a:gd name="T62" fmla="*/ 509 w 535"/>
                <a:gd name="T63" fmla="*/ 573 h 573"/>
                <a:gd name="T64" fmla="*/ 500 w 535"/>
                <a:gd name="T65" fmla="*/ 572 h 573"/>
                <a:gd name="T66" fmla="*/ 493 w 535"/>
                <a:gd name="T67" fmla="*/ 567 h 573"/>
                <a:gd name="T68" fmla="*/ 489 w 535"/>
                <a:gd name="T69" fmla="*/ 560 h 573"/>
                <a:gd name="T70" fmla="*/ 484 w 535"/>
                <a:gd name="T71" fmla="*/ 551 h 573"/>
                <a:gd name="T72" fmla="*/ 480 w 535"/>
                <a:gd name="T73" fmla="*/ 541 h 573"/>
                <a:gd name="T74" fmla="*/ 475 w 535"/>
                <a:gd name="T75" fmla="*/ 529 h 573"/>
                <a:gd name="T76" fmla="*/ 471 w 535"/>
                <a:gd name="T77" fmla="*/ 519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35" h="573">
                  <a:moveTo>
                    <a:pt x="471" y="519"/>
                  </a:moveTo>
                  <a:lnTo>
                    <a:pt x="421" y="458"/>
                  </a:lnTo>
                  <a:lnTo>
                    <a:pt x="372" y="404"/>
                  </a:lnTo>
                  <a:lnTo>
                    <a:pt x="321" y="358"/>
                  </a:lnTo>
                  <a:lnTo>
                    <a:pt x="270" y="318"/>
                  </a:lnTo>
                  <a:lnTo>
                    <a:pt x="214" y="282"/>
                  </a:lnTo>
                  <a:lnTo>
                    <a:pt x="155" y="253"/>
                  </a:lnTo>
                  <a:lnTo>
                    <a:pt x="93" y="229"/>
                  </a:lnTo>
                  <a:lnTo>
                    <a:pt x="25" y="209"/>
                  </a:lnTo>
                  <a:lnTo>
                    <a:pt x="14" y="200"/>
                  </a:lnTo>
                  <a:lnTo>
                    <a:pt x="9" y="193"/>
                  </a:lnTo>
                  <a:lnTo>
                    <a:pt x="4" y="186"/>
                  </a:lnTo>
                  <a:lnTo>
                    <a:pt x="3" y="182"/>
                  </a:lnTo>
                  <a:lnTo>
                    <a:pt x="0" y="173"/>
                  </a:lnTo>
                  <a:lnTo>
                    <a:pt x="2" y="161"/>
                  </a:lnTo>
                  <a:lnTo>
                    <a:pt x="39" y="111"/>
                  </a:lnTo>
                  <a:lnTo>
                    <a:pt x="72" y="69"/>
                  </a:lnTo>
                  <a:lnTo>
                    <a:pt x="103" y="37"/>
                  </a:lnTo>
                  <a:lnTo>
                    <a:pt x="136" y="15"/>
                  </a:lnTo>
                  <a:lnTo>
                    <a:pt x="172" y="1"/>
                  </a:lnTo>
                  <a:lnTo>
                    <a:pt x="216" y="0"/>
                  </a:lnTo>
                  <a:lnTo>
                    <a:pt x="267" y="8"/>
                  </a:lnTo>
                  <a:lnTo>
                    <a:pt x="332" y="29"/>
                  </a:lnTo>
                  <a:lnTo>
                    <a:pt x="385" y="75"/>
                  </a:lnTo>
                  <a:lnTo>
                    <a:pt x="431" y="133"/>
                  </a:lnTo>
                  <a:lnTo>
                    <a:pt x="470" y="198"/>
                  </a:lnTo>
                  <a:lnTo>
                    <a:pt x="502" y="270"/>
                  </a:lnTo>
                  <a:lnTo>
                    <a:pt x="524" y="345"/>
                  </a:lnTo>
                  <a:lnTo>
                    <a:pt x="535" y="422"/>
                  </a:lnTo>
                  <a:lnTo>
                    <a:pt x="535" y="499"/>
                  </a:lnTo>
                  <a:lnTo>
                    <a:pt x="524" y="573"/>
                  </a:lnTo>
                  <a:lnTo>
                    <a:pt x="509" y="573"/>
                  </a:lnTo>
                  <a:lnTo>
                    <a:pt x="500" y="572"/>
                  </a:lnTo>
                  <a:lnTo>
                    <a:pt x="493" y="567"/>
                  </a:lnTo>
                  <a:lnTo>
                    <a:pt x="489" y="560"/>
                  </a:lnTo>
                  <a:lnTo>
                    <a:pt x="484" y="551"/>
                  </a:lnTo>
                  <a:lnTo>
                    <a:pt x="480" y="541"/>
                  </a:lnTo>
                  <a:lnTo>
                    <a:pt x="475" y="529"/>
                  </a:lnTo>
                  <a:lnTo>
                    <a:pt x="471" y="519"/>
                  </a:lnTo>
                  <a:close/>
                </a:path>
              </a:pathLst>
            </a:custGeom>
            <a:solidFill>
              <a:srgbClr val="A6FA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39" name="Freeform 119"/>
            <p:cNvSpPr>
              <a:spLocks/>
            </p:cNvSpPr>
            <p:nvPr/>
          </p:nvSpPr>
          <p:spPr bwMode="auto">
            <a:xfrm>
              <a:off x="3652" y="3657"/>
              <a:ext cx="95" cy="269"/>
            </a:xfrm>
            <a:custGeom>
              <a:avLst/>
              <a:gdLst>
                <a:gd name="T0" fmla="*/ 370 w 380"/>
                <a:gd name="T1" fmla="*/ 1076 h 1076"/>
                <a:gd name="T2" fmla="*/ 283 w 380"/>
                <a:gd name="T3" fmla="*/ 978 h 1076"/>
                <a:gd name="T4" fmla="*/ 208 w 380"/>
                <a:gd name="T5" fmla="*/ 880 h 1076"/>
                <a:gd name="T6" fmla="*/ 147 w 380"/>
                <a:gd name="T7" fmla="*/ 779 h 1076"/>
                <a:gd name="T8" fmla="*/ 98 w 380"/>
                <a:gd name="T9" fmla="*/ 676 h 1076"/>
                <a:gd name="T10" fmla="*/ 59 w 380"/>
                <a:gd name="T11" fmla="*/ 567 h 1076"/>
                <a:gd name="T12" fmla="*/ 34 w 380"/>
                <a:gd name="T13" fmla="*/ 454 h 1076"/>
                <a:gd name="T14" fmla="*/ 17 w 380"/>
                <a:gd name="T15" fmla="*/ 333 h 1076"/>
                <a:gd name="T16" fmla="*/ 13 w 380"/>
                <a:gd name="T17" fmla="*/ 205 h 1076"/>
                <a:gd name="T18" fmla="*/ 7 w 380"/>
                <a:gd name="T19" fmla="*/ 155 h 1076"/>
                <a:gd name="T20" fmla="*/ 3 w 380"/>
                <a:gd name="T21" fmla="*/ 111 h 1076"/>
                <a:gd name="T22" fmla="*/ 0 w 380"/>
                <a:gd name="T23" fmla="*/ 71 h 1076"/>
                <a:gd name="T24" fmla="*/ 2 w 380"/>
                <a:gd name="T25" fmla="*/ 40 h 1076"/>
                <a:gd name="T26" fmla="*/ 6 w 380"/>
                <a:gd name="T27" fmla="*/ 16 h 1076"/>
                <a:gd name="T28" fmla="*/ 14 w 380"/>
                <a:gd name="T29" fmla="*/ 3 h 1076"/>
                <a:gd name="T30" fmla="*/ 29 w 380"/>
                <a:gd name="T31" fmla="*/ 0 h 1076"/>
                <a:gd name="T32" fmla="*/ 52 w 380"/>
                <a:gd name="T33" fmla="*/ 11 h 1076"/>
                <a:gd name="T34" fmla="*/ 57 w 380"/>
                <a:gd name="T35" fmla="*/ 107 h 1076"/>
                <a:gd name="T36" fmla="*/ 62 w 380"/>
                <a:gd name="T37" fmla="*/ 189 h 1076"/>
                <a:gd name="T38" fmla="*/ 67 w 380"/>
                <a:gd name="T39" fmla="*/ 262 h 1076"/>
                <a:gd name="T40" fmla="*/ 76 w 380"/>
                <a:gd name="T41" fmla="*/ 333 h 1076"/>
                <a:gd name="T42" fmla="*/ 88 w 380"/>
                <a:gd name="T43" fmla="*/ 401 h 1076"/>
                <a:gd name="T44" fmla="*/ 107 w 380"/>
                <a:gd name="T45" fmla="*/ 473 h 1076"/>
                <a:gd name="T46" fmla="*/ 134 w 380"/>
                <a:gd name="T47" fmla="*/ 552 h 1076"/>
                <a:gd name="T48" fmla="*/ 171 w 380"/>
                <a:gd name="T49" fmla="*/ 644 h 1076"/>
                <a:gd name="T50" fmla="*/ 181 w 380"/>
                <a:gd name="T51" fmla="*/ 660 h 1076"/>
                <a:gd name="T52" fmla="*/ 209 w 380"/>
                <a:gd name="T53" fmla="*/ 705 h 1076"/>
                <a:gd name="T54" fmla="*/ 248 w 380"/>
                <a:gd name="T55" fmla="*/ 768 h 1076"/>
                <a:gd name="T56" fmla="*/ 293 w 380"/>
                <a:gd name="T57" fmla="*/ 844 h 1076"/>
                <a:gd name="T58" fmla="*/ 333 w 380"/>
                <a:gd name="T59" fmla="*/ 918 h 1076"/>
                <a:gd name="T60" fmla="*/ 365 w 380"/>
                <a:gd name="T61" fmla="*/ 989 h 1076"/>
                <a:gd name="T62" fmla="*/ 380 w 380"/>
                <a:gd name="T63" fmla="*/ 1043 h 1076"/>
                <a:gd name="T64" fmla="*/ 374 w 380"/>
                <a:gd name="T65" fmla="*/ 1076 h 1076"/>
                <a:gd name="T66" fmla="*/ 371 w 380"/>
                <a:gd name="T67" fmla="*/ 1076 h 1076"/>
                <a:gd name="T68" fmla="*/ 370 w 380"/>
                <a:gd name="T69" fmla="*/ 1076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0" h="1076">
                  <a:moveTo>
                    <a:pt x="370" y="1076"/>
                  </a:moveTo>
                  <a:lnTo>
                    <a:pt x="283" y="978"/>
                  </a:lnTo>
                  <a:lnTo>
                    <a:pt x="208" y="880"/>
                  </a:lnTo>
                  <a:lnTo>
                    <a:pt x="147" y="779"/>
                  </a:lnTo>
                  <a:lnTo>
                    <a:pt x="98" y="676"/>
                  </a:lnTo>
                  <a:lnTo>
                    <a:pt x="59" y="567"/>
                  </a:lnTo>
                  <a:lnTo>
                    <a:pt x="34" y="454"/>
                  </a:lnTo>
                  <a:lnTo>
                    <a:pt x="17" y="333"/>
                  </a:lnTo>
                  <a:lnTo>
                    <a:pt x="13" y="205"/>
                  </a:lnTo>
                  <a:lnTo>
                    <a:pt x="7" y="155"/>
                  </a:lnTo>
                  <a:lnTo>
                    <a:pt x="3" y="111"/>
                  </a:lnTo>
                  <a:lnTo>
                    <a:pt x="0" y="71"/>
                  </a:lnTo>
                  <a:lnTo>
                    <a:pt x="2" y="40"/>
                  </a:lnTo>
                  <a:lnTo>
                    <a:pt x="6" y="16"/>
                  </a:lnTo>
                  <a:lnTo>
                    <a:pt x="14" y="3"/>
                  </a:lnTo>
                  <a:lnTo>
                    <a:pt x="29" y="0"/>
                  </a:lnTo>
                  <a:lnTo>
                    <a:pt x="52" y="11"/>
                  </a:lnTo>
                  <a:lnTo>
                    <a:pt x="57" y="107"/>
                  </a:lnTo>
                  <a:lnTo>
                    <a:pt x="62" y="189"/>
                  </a:lnTo>
                  <a:lnTo>
                    <a:pt x="67" y="262"/>
                  </a:lnTo>
                  <a:lnTo>
                    <a:pt x="76" y="333"/>
                  </a:lnTo>
                  <a:lnTo>
                    <a:pt x="88" y="401"/>
                  </a:lnTo>
                  <a:lnTo>
                    <a:pt x="107" y="473"/>
                  </a:lnTo>
                  <a:lnTo>
                    <a:pt x="134" y="552"/>
                  </a:lnTo>
                  <a:lnTo>
                    <a:pt x="171" y="644"/>
                  </a:lnTo>
                  <a:lnTo>
                    <a:pt x="181" y="660"/>
                  </a:lnTo>
                  <a:lnTo>
                    <a:pt x="209" y="705"/>
                  </a:lnTo>
                  <a:lnTo>
                    <a:pt x="248" y="768"/>
                  </a:lnTo>
                  <a:lnTo>
                    <a:pt x="293" y="844"/>
                  </a:lnTo>
                  <a:lnTo>
                    <a:pt x="333" y="918"/>
                  </a:lnTo>
                  <a:lnTo>
                    <a:pt x="365" y="989"/>
                  </a:lnTo>
                  <a:lnTo>
                    <a:pt x="380" y="1043"/>
                  </a:lnTo>
                  <a:lnTo>
                    <a:pt x="374" y="1076"/>
                  </a:lnTo>
                  <a:lnTo>
                    <a:pt x="371" y="1076"/>
                  </a:lnTo>
                  <a:lnTo>
                    <a:pt x="370" y="1076"/>
                  </a:lnTo>
                  <a:close/>
                </a:path>
              </a:pathLst>
            </a:custGeom>
            <a:solidFill>
              <a:srgbClr val="87E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40" name="Freeform 120"/>
            <p:cNvSpPr>
              <a:spLocks/>
            </p:cNvSpPr>
            <p:nvPr/>
          </p:nvSpPr>
          <p:spPr bwMode="auto">
            <a:xfrm>
              <a:off x="3684" y="3651"/>
              <a:ext cx="307" cy="238"/>
            </a:xfrm>
            <a:custGeom>
              <a:avLst/>
              <a:gdLst>
                <a:gd name="T0" fmla="*/ 1212 w 1231"/>
                <a:gd name="T1" fmla="*/ 953 h 953"/>
                <a:gd name="T2" fmla="*/ 1202 w 1231"/>
                <a:gd name="T3" fmla="*/ 946 h 953"/>
                <a:gd name="T4" fmla="*/ 1191 w 1231"/>
                <a:gd name="T5" fmla="*/ 937 h 953"/>
                <a:gd name="T6" fmla="*/ 1180 w 1231"/>
                <a:gd name="T7" fmla="*/ 925 h 953"/>
                <a:gd name="T8" fmla="*/ 1167 w 1231"/>
                <a:gd name="T9" fmla="*/ 913 h 953"/>
                <a:gd name="T10" fmla="*/ 1093 w 1231"/>
                <a:gd name="T11" fmla="*/ 840 h 953"/>
                <a:gd name="T12" fmla="*/ 1014 w 1231"/>
                <a:gd name="T13" fmla="*/ 783 h 953"/>
                <a:gd name="T14" fmla="*/ 932 w 1231"/>
                <a:gd name="T15" fmla="*/ 736 h 953"/>
                <a:gd name="T16" fmla="*/ 848 w 1231"/>
                <a:gd name="T17" fmla="*/ 699 h 953"/>
                <a:gd name="T18" fmla="*/ 758 w 1231"/>
                <a:gd name="T19" fmla="*/ 668 h 953"/>
                <a:gd name="T20" fmla="*/ 669 w 1231"/>
                <a:gd name="T21" fmla="*/ 642 h 953"/>
                <a:gd name="T22" fmla="*/ 580 w 1231"/>
                <a:gd name="T23" fmla="*/ 616 h 953"/>
                <a:gd name="T24" fmla="*/ 491 w 1231"/>
                <a:gd name="T25" fmla="*/ 591 h 953"/>
                <a:gd name="T26" fmla="*/ 394 w 1231"/>
                <a:gd name="T27" fmla="*/ 543 h 953"/>
                <a:gd name="T28" fmla="*/ 308 w 1231"/>
                <a:gd name="T29" fmla="*/ 490 h 953"/>
                <a:gd name="T30" fmla="*/ 231 w 1231"/>
                <a:gd name="T31" fmla="*/ 429 h 953"/>
                <a:gd name="T32" fmla="*/ 165 w 1231"/>
                <a:gd name="T33" fmla="*/ 361 h 953"/>
                <a:gd name="T34" fmla="*/ 108 w 1231"/>
                <a:gd name="T35" fmla="*/ 284 h 953"/>
                <a:gd name="T36" fmla="*/ 62 w 1231"/>
                <a:gd name="T37" fmla="*/ 199 h 953"/>
                <a:gd name="T38" fmla="*/ 26 w 1231"/>
                <a:gd name="T39" fmla="*/ 103 h 953"/>
                <a:gd name="T40" fmla="*/ 0 w 1231"/>
                <a:gd name="T41" fmla="*/ 0 h 953"/>
                <a:gd name="T42" fmla="*/ 6 w 1231"/>
                <a:gd name="T43" fmla="*/ 0 h 953"/>
                <a:gd name="T44" fmla="*/ 18 w 1231"/>
                <a:gd name="T45" fmla="*/ 0 h 953"/>
                <a:gd name="T46" fmla="*/ 30 w 1231"/>
                <a:gd name="T47" fmla="*/ 0 h 953"/>
                <a:gd name="T48" fmla="*/ 37 w 1231"/>
                <a:gd name="T49" fmla="*/ 0 h 953"/>
                <a:gd name="T50" fmla="*/ 72 w 1231"/>
                <a:gd name="T51" fmla="*/ 51 h 953"/>
                <a:gd name="T52" fmla="*/ 110 w 1231"/>
                <a:gd name="T53" fmla="*/ 106 h 953"/>
                <a:gd name="T54" fmla="*/ 153 w 1231"/>
                <a:gd name="T55" fmla="*/ 157 h 953"/>
                <a:gd name="T56" fmla="*/ 199 w 1231"/>
                <a:gd name="T57" fmla="*/ 209 h 953"/>
                <a:gd name="T58" fmla="*/ 248 w 1231"/>
                <a:gd name="T59" fmla="*/ 255 h 953"/>
                <a:gd name="T60" fmla="*/ 301 w 1231"/>
                <a:gd name="T61" fmla="*/ 297 h 953"/>
                <a:gd name="T62" fmla="*/ 359 w 1231"/>
                <a:gd name="T63" fmla="*/ 330 h 953"/>
                <a:gd name="T64" fmla="*/ 421 w 1231"/>
                <a:gd name="T65" fmla="*/ 357 h 953"/>
                <a:gd name="T66" fmla="*/ 539 w 1231"/>
                <a:gd name="T67" fmla="*/ 386 h 953"/>
                <a:gd name="T68" fmla="*/ 677 w 1231"/>
                <a:gd name="T69" fmla="*/ 415 h 953"/>
                <a:gd name="T70" fmla="*/ 821 w 1231"/>
                <a:gd name="T71" fmla="*/ 451 h 953"/>
                <a:gd name="T72" fmla="*/ 961 w 1231"/>
                <a:gd name="T73" fmla="*/ 501 h 953"/>
                <a:gd name="T74" fmla="*/ 1081 w 1231"/>
                <a:gd name="T75" fmla="*/ 567 h 953"/>
                <a:gd name="T76" fmla="*/ 1175 w 1231"/>
                <a:gd name="T77" fmla="*/ 660 h 953"/>
                <a:gd name="T78" fmla="*/ 1229 w 1231"/>
                <a:gd name="T79" fmla="*/ 784 h 953"/>
                <a:gd name="T80" fmla="*/ 1231 w 1231"/>
                <a:gd name="T81" fmla="*/ 949 h 953"/>
                <a:gd name="T82" fmla="*/ 1222 w 1231"/>
                <a:gd name="T83" fmla="*/ 952 h 953"/>
                <a:gd name="T84" fmla="*/ 1212 w 1231"/>
                <a:gd name="T85" fmla="*/ 953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31" h="953">
                  <a:moveTo>
                    <a:pt x="1212" y="953"/>
                  </a:moveTo>
                  <a:lnTo>
                    <a:pt x="1202" y="946"/>
                  </a:lnTo>
                  <a:lnTo>
                    <a:pt x="1191" y="937"/>
                  </a:lnTo>
                  <a:lnTo>
                    <a:pt x="1180" y="925"/>
                  </a:lnTo>
                  <a:lnTo>
                    <a:pt x="1167" y="913"/>
                  </a:lnTo>
                  <a:lnTo>
                    <a:pt x="1093" y="840"/>
                  </a:lnTo>
                  <a:lnTo>
                    <a:pt x="1014" y="783"/>
                  </a:lnTo>
                  <a:lnTo>
                    <a:pt x="932" y="736"/>
                  </a:lnTo>
                  <a:lnTo>
                    <a:pt x="848" y="699"/>
                  </a:lnTo>
                  <a:lnTo>
                    <a:pt x="758" y="668"/>
                  </a:lnTo>
                  <a:lnTo>
                    <a:pt x="669" y="642"/>
                  </a:lnTo>
                  <a:lnTo>
                    <a:pt x="580" y="616"/>
                  </a:lnTo>
                  <a:lnTo>
                    <a:pt x="491" y="591"/>
                  </a:lnTo>
                  <a:lnTo>
                    <a:pt x="394" y="543"/>
                  </a:lnTo>
                  <a:lnTo>
                    <a:pt x="308" y="490"/>
                  </a:lnTo>
                  <a:lnTo>
                    <a:pt x="231" y="429"/>
                  </a:lnTo>
                  <a:lnTo>
                    <a:pt x="165" y="361"/>
                  </a:lnTo>
                  <a:lnTo>
                    <a:pt x="108" y="284"/>
                  </a:lnTo>
                  <a:lnTo>
                    <a:pt x="62" y="199"/>
                  </a:lnTo>
                  <a:lnTo>
                    <a:pt x="26" y="103"/>
                  </a:lnTo>
                  <a:lnTo>
                    <a:pt x="0" y="0"/>
                  </a:lnTo>
                  <a:lnTo>
                    <a:pt x="6" y="0"/>
                  </a:lnTo>
                  <a:lnTo>
                    <a:pt x="18" y="0"/>
                  </a:lnTo>
                  <a:lnTo>
                    <a:pt x="30" y="0"/>
                  </a:lnTo>
                  <a:lnTo>
                    <a:pt x="37" y="0"/>
                  </a:lnTo>
                  <a:lnTo>
                    <a:pt x="72" y="51"/>
                  </a:lnTo>
                  <a:lnTo>
                    <a:pt x="110" y="106"/>
                  </a:lnTo>
                  <a:lnTo>
                    <a:pt x="153" y="157"/>
                  </a:lnTo>
                  <a:lnTo>
                    <a:pt x="199" y="209"/>
                  </a:lnTo>
                  <a:lnTo>
                    <a:pt x="248" y="255"/>
                  </a:lnTo>
                  <a:lnTo>
                    <a:pt x="301" y="297"/>
                  </a:lnTo>
                  <a:lnTo>
                    <a:pt x="359" y="330"/>
                  </a:lnTo>
                  <a:lnTo>
                    <a:pt x="421" y="357"/>
                  </a:lnTo>
                  <a:lnTo>
                    <a:pt x="539" y="386"/>
                  </a:lnTo>
                  <a:lnTo>
                    <a:pt x="677" y="415"/>
                  </a:lnTo>
                  <a:lnTo>
                    <a:pt x="821" y="451"/>
                  </a:lnTo>
                  <a:lnTo>
                    <a:pt x="961" y="501"/>
                  </a:lnTo>
                  <a:lnTo>
                    <a:pt x="1081" y="567"/>
                  </a:lnTo>
                  <a:lnTo>
                    <a:pt x="1175" y="660"/>
                  </a:lnTo>
                  <a:lnTo>
                    <a:pt x="1229" y="784"/>
                  </a:lnTo>
                  <a:lnTo>
                    <a:pt x="1231" y="949"/>
                  </a:lnTo>
                  <a:lnTo>
                    <a:pt x="1222" y="952"/>
                  </a:lnTo>
                  <a:lnTo>
                    <a:pt x="1212" y="953"/>
                  </a:lnTo>
                  <a:close/>
                </a:path>
              </a:pathLst>
            </a:custGeom>
            <a:solidFill>
              <a:srgbClr val="DBF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41" name="Freeform 121"/>
            <p:cNvSpPr>
              <a:spLocks/>
            </p:cNvSpPr>
            <p:nvPr/>
          </p:nvSpPr>
          <p:spPr bwMode="auto">
            <a:xfrm>
              <a:off x="3524" y="3663"/>
              <a:ext cx="84" cy="271"/>
            </a:xfrm>
            <a:custGeom>
              <a:avLst/>
              <a:gdLst>
                <a:gd name="T0" fmla="*/ 306 w 338"/>
                <a:gd name="T1" fmla="*/ 1080 h 1084"/>
                <a:gd name="T2" fmla="*/ 276 w 338"/>
                <a:gd name="T3" fmla="*/ 1043 h 1084"/>
                <a:gd name="T4" fmla="*/ 247 w 338"/>
                <a:gd name="T5" fmla="*/ 1006 h 1084"/>
                <a:gd name="T6" fmla="*/ 217 w 338"/>
                <a:gd name="T7" fmla="*/ 968 h 1084"/>
                <a:gd name="T8" fmla="*/ 192 w 338"/>
                <a:gd name="T9" fmla="*/ 931 h 1084"/>
                <a:gd name="T10" fmla="*/ 167 w 338"/>
                <a:gd name="T11" fmla="*/ 891 h 1084"/>
                <a:gd name="T12" fmla="*/ 150 w 338"/>
                <a:gd name="T13" fmla="*/ 853 h 1084"/>
                <a:gd name="T14" fmla="*/ 139 w 338"/>
                <a:gd name="T15" fmla="*/ 811 h 1084"/>
                <a:gd name="T16" fmla="*/ 140 w 338"/>
                <a:gd name="T17" fmla="*/ 769 h 1084"/>
                <a:gd name="T18" fmla="*/ 133 w 338"/>
                <a:gd name="T19" fmla="*/ 730 h 1084"/>
                <a:gd name="T20" fmla="*/ 122 w 338"/>
                <a:gd name="T21" fmla="*/ 698 h 1084"/>
                <a:gd name="T22" fmla="*/ 109 w 338"/>
                <a:gd name="T23" fmla="*/ 670 h 1084"/>
                <a:gd name="T24" fmla="*/ 97 w 338"/>
                <a:gd name="T25" fmla="*/ 648 h 1084"/>
                <a:gd name="T26" fmla="*/ 80 w 338"/>
                <a:gd name="T27" fmla="*/ 624 h 1084"/>
                <a:gd name="T28" fmla="*/ 63 w 338"/>
                <a:gd name="T29" fmla="*/ 600 h 1084"/>
                <a:gd name="T30" fmla="*/ 47 w 338"/>
                <a:gd name="T31" fmla="*/ 575 h 1084"/>
                <a:gd name="T32" fmla="*/ 31 w 338"/>
                <a:gd name="T33" fmla="*/ 548 h 1084"/>
                <a:gd name="T34" fmla="*/ 31 w 338"/>
                <a:gd name="T35" fmla="*/ 497 h 1084"/>
                <a:gd name="T36" fmla="*/ 38 w 338"/>
                <a:gd name="T37" fmla="*/ 447 h 1084"/>
                <a:gd name="T38" fmla="*/ 45 w 338"/>
                <a:gd name="T39" fmla="*/ 396 h 1084"/>
                <a:gd name="T40" fmla="*/ 54 w 338"/>
                <a:gd name="T41" fmla="*/ 349 h 1084"/>
                <a:gd name="T42" fmla="*/ 56 w 338"/>
                <a:gd name="T43" fmla="*/ 302 h 1084"/>
                <a:gd name="T44" fmla="*/ 50 w 338"/>
                <a:gd name="T45" fmla="*/ 259 h 1084"/>
                <a:gd name="T46" fmla="*/ 32 w 338"/>
                <a:gd name="T47" fmla="*/ 221 h 1084"/>
                <a:gd name="T48" fmla="*/ 2 w 338"/>
                <a:gd name="T49" fmla="*/ 190 h 1084"/>
                <a:gd name="T50" fmla="*/ 0 w 338"/>
                <a:gd name="T51" fmla="*/ 144 h 1084"/>
                <a:gd name="T52" fmla="*/ 11 w 338"/>
                <a:gd name="T53" fmla="*/ 106 h 1084"/>
                <a:gd name="T54" fmla="*/ 32 w 338"/>
                <a:gd name="T55" fmla="*/ 76 h 1084"/>
                <a:gd name="T56" fmla="*/ 62 w 338"/>
                <a:gd name="T57" fmla="*/ 52 h 1084"/>
                <a:gd name="T58" fmla="*/ 95 w 338"/>
                <a:gd name="T59" fmla="*/ 32 h 1084"/>
                <a:gd name="T60" fmla="*/ 135 w 338"/>
                <a:gd name="T61" fmla="*/ 17 h 1084"/>
                <a:gd name="T62" fmla="*/ 175 w 338"/>
                <a:gd name="T63" fmla="*/ 5 h 1084"/>
                <a:gd name="T64" fmla="*/ 216 w 338"/>
                <a:gd name="T65" fmla="*/ 0 h 1084"/>
                <a:gd name="T66" fmla="*/ 257 w 338"/>
                <a:gd name="T67" fmla="*/ 41 h 1084"/>
                <a:gd name="T68" fmla="*/ 279 w 338"/>
                <a:gd name="T69" fmla="*/ 98 h 1084"/>
                <a:gd name="T70" fmla="*/ 285 w 338"/>
                <a:gd name="T71" fmla="*/ 166 h 1084"/>
                <a:gd name="T72" fmla="*/ 283 w 338"/>
                <a:gd name="T73" fmla="*/ 243 h 1084"/>
                <a:gd name="T74" fmla="*/ 271 w 338"/>
                <a:gd name="T75" fmla="*/ 319 h 1084"/>
                <a:gd name="T76" fmla="*/ 258 w 338"/>
                <a:gd name="T77" fmla="*/ 394 h 1084"/>
                <a:gd name="T78" fmla="*/ 244 w 338"/>
                <a:gd name="T79" fmla="*/ 460 h 1084"/>
                <a:gd name="T80" fmla="*/ 238 w 338"/>
                <a:gd name="T81" fmla="*/ 516 h 1084"/>
                <a:gd name="T82" fmla="*/ 248 w 338"/>
                <a:gd name="T83" fmla="*/ 563 h 1084"/>
                <a:gd name="T84" fmla="*/ 267 w 338"/>
                <a:gd name="T85" fmla="*/ 632 h 1084"/>
                <a:gd name="T86" fmla="*/ 289 w 338"/>
                <a:gd name="T87" fmla="*/ 713 h 1084"/>
                <a:gd name="T88" fmla="*/ 312 w 338"/>
                <a:gd name="T89" fmla="*/ 803 h 1084"/>
                <a:gd name="T90" fmla="*/ 329 w 338"/>
                <a:gd name="T91" fmla="*/ 891 h 1084"/>
                <a:gd name="T92" fmla="*/ 338 w 338"/>
                <a:gd name="T93" fmla="*/ 974 h 1084"/>
                <a:gd name="T94" fmla="*/ 331 w 338"/>
                <a:gd name="T95" fmla="*/ 1040 h 1084"/>
                <a:gd name="T96" fmla="*/ 309 w 338"/>
                <a:gd name="T97" fmla="*/ 1084 h 1084"/>
                <a:gd name="T98" fmla="*/ 308 w 338"/>
                <a:gd name="T99" fmla="*/ 1081 h 1084"/>
                <a:gd name="T100" fmla="*/ 306 w 338"/>
                <a:gd name="T101" fmla="*/ 1080 h 1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8" h="1084">
                  <a:moveTo>
                    <a:pt x="306" y="1080"/>
                  </a:moveTo>
                  <a:lnTo>
                    <a:pt x="276" y="1043"/>
                  </a:lnTo>
                  <a:lnTo>
                    <a:pt x="247" y="1006"/>
                  </a:lnTo>
                  <a:lnTo>
                    <a:pt x="217" y="968"/>
                  </a:lnTo>
                  <a:lnTo>
                    <a:pt x="192" y="931"/>
                  </a:lnTo>
                  <a:lnTo>
                    <a:pt x="167" y="891"/>
                  </a:lnTo>
                  <a:lnTo>
                    <a:pt x="150" y="853"/>
                  </a:lnTo>
                  <a:lnTo>
                    <a:pt x="139" y="811"/>
                  </a:lnTo>
                  <a:lnTo>
                    <a:pt x="140" y="769"/>
                  </a:lnTo>
                  <a:lnTo>
                    <a:pt x="133" y="730"/>
                  </a:lnTo>
                  <a:lnTo>
                    <a:pt x="122" y="698"/>
                  </a:lnTo>
                  <a:lnTo>
                    <a:pt x="109" y="670"/>
                  </a:lnTo>
                  <a:lnTo>
                    <a:pt x="97" y="648"/>
                  </a:lnTo>
                  <a:lnTo>
                    <a:pt x="80" y="624"/>
                  </a:lnTo>
                  <a:lnTo>
                    <a:pt x="63" y="600"/>
                  </a:lnTo>
                  <a:lnTo>
                    <a:pt x="47" y="575"/>
                  </a:lnTo>
                  <a:lnTo>
                    <a:pt x="31" y="548"/>
                  </a:lnTo>
                  <a:lnTo>
                    <a:pt x="31" y="497"/>
                  </a:lnTo>
                  <a:lnTo>
                    <a:pt x="38" y="447"/>
                  </a:lnTo>
                  <a:lnTo>
                    <a:pt x="45" y="396"/>
                  </a:lnTo>
                  <a:lnTo>
                    <a:pt x="54" y="349"/>
                  </a:lnTo>
                  <a:lnTo>
                    <a:pt x="56" y="302"/>
                  </a:lnTo>
                  <a:lnTo>
                    <a:pt x="50" y="259"/>
                  </a:lnTo>
                  <a:lnTo>
                    <a:pt x="32" y="221"/>
                  </a:lnTo>
                  <a:lnTo>
                    <a:pt x="2" y="190"/>
                  </a:lnTo>
                  <a:lnTo>
                    <a:pt x="0" y="144"/>
                  </a:lnTo>
                  <a:lnTo>
                    <a:pt x="11" y="106"/>
                  </a:lnTo>
                  <a:lnTo>
                    <a:pt x="32" y="76"/>
                  </a:lnTo>
                  <a:lnTo>
                    <a:pt x="62" y="52"/>
                  </a:lnTo>
                  <a:lnTo>
                    <a:pt x="95" y="32"/>
                  </a:lnTo>
                  <a:lnTo>
                    <a:pt x="135" y="17"/>
                  </a:lnTo>
                  <a:lnTo>
                    <a:pt x="175" y="5"/>
                  </a:lnTo>
                  <a:lnTo>
                    <a:pt x="216" y="0"/>
                  </a:lnTo>
                  <a:lnTo>
                    <a:pt x="257" y="41"/>
                  </a:lnTo>
                  <a:lnTo>
                    <a:pt x="279" y="98"/>
                  </a:lnTo>
                  <a:lnTo>
                    <a:pt x="285" y="166"/>
                  </a:lnTo>
                  <a:lnTo>
                    <a:pt x="283" y="243"/>
                  </a:lnTo>
                  <a:lnTo>
                    <a:pt x="271" y="319"/>
                  </a:lnTo>
                  <a:lnTo>
                    <a:pt x="258" y="394"/>
                  </a:lnTo>
                  <a:lnTo>
                    <a:pt x="244" y="460"/>
                  </a:lnTo>
                  <a:lnTo>
                    <a:pt x="238" y="516"/>
                  </a:lnTo>
                  <a:lnTo>
                    <a:pt x="248" y="563"/>
                  </a:lnTo>
                  <a:lnTo>
                    <a:pt x="267" y="632"/>
                  </a:lnTo>
                  <a:lnTo>
                    <a:pt x="289" y="713"/>
                  </a:lnTo>
                  <a:lnTo>
                    <a:pt x="312" y="803"/>
                  </a:lnTo>
                  <a:lnTo>
                    <a:pt x="329" y="891"/>
                  </a:lnTo>
                  <a:lnTo>
                    <a:pt x="338" y="974"/>
                  </a:lnTo>
                  <a:lnTo>
                    <a:pt x="331" y="1040"/>
                  </a:lnTo>
                  <a:lnTo>
                    <a:pt x="309" y="1084"/>
                  </a:lnTo>
                  <a:lnTo>
                    <a:pt x="308" y="1081"/>
                  </a:lnTo>
                  <a:lnTo>
                    <a:pt x="306" y="1080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42" name="Freeform 122"/>
            <p:cNvSpPr>
              <a:spLocks/>
            </p:cNvSpPr>
            <p:nvPr/>
          </p:nvSpPr>
          <p:spPr bwMode="auto">
            <a:xfrm>
              <a:off x="4248" y="3628"/>
              <a:ext cx="40" cy="208"/>
            </a:xfrm>
            <a:custGeom>
              <a:avLst/>
              <a:gdLst>
                <a:gd name="T0" fmla="*/ 47 w 163"/>
                <a:gd name="T1" fmla="*/ 833 h 833"/>
                <a:gd name="T2" fmla="*/ 40 w 163"/>
                <a:gd name="T3" fmla="*/ 744 h 833"/>
                <a:gd name="T4" fmla="*/ 40 w 163"/>
                <a:gd name="T5" fmla="*/ 660 h 833"/>
                <a:gd name="T6" fmla="*/ 42 w 163"/>
                <a:gd name="T7" fmla="*/ 579 h 833"/>
                <a:gd name="T8" fmla="*/ 47 w 163"/>
                <a:gd name="T9" fmla="*/ 502 h 833"/>
                <a:gd name="T10" fmla="*/ 49 w 163"/>
                <a:gd name="T11" fmla="*/ 423 h 833"/>
                <a:gd name="T12" fmla="*/ 44 w 163"/>
                <a:gd name="T13" fmla="*/ 345 h 833"/>
                <a:gd name="T14" fmla="*/ 28 w 163"/>
                <a:gd name="T15" fmla="*/ 263 h 833"/>
                <a:gd name="T16" fmla="*/ 1 w 163"/>
                <a:gd name="T17" fmla="*/ 180 h 833"/>
                <a:gd name="T18" fmla="*/ 0 w 163"/>
                <a:gd name="T19" fmla="*/ 142 h 833"/>
                <a:gd name="T20" fmla="*/ 4 w 163"/>
                <a:gd name="T21" fmla="*/ 102 h 833"/>
                <a:gd name="T22" fmla="*/ 10 w 163"/>
                <a:gd name="T23" fmla="*/ 64 h 833"/>
                <a:gd name="T24" fmla="*/ 22 w 163"/>
                <a:gd name="T25" fmla="*/ 32 h 833"/>
                <a:gd name="T26" fmla="*/ 36 w 163"/>
                <a:gd name="T27" fmla="*/ 8 h 833"/>
                <a:gd name="T28" fmla="*/ 58 w 163"/>
                <a:gd name="T29" fmla="*/ 0 h 833"/>
                <a:gd name="T30" fmla="*/ 83 w 163"/>
                <a:gd name="T31" fmla="*/ 12 h 833"/>
                <a:gd name="T32" fmla="*/ 118 w 163"/>
                <a:gd name="T33" fmla="*/ 48 h 833"/>
                <a:gd name="T34" fmla="*/ 132 w 163"/>
                <a:gd name="T35" fmla="*/ 105 h 833"/>
                <a:gd name="T36" fmla="*/ 145 w 163"/>
                <a:gd name="T37" fmla="*/ 164 h 833"/>
                <a:gd name="T38" fmla="*/ 153 w 163"/>
                <a:gd name="T39" fmla="*/ 221 h 833"/>
                <a:gd name="T40" fmla="*/ 160 w 163"/>
                <a:gd name="T41" fmla="*/ 281 h 833"/>
                <a:gd name="T42" fmla="*/ 163 w 163"/>
                <a:gd name="T43" fmla="*/ 341 h 833"/>
                <a:gd name="T44" fmla="*/ 163 w 163"/>
                <a:gd name="T45" fmla="*/ 400 h 833"/>
                <a:gd name="T46" fmla="*/ 159 w 163"/>
                <a:gd name="T47" fmla="*/ 462 h 833"/>
                <a:gd name="T48" fmla="*/ 155 w 163"/>
                <a:gd name="T49" fmla="*/ 525 h 833"/>
                <a:gd name="T50" fmla="*/ 146 w 163"/>
                <a:gd name="T51" fmla="*/ 552 h 833"/>
                <a:gd name="T52" fmla="*/ 136 w 163"/>
                <a:gd name="T53" fmla="*/ 591 h 833"/>
                <a:gd name="T54" fmla="*/ 123 w 163"/>
                <a:gd name="T55" fmla="*/ 636 h 833"/>
                <a:gd name="T56" fmla="*/ 110 w 163"/>
                <a:gd name="T57" fmla="*/ 685 h 833"/>
                <a:gd name="T58" fmla="*/ 95 w 163"/>
                <a:gd name="T59" fmla="*/ 732 h 833"/>
                <a:gd name="T60" fmla="*/ 80 w 163"/>
                <a:gd name="T61" fmla="*/ 775 h 833"/>
                <a:gd name="T62" fmla="*/ 63 w 163"/>
                <a:gd name="T63" fmla="*/ 810 h 833"/>
                <a:gd name="T64" fmla="*/ 47 w 163"/>
                <a:gd name="T65" fmla="*/ 833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833">
                  <a:moveTo>
                    <a:pt x="47" y="833"/>
                  </a:moveTo>
                  <a:lnTo>
                    <a:pt x="40" y="744"/>
                  </a:lnTo>
                  <a:lnTo>
                    <a:pt x="40" y="660"/>
                  </a:lnTo>
                  <a:lnTo>
                    <a:pt x="42" y="579"/>
                  </a:lnTo>
                  <a:lnTo>
                    <a:pt x="47" y="502"/>
                  </a:lnTo>
                  <a:lnTo>
                    <a:pt x="49" y="423"/>
                  </a:lnTo>
                  <a:lnTo>
                    <a:pt x="44" y="345"/>
                  </a:lnTo>
                  <a:lnTo>
                    <a:pt x="28" y="263"/>
                  </a:lnTo>
                  <a:lnTo>
                    <a:pt x="1" y="180"/>
                  </a:lnTo>
                  <a:lnTo>
                    <a:pt x="0" y="142"/>
                  </a:lnTo>
                  <a:lnTo>
                    <a:pt x="4" y="102"/>
                  </a:lnTo>
                  <a:lnTo>
                    <a:pt x="10" y="64"/>
                  </a:lnTo>
                  <a:lnTo>
                    <a:pt x="22" y="32"/>
                  </a:lnTo>
                  <a:lnTo>
                    <a:pt x="36" y="8"/>
                  </a:lnTo>
                  <a:lnTo>
                    <a:pt x="58" y="0"/>
                  </a:lnTo>
                  <a:lnTo>
                    <a:pt x="83" y="12"/>
                  </a:lnTo>
                  <a:lnTo>
                    <a:pt x="118" y="48"/>
                  </a:lnTo>
                  <a:lnTo>
                    <a:pt x="132" y="105"/>
                  </a:lnTo>
                  <a:lnTo>
                    <a:pt x="145" y="164"/>
                  </a:lnTo>
                  <a:lnTo>
                    <a:pt x="153" y="221"/>
                  </a:lnTo>
                  <a:lnTo>
                    <a:pt x="160" y="281"/>
                  </a:lnTo>
                  <a:lnTo>
                    <a:pt x="163" y="341"/>
                  </a:lnTo>
                  <a:lnTo>
                    <a:pt x="163" y="400"/>
                  </a:lnTo>
                  <a:lnTo>
                    <a:pt x="159" y="462"/>
                  </a:lnTo>
                  <a:lnTo>
                    <a:pt x="155" y="525"/>
                  </a:lnTo>
                  <a:lnTo>
                    <a:pt x="146" y="552"/>
                  </a:lnTo>
                  <a:lnTo>
                    <a:pt x="136" y="591"/>
                  </a:lnTo>
                  <a:lnTo>
                    <a:pt x="123" y="636"/>
                  </a:lnTo>
                  <a:lnTo>
                    <a:pt x="110" y="685"/>
                  </a:lnTo>
                  <a:lnTo>
                    <a:pt x="95" y="732"/>
                  </a:lnTo>
                  <a:lnTo>
                    <a:pt x="80" y="775"/>
                  </a:lnTo>
                  <a:lnTo>
                    <a:pt x="63" y="810"/>
                  </a:lnTo>
                  <a:lnTo>
                    <a:pt x="47" y="833"/>
                  </a:lnTo>
                  <a:close/>
                </a:path>
              </a:pathLst>
            </a:custGeom>
            <a:solidFill>
              <a:srgbClr val="87E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43" name="Freeform 123"/>
            <p:cNvSpPr>
              <a:spLocks/>
            </p:cNvSpPr>
            <p:nvPr/>
          </p:nvSpPr>
          <p:spPr bwMode="auto">
            <a:xfrm>
              <a:off x="4297" y="3757"/>
              <a:ext cx="63" cy="54"/>
            </a:xfrm>
            <a:custGeom>
              <a:avLst/>
              <a:gdLst>
                <a:gd name="T0" fmla="*/ 243 w 251"/>
                <a:gd name="T1" fmla="*/ 219 h 219"/>
                <a:gd name="T2" fmla="*/ 211 w 251"/>
                <a:gd name="T3" fmla="*/ 181 h 219"/>
                <a:gd name="T4" fmla="*/ 183 w 251"/>
                <a:gd name="T5" fmla="*/ 152 h 219"/>
                <a:gd name="T6" fmla="*/ 156 w 251"/>
                <a:gd name="T7" fmla="*/ 127 h 219"/>
                <a:gd name="T8" fmla="*/ 129 w 251"/>
                <a:gd name="T9" fmla="*/ 107 h 219"/>
                <a:gd name="T10" fmla="*/ 101 w 251"/>
                <a:gd name="T11" fmla="*/ 87 h 219"/>
                <a:gd name="T12" fmla="*/ 71 w 251"/>
                <a:gd name="T13" fmla="*/ 70 h 219"/>
                <a:gd name="T14" fmla="*/ 39 w 251"/>
                <a:gd name="T15" fmla="*/ 51 h 219"/>
                <a:gd name="T16" fmla="*/ 3 w 251"/>
                <a:gd name="T17" fmla="*/ 32 h 219"/>
                <a:gd name="T18" fmla="*/ 0 w 251"/>
                <a:gd name="T19" fmla="*/ 26 h 219"/>
                <a:gd name="T20" fmla="*/ 0 w 251"/>
                <a:gd name="T21" fmla="*/ 19 h 219"/>
                <a:gd name="T22" fmla="*/ 0 w 251"/>
                <a:gd name="T23" fmla="*/ 11 h 219"/>
                <a:gd name="T24" fmla="*/ 0 w 251"/>
                <a:gd name="T25" fmla="*/ 4 h 219"/>
                <a:gd name="T26" fmla="*/ 21 w 251"/>
                <a:gd name="T27" fmla="*/ 0 h 219"/>
                <a:gd name="T28" fmla="*/ 43 w 251"/>
                <a:gd name="T29" fmla="*/ 0 h 219"/>
                <a:gd name="T30" fmla="*/ 65 w 251"/>
                <a:gd name="T31" fmla="*/ 3 h 219"/>
                <a:gd name="T32" fmla="*/ 87 w 251"/>
                <a:gd name="T33" fmla="*/ 11 h 219"/>
                <a:gd name="T34" fmla="*/ 109 w 251"/>
                <a:gd name="T35" fmla="*/ 19 h 219"/>
                <a:gd name="T36" fmla="*/ 132 w 251"/>
                <a:gd name="T37" fmla="*/ 30 h 219"/>
                <a:gd name="T38" fmla="*/ 156 w 251"/>
                <a:gd name="T39" fmla="*/ 40 h 219"/>
                <a:gd name="T40" fmla="*/ 183 w 251"/>
                <a:gd name="T41" fmla="*/ 51 h 219"/>
                <a:gd name="T42" fmla="*/ 188 w 251"/>
                <a:gd name="T43" fmla="*/ 70 h 219"/>
                <a:gd name="T44" fmla="*/ 196 w 251"/>
                <a:gd name="T45" fmla="*/ 90 h 219"/>
                <a:gd name="T46" fmla="*/ 206 w 251"/>
                <a:gd name="T47" fmla="*/ 110 h 219"/>
                <a:gd name="T48" fmla="*/ 218 w 251"/>
                <a:gd name="T49" fmla="*/ 131 h 219"/>
                <a:gd name="T50" fmla="*/ 228 w 251"/>
                <a:gd name="T51" fmla="*/ 151 h 219"/>
                <a:gd name="T52" fmla="*/ 238 w 251"/>
                <a:gd name="T53" fmla="*/ 172 h 219"/>
                <a:gd name="T54" fmla="*/ 246 w 251"/>
                <a:gd name="T55" fmla="*/ 193 h 219"/>
                <a:gd name="T56" fmla="*/ 251 w 251"/>
                <a:gd name="T57" fmla="*/ 215 h 219"/>
                <a:gd name="T58" fmla="*/ 244 w 251"/>
                <a:gd name="T59" fmla="*/ 215 h 219"/>
                <a:gd name="T60" fmla="*/ 243 w 251"/>
                <a:gd name="T61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1" h="219">
                  <a:moveTo>
                    <a:pt x="243" y="219"/>
                  </a:moveTo>
                  <a:lnTo>
                    <a:pt x="211" y="181"/>
                  </a:lnTo>
                  <a:lnTo>
                    <a:pt x="183" y="152"/>
                  </a:lnTo>
                  <a:lnTo>
                    <a:pt x="156" y="127"/>
                  </a:lnTo>
                  <a:lnTo>
                    <a:pt x="129" y="107"/>
                  </a:lnTo>
                  <a:lnTo>
                    <a:pt x="101" y="87"/>
                  </a:lnTo>
                  <a:lnTo>
                    <a:pt x="71" y="70"/>
                  </a:lnTo>
                  <a:lnTo>
                    <a:pt x="39" y="51"/>
                  </a:lnTo>
                  <a:lnTo>
                    <a:pt x="3" y="32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0" y="11"/>
                  </a:lnTo>
                  <a:lnTo>
                    <a:pt x="0" y="4"/>
                  </a:lnTo>
                  <a:lnTo>
                    <a:pt x="21" y="0"/>
                  </a:lnTo>
                  <a:lnTo>
                    <a:pt x="43" y="0"/>
                  </a:lnTo>
                  <a:lnTo>
                    <a:pt x="65" y="3"/>
                  </a:lnTo>
                  <a:lnTo>
                    <a:pt x="87" y="11"/>
                  </a:lnTo>
                  <a:lnTo>
                    <a:pt x="109" y="19"/>
                  </a:lnTo>
                  <a:lnTo>
                    <a:pt x="132" y="30"/>
                  </a:lnTo>
                  <a:lnTo>
                    <a:pt x="156" y="40"/>
                  </a:lnTo>
                  <a:lnTo>
                    <a:pt x="183" y="51"/>
                  </a:lnTo>
                  <a:lnTo>
                    <a:pt x="188" y="70"/>
                  </a:lnTo>
                  <a:lnTo>
                    <a:pt x="196" y="90"/>
                  </a:lnTo>
                  <a:lnTo>
                    <a:pt x="206" y="110"/>
                  </a:lnTo>
                  <a:lnTo>
                    <a:pt x="218" y="131"/>
                  </a:lnTo>
                  <a:lnTo>
                    <a:pt x="228" y="151"/>
                  </a:lnTo>
                  <a:lnTo>
                    <a:pt x="238" y="172"/>
                  </a:lnTo>
                  <a:lnTo>
                    <a:pt x="246" y="193"/>
                  </a:lnTo>
                  <a:lnTo>
                    <a:pt x="251" y="215"/>
                  </a:lnTo>
                  <a:lnTo>
                    <a:pt x="244" y="215"/>
                  </a:lnTo>
                  <a:lnTo>
                    <a:pt x="243" y="219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44" name="Freeform 124"/>
            <p:cNvSpPr>
              <a:spLocks/>
            </p:cNvSpPr>
            <p:nvPr/>
          </p:nvSpPr>
          <p:spPr bwMode="auto">
            <a:xfrm>
              <a:off x="3971" y="3711"/>
              <a:ext cx="86" cy="131"/>
            </a:xfrm>
            <a:custGeom>
              <a:avLst/>
              <a:gdLst>
                <a:gd name="T0" fmla="*/ 161 w 343"/>
                <a:gd name="T1" fmla="*/ 524 h 524"/>
                <a:gd name="T2" fmla="*/ 138 w 343"/>
                <a:gd name="T3" fmla="*/ 492 h 524"/>
                <a:gd name="T4" fmla="*/ 119 w 343"/>
                <a:gd name="T5" fmla="*/ 460 h 524"/>
                <a:gd name="T6" fmla="*/ 101 w 343"/>
                <a:gd name="T7" fmla="*/ 430 h 524"/>
                <a:gd name="T8" fmla="*/ 84 w 343"/>
                <a:gd name="T9" fmla="*/ 402 h 524"/>
                <a:gd name="T10" fmla="*/ 65 w 343"/>
                <a:gd name="T11" fmla="*/ 374 h 524"/>
                <a:gd name="T12" fmla="*/ 47 w 343"/>
                <a:gd name="T13" fmla="*/ 346 h 524"/>
                <a:gd name="T14" fmla="*/ 24 w 343"/>
                <a:gd name="T15" fmla="*/ 319 h 524"/>
                <a:gd name="T16" fmla="*/ 0 w 343"/>
                <a:gd name="T17" fmla="*/ 296 h 524"/>
                <a:gd name="T18" fmla="*/ 7 w 343"/>
                <a:gd name="T19" fmla="*/ 258 h 524"/>
                <a:gd name="T20" fmla="*/ 23 w 343"/>
                <a:gd name="T21" fmla="*/ 214 h 524"/>
                <a:gd name="T22" fmla="*/ 45 w 343"/>
                <a:gd name="T23" fmla="*/ 168 h 524"/>
                <a:gd name="T24" fmla="*/ 71 w 343"/>
                <a:gd name="T25" fmla="*/ 121 h 524"/>
                <a:gd name="T26" fmla="*/ 102 w 343"/>
                <a:gd name="T27" fmla="*/ 76 h 524"/>
                <a:gd name="T28" fmla="*/ 137 w 343"/>
                <a:gd name="T29" fmla="*/ 40 h 524"/>
                <a:gd name="T30" fmla="*/ 173 w 343"/>
                <a:gd name="T31" fmla="*/ 14 h 524"/>
                <a:gd name="T32" fmla="*/ 210 w 343"/>
                <a:gd name="T33" fmla="*/ 0 h 524"/>
                <a:gd name="T34" fmla="*/ 219 w 343"/>
                <a:gd name="T35" fmla="*/ 4 h 524"/>
                <a:gd name="T36" fmla="*/ 228 w 343"/>
                <a:gd name="T37" fmla="*/ 8 h 524"/>
                <a:gd name="T38" fmla="*/ 237 w 343"/>
                <a:gd name="T39" fmla="*/ 12 h 524"/>
                <a:gd name="T40" fmla="*/ 247 w 343"/>
                <a:gd name="T41" fmla="*/ 18 h 524"/>
                <a:gd name="T42" fmla="*/ 256 w 343"/>
                <a:gd name="T43" fmla="*/ 22 h 524"/>
                <a:gd name="T44" fmla="*/ 265 w 343"/>
                <a:gd name="T45" fmla="*/ 26 h 524"/>
                <a:gd name="T46" fmla="*/ 274 w 343"/>
                <a:gd name="T47" fmla="*/ 30 h 524"/>
                <a:gd name="T48" fmla="*/ 286 w 343"/>
                <a:gd name="T49" fmla="*/ 35 h 524"/>
                <a:gd name="T50" fmla="*/ 302 w 343"/>
                <a:gd name="T51" fmla="*/ 103 h 524"/>
                <a:gd name="T52" fmla="*/ 322 w 343"/>
                <a:gd name="T53" fmla="*/ 170 h 524"/>
                <a:gd name="T54" fmla="*/ 336 w 343"/>
                <a:gd name="T55" fmla="*/ 236 h 524"/>
                <a:gd name="T56" fmla="*/ 343 w 343"/>
                <a:gd name="T57" fmla="*/ 300 h 524"/>
                <a:gd name="T58" fmla="*/ 337 w 343"/>
                <a:gd name="T59" fmla="*/ 359 h 524"/>
                <a:gd name="T60" fmla="*/ 316 w 343"/>
                <a:gd name="T61" fmla="*/ 415 h 524"/>
                <a:gd name="T62" fmla="*/ 273 w 343"/>
                <a:gd name="T63" fmla="*/ 467 h 524"/>
                <a:gd name="T64" fmla="*/ 206 w 343"/>
                <a:gd name="T65" fmla="*/ 516 h 524"/>
                <a:gd name="T66" fmla="*/ 195 w 343"/>
                <a:gd name="T67" fmla="*/ 519 h 524"/>
                <a:gd name="T68" fmla="*/ 183 w 343"/>
                <a:gd name="T69" fmla="*/ 522 h 524"/>
                <a:gd name="T70" fmla="*/ 171 w 343"/>
                <a:gd name="T71" fmla="*/ 523 h 524"/>
                <a:gd name="T72" fmla="*/ 161 w 343"/>
                <a:gd name="T73" fmla="*/ 5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3" h="524">
                  <a:moveTo>
                    <a:pt x="161" y="524"/>
                  </a:moveTo>
                  <a:lnTo>
                    <a:pt x="138" y="492"/>
                  </a:lnTo>
                  <a:lnTo>
                    <a:pt x="119" y="460"/>
                  </a:lnTo>
                  <a:lnTo>
                    <a:pt x="101" y="430"/>
                  </a:lnTo>
                  <a:lnTo>
                    <a:pt x="84" y="402"/>
                  </a:lnTo>
                  <a:lnTo>
                    <a:pt x="65" y="374"/>
                  </a:lnTo>
                  <a:lnTo>
                    <a:pt x="47" y="346"/>
                  </a:lnTo>
                  <a:lnTo>
                    <a:pt x="24" y="319"/>
                  </a:lnTo>
                  <a:lnTo>
                    <a:pt x="0" y="296"/>
                  </a:lnTo>
                  <a:lnTo>
                    <a:pt x="7" y="258"/>
                  </a:lnTo>
                  <a:lnTo>
                    <a:pt x="23" y="214"/>
                  </a:lnTo>
                  <a:lnTo>
                    <a:pt x="45" y="168"/>
                  </a:lnTo>
                  <a:lnTo>
                    <a:pt x="71" y="121"/>
                  </a:lnTo>
                  <a:lnTo>
                    <a:pt x="102" y="76"/>
                  </a:lnTo>
                  <a:lnTo>
                    <a:pt x="137" y="40"/>
                  </a:lnTo>
                  <a:lnTo>
                    <a:pt x="173" y="14"/>
                  </a:lnTo>
                  <a:lnTo>
                    <a:pt x="210" y="0"/>
                  </a:lnTo>
                  <a:lnTo>
                    <a:pt x="219" y="4"/>
                  </a:lnTo>
                  <a:lnTo>
                    <a:pt x="228" y="8"/>
                  </a:lnTo>
                  <a:lnTo>
                    <a:pt x="237" y="12"/>
                  </a:lnTo>
                  <a:lnTo>
                    <a:pt x="247" y="18"/>
                  </a:lnTo>
                  <a:lnTo>
                    <a:pt x="256" y="22"/>
                  </a:lnTo>
                  <a:lnTo>
                    <a:pt x="265" y="26"/>
                  </a:lnTo>
                  <a:lnTo>
                    <a:pt x="274" y="30"/>
                  </a:lnTo>
                  <a:lnTo>
                    <a:pt x="286" y="35"/>
                  </a:lnTo>
                  <a:lnTo>
                    <a:pt x="302" y="103"/>
                  </a:lnTo>
                  <a:lnTo>
                    <a:pt x="322" y="170"/>
                  </a:lnTo>
                  <a:lnTo>
                    <a:pt x="336" y="236"/>
                  </a:lnTo>
                  <a:lnTo>
                    <a:pt x="343" y="300"/>
                  </a:lnTo>
                  <a:lnTo>
                    <a:pt x="337" y="359"/>
                  </a:lnTo>
                  <a:lnTo>
                    <a:pt x="316" y="415"/>
                  </a:lnTo>
                  <a:lnTo>
                    <a:pt x="273" y="467"/>
                  </a:lnTo>
                  <a:lnTo>
                    <a:pt x="206" y="516"/>
                  </a:lnTo>
                  <a:lnTo>
                    <a:pt x="195" y="519"/>
                  </a:lnTo>
                  <a:lnTo>
                    <a:pt x="183" y="522"/>
                  </a:lnTo>
                  <a:lnTo>
                    <a:pt x="171" y="523"/>
                  </a:lnTo>
                  <a:lnTo>
                    <a:pt x="161" y="524"/>
                  </a:lnTo>
                  <a:close/>
                </a:path>
              </a:pathLst>
            </a:custGeom>
            <a:solidFill>
              <a:srgbClr val="C4F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45" name="Freeform 125"/>
            <p:cNvSpPr>
              <a:spLocks/>
            </p:cNvSpPr>
            <p:nvPr/>
          </p:nvSpPr>
          <p:spPr bwMode="auto">
            <a:xfrm>
              <a:off x="4046" y="3714"/>
              <a:ext cx="87" cy="120"/>
            </a:xfrm>
            <a:custGeom>
              <a:avLst/>
              <a:gdLst>
                <a:gd name="T0" fmla="*/ 10 w 350"/>
                <a:gd name="T1" fmla="*/ 479 h 479"/>
                <a:gd name="T2" fmla="*/ 4 w 350"/>
                <a:gd name="T3" fmla="*/ 479 h 479"/>
                <a:gd name="T4" fmla="*/ 0 w 350"/>
                <a:gd name="T5" fmla="*/ 479 h 479"/>
                <a:gd name="T6" fmla="*/ 1 w 350"/>
                <a:gd name="T7" fmla="*/ 472 h 479"/>
                <a:gd name="T8" fmla="*/ 3 w 350"/>
                <a:gd name="T9" fmla="*/ 467 h 479"/>
                <a:gd name="T10" fmla="*/ 44 w 350"/>
                <a:gd name="T11" fmla="*/ 410 h 479"/>
                <a:gd name="T12" fmla="*/ 69 w 350"/>
                <a:gd name="T13" fmla="*/ 360 h 479"/>
                <a:gd name="T14" fmla="*/ 80 w 350"/>
                <a:gd name="T15" fmla="*/ 315 h 479"/>
                <a:gd name="T16" fmla="*/ 80 w 350"/>
                <a:gd name="T17" fmla="*/ 273 h 479"/>
                <a:gd name="T18" fmla="*/ 68 w 350"/>
                <a:gd name="T19" fmla="*/ 227 h 479"/>
                <a:gd name="T20" fmla="*/ 53 w 350"/>
                <a:gd name="T21" fmla="*/ 179 h 479"/>
                <a:gd name="T22" fmla="*/ 35 w 350"/>
                <a:gd name="T23" fmla="*/ 126 h 479"/>
                <a:gd name="T24" fmla="*/ 18 w 350"/>
                <a:gd name="T25" fmla="*/ 66 h 479"/>
                <a:gd name="T26" fmla="*/ 32 w 350"/>
                <a:gd name="T27" fmla="*/ 53 h 479"/>
                <a:gd name="T28" fmla="*/ 55 w 350"/>
                <a:gd name="T29" fmla="*/ 44 h 479"/>
                <a:gd name="T30" fmla="*/ 86 w 350"/>
                <a:gd name="T31" fmla="*/ 37 h 479"/>
                <a:gd name="T32" fmla="*/ 121 w 350"/>
                <a:gd name="T33" fmla="*/ 34 h 479"/>
                <a:gd name="T34" fmla="*/ 157 w 350"/>
                <a:gd name="T35" fmla="*/ 30 h 479"/>
                <a:gd name="T36" fmla="*/ 192 w 350"/>
                <a:gd name="T37" fmla="*/ 28 h 479"/>
                <a:gd name="T38" fmla="*/ 225 w 350"/>
                <a:gd name="T39" fmla="*/ 24 h 479"/>
                <a:gd name="T40" fmla="*/ 254 w 350"/>
                <a:gd name="T41" fmla="*/ 20 h 479"/>
                <a:gd name="T42" fmla="*/ 321 w 350"/>
                <a:gd name="T43" fmla="*/ 0 h 479"/>
                <a:gd name="T44" fmla="*/ 350 w 350"/>
                <a:gd name="T45" fmla="*/ 13 h 479"/>
                <a:gd name="T46" fmla="*/ 349 w 350"/>
                <a:gd name="T47" fmla="*/ 48 h 479"/>
                <a:gd name="T48" fmla="*/ 325 w 350"/>
                <a:gd name="T49" fmla="*/ 94 h 479"/>
                <a:gd name="T50" fmla="*/ 286 w 350"/>
                <a:gd name="T51" fmla="*/ 144 h 479"/>
                <a:gd name="T52" fmla="*/ 245 w 350"/>
                <a:gd name="T53" fmla="*/ 186 h 479"/>
                <a:gd name="T54" fmla="*/ 208 w 350"/>
                <a:gd name="T55" fmla="*/ 211 h 479"/>
                <a:gd name="T56" fmla="*/ 187 w 350"/>
                <a:gd name="T57" fmla="*/ 214 h 479"/>
                <a:gd name="T58" fmla="*/ 171 w 350"/>
                <a:gd name="T59" fmla="*/ 277 h 479"/>
                <a:gd name="T60" fmla="*/ 163 w 350"/>
                <a:gd name="T61" fmla="*/ 327 h 479"/>
                <a:gd name="T62" fmla="*/ 155 w 350"/>
                <a:gd name="T63" fmla="*/ 367 h 479"/>
                <a:gd name="T64" fmla="*/ 149 w 350"/>
                <a:gd name="T65" fmla="*/ 399 h 479"/>
                <a:gd name="T66" fmla="*/ 134 w 350"/>
                <a:gd name="T67" fmla="*/ 423 h 479"/>
                <a:gd name="T68" fmla="*/ 109 w 350"/>
                <a:gd name="T69" fmla="*/ 443 h 479"/>
                <a:gd name="T70" fmla="*/ 68 w 350"/>
                <a:gd name="T71" fmla="*/ 460 h 479"/>
                <a:gd name="T72" fmla="*/ 10 w 350"/>
                <a:gd name="T73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0" h="479">
                  <a:moveTo>
                    <a:pt x="10" y="479"/>
                  </a:moveTo>
                  <a:lnTo>
                    <a:pt x="4" y="479"/>
                  </a:lnTo>
                  <a:lnTo>
                    <a:pt x="0" y="479"/>
                  </a:lnTo>
                  <a:lnTo>
                    <a:pt x="1" y="472"/>
                  </a:lnTo>
                  <a:lnTo>
                    <a:pt x="3" y="467"/>
                  </a:lnTo>
                  <a:lnTo>
                    <a:pt x="44" y="410"/>
                  </a:lnTo>
                  <a:lnTo>
                    <a:pt x="69" y="360"/>
                  </a:lnTo>
                  <a:lnTo>
                    <a:pt x="80" y="315"/>
                  </a:lnTo>
                  <a:lnTo>
                    <a:pt x="80" y="273"/>
                  </a:lnTo>
                  <a:lnTo>
                    <a:pt x="68" y="227"/>
                  </a:lnTo>
                  <a:lnTo>
                    <a:pt x="53" y="179"/>
                  </a:lnTo>
                  <a:lnTo>
                    <a:pt x="35" y="126"/>
                  </a:lnTo>
                  <a:lnTo>
                    <a:pt x="18" y="66"/>
                  </a:lnTo>
                  <a:lnTo>
                    <a:pt x="32" y="53"/>
                  </a:lnTo>
                  <a:lnTo>
                    <a:pt x="55" y="44"/>
                  </a:lnTo>
                  <a:lnTo>
                    <a:pt x="86" y="37"/>
                  </a:lnTo>
                  <a:lnTo>
                    <a:pt x="121" y="34"/>
                  </a:lnTo>
                  <a:lnTo>
                    <a:pt x="157" y="30"/>
                  </a:lnTo>
                  <a:lnTo>
                    <a:pt x="192" y="28"/>
                  </a:lnTo>
                  <a:lnTo>
                    <a:pt x="225" y="24"/>
                  </a:lnTo>
                  <a:lnTo>
                    <a:pt x="254" y="20"/>
                  </a:lnTo>
                  <a:lnTo>
                    <a:pt x="321" y="0"/>
                  </a:lnTo>
                  <a:lnTo>
                    <a:pt x="350" y="13"/>
                  </a:lnTo>
                  <a:lnTo>
                    <a:pt x="349" y="48"/>
                  </a:lnTo>
                  <a:lnTo>
                    <a:pt x="325" y="94"/>
                  </a:lnTo>
                  <a:lnTo>
                    <a:pt x="286" y="144"/>
                  </a:lnTo>
                  <a:lnTo>
                    <a:pt x="245" y="186"/>
                  </a:lnTo>
                  <a:lnTo>
                    <a:pt x="208" y="211"/>
                  </a:lnTo>
                  <a:lnTo>
                    <a:pt x="187" y="214"/>
                  </a:lnTo>
                  <a:lnTo>
                    <a:pt x="171" y="277"/>
                  </a:lnTo>
                  <a:lnTo>
                    <a:pt x="163" y="327"/>
                  </a:lnTo>
                  <a:lnTo>
                    <a:pt x="155" y="367"/>
                  </a:lnTo>
                  <a:lnTo>
                    <a:pt x="149" y="399"/>
                  </a:lnTo>
                  <a:lnTo>
                    <a:pt x="134" y="423"/>
                  </a:lnTo>
                  <a:lnTo>
                    <a:pt x="109" y="443"/>
                  </a:lnTo>
                  <a:lnTo>
                    <a:pt x="68" y="460"/>
                  </a:lnTo>
                  <a:lnTo>
                    <a:pt x="10" y="479"/>
                  </a:lnTo>
                  <a:close/>
                </a:path>
              </a:pathLst>
            </a:custGeom>
            <a:solidFill>
              <a:srgbClr val="D6F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46" name="Freeform 126"/>
            <p:cNvSpPr>
              <a:spLocks/>
            </p:cNvSpPr>
            <p:nvPr/>
          </p:nvSpPr>
          <p:spPr bwMode="auto">
            <a:xfrm>
              <a:off x="4178" y="3665"/>
              <a:ext cx="76" cy="137"/>
            </a:xfrm>
            <a:custGeom>
              <a:avLst/>
              <a:gdLst>
                <a:gd name="T0" fmla="*/ 154 w 303"/>
                <a:gd name="T1" fmla="*/ 318 h 551"/>
                <a:gd name="T2" fmla="*/ 134 w 303"/>
                <a:gd name="T3" fmla="*/ 297 h 551"/>
                <a:gd name="T4" fmla="*/ 112 w 303"/>
                <a:gd name="T5" fmla="*/ 277 h 551"/>
                <a:gd name="T6" fmla="*/ 88 w 303"/>
                <a:gd name="T7" fmla="*/ 257 h 551"/>
                <a:gd name="T8" fmla="*/ 65 w 303"/>
                <a:gd name="T9" fmla="*/ 238 h 551"/>
                <a:gd name="T10" fmla="*/ 42 w 303"/>
                <a:gd name="T11" fmla="*/ 218 h 551"/>
                <a:gd name="T12" fmla="*/ 22 w 303"/>
                <a:gd name="T13" fmla="*/ 201 h 551"/>
                <a:gd name="T14" fmla="*/ 7 w 303"/>
                <a:gd name="T15" fmla="*/ 182 h 551"/>
                <a:gd name="T16" fmla="*/ 0 w 303"/>
                <a:gd name="T17" fmla="*/ 166 h 551"/>
                <a:gd name="T18" fmla="*/ 34 w 303"/>
                <a:gd name="T19" fmla="*/ 154 h 551"/>
                <a:gd name="T20" fmla="*/ 67 w 303"/>
                <a:gd name="T21" fmla="*/ 141 h 551"/>
                <a:gd name="T22" fmla="*/ 98 w 303"/>
                <a:gd name="T23" fmla="*/ 124 h 551"/>
                <a:gd name="T24" fmla="*/ 129 w 303"/>
                <a:gd name="T25" fmla="*/ 106 h 551"/>
                <a:gd name="T26" fmla="*/ 156 w 303"/>
                <a:gd name="T27" fmla="*/ 82 h 551"/>
                <a:gd name="T28" fmla="*/ 183 w 303"/>
                <a:gd name="T29" fmla="*/ 59 h 551"/>
                <a:gd name="T30" fmla="*/ 207 w 303"/>
                <a:gd name="T31" fmla="*/ 31 h 551"/>
                <a:gd name="T32" fmla="*/ 230 w 303"/>
                <a:gd name="T33" fmla="*/ 0 h 551"/>
                <a:gd name="T34" fmla="*/ 261 w 303"/>
                <a:gd name="T35" fmla="*/ 21 h 551"/>
                <a:gd name="T36" fmla="*/ 281 w 303"/>
                <a:gd name="T37" fmla="*/ 79 h 551"/>
                <a:gd name="T38" fmla="*/ 294 w 303"/>
                <a:gd name="T39" fmla="*/ 158 h 551"/>
                <a:gd name="T40" fmla="*/ 302 w 303"/>
                <a:gd name="T41" fmla="*/ 253 h 551"/>
                <a:gd name="T42" fmla="*/ 303 w 303"/>
                <a:gd name="T43" fmla="*/ 349 h 551"/>
                <a:gd name="T44" fmla="*/ 303 w 303"/>
                <a:gd name="T45" fmla="*/ 438 h 551"/>
                <a:gd name="T46" fmla="*/ 299 w 303"/>
                <a:gd name="T47" fmla="*/ 507 h 551"/>
                <a:gd name="T48" fmla="*/ 297 w 303"/>
                <a:gd name="T49" fmla="*/ 551 h 551"/>
                <a:gd name="T50" fmla="*/ 284 w 303"/>
                <a:gd name="T51" fmla="*/ 551 h 551"/>
                <a:gd name="T52" fmla="*/ 268 w 303"/>
                <a:gd name="T53" fmla="*/ 531 h 551"/>
                <a:gd name="T54" fmla="*/ 248 w 303"/>
                <a:gd name="T55" fmla="*/ 496 h 551"/>
                <a:gd name="T56" fmla="*/ 227 w 303"/>
                <a:gd name="T57" fmla="*/ 455 h 551"/>
                <a:gd name="T58" fmla="*/ 206 w 303"/>
                <a:gd name="T59" fmla="*/ 410 h 551"/>
                <a:gd name="T60" fmla="*/ 185 w 303"/>
                <a:gd name="T61" fmla="*/ 368 h 551"/>
                <a:gd name="T62" fmla="*/ 167 w 303"/>
                <a:gd name="T63" fmla="*/ 335 h 551"/>
                <a:gd name="T64" fmla="*/ 154 w 303"/>
                <a:gd name="T65" fmla="*/ 318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3" h="551">
                  <a:moveTo>
                    <a:pt x="154" y="318"/>
                  </a:moveTo>
                  <a:lnTo>
                    <a:pt x="134" y="297"/>
                  </a:lnTo>
                  <a:lnTo>
                    <a:pt x="112" y="277"/>
                  </a:lnTo>
                  <a:lnTo>
                    <a:pt x="88" y="257"/>
                  </a:lnTo>
                  <a:lnTo>
                    <a:pt x="65" y="238"/>
                  </a:lnTo>
                  <a:lnTo>
                    <a:pt x="42" y="218"/>
                  </a:lnTo>
                  <a:lnTo>
                    <a:pt x="22" y="201"/>
                  </a:lnTo>
                  <a:lnTo>
                    <a:pt x="7" y="182"/>
                  </a:lnTo>
                  <a:lnTo>
                    <a:pt x="0" y="166"/>
                  </a:lnTo>
                  <a:lnTo>
                    <a:pt x="34" y="154"/>
                  </a:lnTo>
                  <a:lnTo>
                    <a:pt x="67" y="141"/>
                  </a:lnTo>
                  <a:lnTo>
                    <a:pt x="98" y="124"/>
                  </a:lnTo>
                  <a:lnTo>
                    <a:pt x="129" y="106"/>
                  </a:lnTo>
                  <a:lnTo>
                    <a:pt x="156" y="82"/>
                  </a:lnTo>
                  <a:lnTo>
                    <a:pt x="183" y="59"/>
                  </a:lnTo>
                  <a:lnTo>
                    <a:pt x="207" y="31"/>
                  </a:lnTo>
                  <a:lnTo>
                    <a:pt x="230" y="0"/>
                  </a:lnTo>
                  <a:lnTo>
                    <a:pt x="261" y="21"/>
                  </a:lnTo>
                  <a:lnTo>
                    <a:pt x="281" y="79"/>
                  </a:lnTo>
                  <a:lnTo>
                    <a:pt x="294" y="158"/>
                  </a:lnTo>
                  <a:lnTo>
                    <a:pt x="302" y="253"/>
                  </a:lnTo>
                  <a:lnTo>
                    <a:pt x="303" y="349"/>
                  </a:lnTo>
                  <a:lnTo>
                    <a:pt x="303" y="438"/>
                  </a:lnTo>
                  <a:lnTo>
                    <a:pt x="299" y="507"/>
                  </a:lnTo>
                  <a:lnTo>
                    <a:pt x="297" y="551"/>
                  </a:lnTo>
                  <a:lnTo>
                    <a:pt x="284" y="551"/>
                  </a:lnTo>
                  <a:lnTo>
                    <a:pt x="268" y="531"/>
                  </a:lnTo>
                  <a:lnTo>
                    <a:pt x="248" y="496"/>
                  </a:lnTo>
                  <a:lnTo>
                    <a:pt x="227" y="455"/>
                  </a:lnTo>
                  <a:lnTo>
                    <a:pt x="206" y="410"/>
                  </a:lnTo>
                  <a:lnTo>
                    <a:pt x="185" y="368"/>
                  </a:lnTo>
                  <a:lnTo>
                    <a:pt x="167" y="335"/>
                  </a:lnTo>
                  <a:lnTo>
                    <a:pt x="154" y="318"/>
                  </a:lnTo>
                  <a:close/>
                </a:path>
              </a:pathLst>
            </a:custGeom>
            <a:solidFill>
              <a:srgbClr val="A6FA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47" name="Freeform 127"/>
            <p:cNvSpPr>
              <a:spLocks/>
            </p:cNvSpPr>
            <p:nvPr/>
          </p:nvSpPr>
          <p:spPr bwMode="auto">
            <a:xfrm>
              <a:off x="4299" y="3736"/>
              <a:ext cx="49" cy="27"/>
            </a:xfrm>
            <a:custGeom>
              <a:avLst/>
              <a:gdLst>
                <a:gd name="T0" fmla="*/ 173 w 196"/>
                <a:gd name="T1" fmla="*/ 109 h 109"/>
                <a:gd name="T2" fmla="*/ 149 w 196"/>
                <a:gd name="T3" fmla="*/ 103 h 109"/>
                <a:gd name="T4" fmla="*/ 126 w 196"/>
                <a:gd name="T5" fmla="*/ 95 h 109"/>
                <a:gd name="T6" fmla="*/ 103 w 196"/>
                <a:gd name="T7" fmla="*/ 85 h 109"/>
                <a:gd name="T8" fmla="*/ 82 w 196"/>
                <a:gd name="T9" fmla="*/ 77 h 109"/>
                <a:gd name="T10" fmla="*/ 60 w 196"/>
                <a:gd name="T11" fmla="*/ 67 h 109"/>
                <a:gd name="T12" fmla="*/ 41 w 196"/>
                <a:gd name="T13" fmla="*/ 58 h 109"/>
                <a:gd name="T14" fmla="*/ 22 w 196"/>
                <a:gd name="T15" fmla="*/ 50 h 109"/>
                <a:gd name="T16" fmla="*/ 4 w 196"/>
                <a:gd name="T17" fmla="*/ 43 h 109"/>
                <a:gd name="T18" fmla="*/ 0 w 196"/>
                <a:gd name="T19" fmla="*/ 32 h 109"/>
                <a:gd name="T20" fmla="*/ 0 w 196"/>
                <a:gd name="T21" fmla="*/ 23 h 109"/>
                <a:gd name="T22" fmla="*/ 0 w 196"/>
                <a:gd name="T23" fmla="*/ 12 h 109"/>
                <a:gd name="T24" fmla="*/ 0 w 196"/>
                <a:gd name="T25" fmla="*/ 4 h 109"/>
                <a:gd name="T26" fmla="*/ 27 w 196"/>
                <a:gd name="T27" fmla="*/ 0 h 109"/>
                <a:gd name="T28" fmla="*/ 54 w 196"/>
                <a:gd name="T29" fmla="*/ 0 h 109"/>
                <a:gd name="T30" fmla="*/ 77 w 196"/>
                <a:gd name="T31" fmla="*/ 2 h 109"/>
                <a:gd name="T32" fmla="*/ 100 w 196"/>
                <a:gd name="T33" fmla="*/ 7 h 109"/>
                <a:gd name="T34" fmla="*/ 122 w 196"/>
                <a:gd name="T35" fmla="*/ 14 h 109"/>
                <a:gd name="T36" fmla="*/ 146 w 196"/>
                <a:gd name="T37" fmla="*/ 26 h 109"/>
                <a:gd name="T38" fmla="*/ 169 w 196"/>
                <a:gd name="T39" fmla="*/ 42 h 109"/>
                <a:gd name="T40" fmla="*/ 196 w 196"/>
                <a:gd name="T41" fmla="*/ 63 h 109"/>
                <a:gd name="T42" fmla="*/ 188 w 196"/>
                <a:gd name="T43" fmla="*/ 77 h 109"/>
                <a:gd name="T44" fmla="*/ 183 w 196"/>
                <a:gd name="T45" fmla="*/ 88 h 109"/>
                <a:gd name="T46" fmla="*/ 179 w 196"/>
                <a:gd name="T47" fmla="*/ 96 h 109"/>
                <a:gd name="T48" fmla="*/ 178 w 196"/>
                <a:gd name="T49" fmla="*/ 103 h 109"/>
                <a:gd name="T50" fmla="*/ 174 w 196"/>
                <a:gd name="T51" fmla="*/ 108 h 109"/>
                <a:gd name="T52" fmla="*/ 173 w 196"/>
                <a:gd name="T53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6" h="109">
                  <a:moveTo>
                    <a:pt x="173" y="109"/>
                  </a:moveTo>
                  <a:lnTo>
                    <a:pt x="149" y="103"/>
                  </a:lnTo>
                  <a:lnTo>
                    <a:pt x="126" y="95"/>
                  </a:lnTo>
                  <a:lnTo>
                    <a:pt x="103" y="85"/>
                  </a:lnTo>
                  <a:lnTo>
                    <a:pt x="82" y="77"/>
                  </a:lnTo>
                  <a:lnTo>
                    <a:pt x="60" y="67"/>
                  </a:lnTo>
                  <a:lnTo>
                    <a:pt x="41" y="58"/>
                  </a:lnTo>
                  <a:lnTo>
                    <a:pt x="22" y="50"/>
                  </a:lnTo>
                  <a:lnTo>
                    <a:pt x="4" y="43"/>
                  </a:lnTo>
                  <a:lnTo>
                    <a:pt x="0" y="32"/>
                  </a:lnTo>
                  <a:lnTo>
                    <a:pt x="0" y="23"/>
                  </a:lnTo>
                  <a:lnTo>
                    <a:pt x="0" y="12"/>
                  </a:lnTo>
                  <a:lnTo>
                    <a:pt x="0" y="4"/>
                  </a:lnTo>
                  <a:lnTo>
                    <a:pt x="27" y="0"/>
                  </a:lnTo>
                  <a:lnTo>
                    <a:pt x="54" y="0"/>
                  </a:lnTo>
                  <a:lnTo>
                    <a:pt x="77" y="2"/>
                  </a:lnTo>
                  <a:lnTo>
                    <a:pt x="100" y="7"/>
                  </a:lnTo>
                  <a:lnTo>
                    <a:pt x="122" y="14"/>
                  </a:lnTo>
                  <a:lnTo>
                    <a:pt x="146" y="26"/>
                  </a:lnTo>
                  <a:lnTo>
                    <a:pt x="169" y="42"/>
                  </a:lnTo>
                  <a:lnTo>
                    <a:pt x="196" y="63"/>
                  </a:lnTo>
                  <a:lnTo>
                    <a:pt x="188" y="77"/>
                  </a:lnTo>
                  <a:lnTo>
                    <a:pt x="183" y="88"/>
                  </a:lnTo>
                  <a:lnTo>
                    <a:pt x="179" y="96"/>
                  </a:lnTo>
                  <a:lnTo>
                    <a:pt x="178" y="103"/>
                  </a:lnTo>
                  <a:lnTo>
                    <a:pt x="174" y="108"/>
                  </a:lnTo>
                  <a:lnTo>
                    <a:pt x="173" y="109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48" name="Freeform 128"/>
            <p:cNvSpPr>
              <a:spLocks/>
            </p:cNvSpPr>
            <p:nvPr/>
          </p:nvSpPr>
          <p:spPr bwMode="auto">
            <a:xfrm>
              <a:off x="4301" y="3714"/>
              <a:ext cx="51" cy="29"/>
            </a:xfrm>
            <a:custGeom>
              <a:avLst/>
              <a:gdLst>
                <a:gd name="T0" fmla="*/ 192 w 205"/>
                <a:gd name="T1" fmla="*/ 116 h 116"/>
                <a:gd name="T2" fmla="*/ 160 w 205"/>
                <a:gd name="T3" fmla="*/ 96 h 116"/>
                <a:gd name="T4" fmla="*/ 136 w 205"/>
                <a:gd name="T5" fmla="*/ 80 h 116"/>
                <a:gd name="T6" fmla="*/ 114 w 205"/>
                <a:gd name="T7" fmla="*/ 67 h 116"/>
                <a:gd name="T8" fmla="*/ 96 w 205"/>
                <a:gd name="T9" fmla="*/ 59 h 116"/>
                <a:gd name="T10" fmla="*/ 75 w 205"/>
                <a:gd name="T11" fmla="*/ 52 h 116"/>
                <a:gd name="T12" fmla="*/ 55 w 205"/>
                <a:gd name="T13" fmla="*/ 48 h 116"/>
                <a:gd name="T14" fmla="*/ 30 w 205"/>
                <a:gd name="T15" fmla="*/ 47 h 116"/>
                <a:gd name="T16" fmla="*/ 0 w 205"/>
                <a:gd name="T17" fmla="*/ 47 h 116"/>
                <a:gd name="T18" fmla="*/ 10 w 205"/>
                <a:gd name="T19" fmla="*/ 14 h 116"/>
                <a:gd name="T20" fmla="*/ 39 w 205"/>
                <a:gd name="T21" fmla="*/ 0 h 116"/>
                <a:gd name="T22" fmla="*/ 79 w 205"/>
                <a:gd name="T23" fmla="*/ 0 h 116"/>
                <a:gd name="T24" fmla="*/ 124 w 205"/>
                <a:gd name="T25" fmla="*/ 14 h 116"/>
                <a:gd name="T26" fmla="*/ 164 w 205"/>
                <a:gd name="T27" fmla="*/ 35 h 116"/>
                <a:gd name="T28" fmla="*/ 195 w 205"/>
                <a:gd name="T29" fmla="*/ 60 h 116"/>
                <a:gd name="T30" fmla="*/ 205 w 205"/>
                <a:gd name="T31" fmla="*/ 88 h 116"/>
                <a:gd name="T32" fmla="*/ 192 w 205"/>
                <a:gd name="T33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5" h="116">
                  <a:moveTo>
                    <a:pt x="192" y="116"/>
                  </a:moveTo>
                  <a:lnTo>
                    <a:pt x="160" y="96"/>
                  </a:lnTo>
                  <a:lnTo>
                    <a:pt x="136" y="80"/>
                  </a:lnTo>
                  <a:lnTo>
                    <a:pt x="114" y="67"/>
                  </a:lnTo>
                  <a:lnTo>
                    <a:pt x="96" y="59"/>
                  </a:lnTo>
                  <a:lnTo>
                    <a:pt x="75" y="52"/>
                  </a:lnTo>
                  <a:lnTo>
                    <a:pt x="55" y="48"/>
                  </a:lnTo>
                  <a:lnTo>
                    <a:pt x="30" y="47"/>
                  </a:lnTo>
                  <a:lnTo>
                    <a:pt x="0" y="47"/>
                  </a:lnTo>
                  <a:lnTo>
                    <a:pt x="10" y="14"/>
                  </a:lnTo>
                  <a:lnTo>
                    <a:pt x="39" y="0"/>
                  </a:lnTo>
                  <a:lnTo>
                    <a:pt x="79" y="0"/>
                  </a:lnTo>
                  <a:lnTo>
                    <a:pt x="124" y="14"/>
                  </a:lnTo>
                  <a:lnTo>
                    <a:pt x="164" y="35"/>
                  </a:lnTo>
                  <a:lnTo>
                    <a:pt x="195" y="60"/>
                  </a:lnTo>
                  <a:lnTo>
                    <a:pt x="205" y="88"/>
                  </a:lnTo>
                  <a:lnTo>
                    <a:pt x="192" y="116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49" name="Freeform 129"/>
            <p:cNvSpPr>
              <a:spLocks/>
            </p:cNvSpPr>
            <p:nvPr/>
          </p:nvSpPr>
          <p:spPr bwMode="auto">
            <a:xfrm>
              <a:off x="3487" y="3720"/>
              <a:ext cx="61" cy="136"/>
            </a:xfrm>
            <a:custGeom>
              <a:avLst/>
              <a:gdLst>
                <a:gd name="T0" fmla="*/ 224 w 243"/>
                <a:gd name="T1" fmla="*/ 544 h 544"/>
                <a:gd name="T2" fmla="*/ 173 w 243"/>
                <a:gd name="T3" fmla="*/ 491 h 544"/>
                <a:gd name="T4" fmla="*/ 123 w 243"/>
                <a:gd name="T5" fmla="*/ 445 h 544"/>
                <a:gd name="T6" fmla="*/ 75 w 243"/>
                <a:gd name="T7" fmla="*/ 403 h 544"/>
                <a:gd name="T8" fmla="*/ 38 w 243"/>
                <a:gd name="T9" fmla="*/ 362 h 544"/>
                <a:gd name="T10" fmla="*/ 10 w 243"/>
                <a:gd name="T11" fmla="*/ 315 h 544"/>
                <a:gd name="T12" fmla="*/ 0 w 243"/>
                <a:gd name="T13" fmla="*/ 263 h 544"/>
                <a:gd name="T14" fmla="*/ 7 w 243"/>
                <a:gd name="T15" fmla="*/ 199 h 544"/>
                <a:gd name="T16" fmla="*/ 41 w 243"/>
                <a:gd name="T17" fmla="*/ 125 h 544"/>
                <a:gd name="T18" fmla="*/ 51 w 243"/>
                <a:gd name="T19" fmla="*/ 114 h 544"/>
                <a:gd name="T20" fmla="*/ 66 w 243"/>
                <a:gd name="T21" fmla="*/ 102 h 544"/>
                <a:gd name="T22" fmla="*/ 83 w 243"/>
                <a:gd name="T23" fmla="*/ 88 h 544"/>
                <a:gd name="T24" fmla="*/ 102 w 243"/>
                <a:gd name="T25" fmla="*/ 73 h 544"/>
                <a:gd name="T26" fmla="*/ 118 w 243"/>
                <a:gd name="T27" fmla="*/ 54 h 544"/>
                <a:gd name="T28" fmla="*/ 133 w 243"/>
                <a:gd name="T29" fmla="*/ 37 h 544"/>
                <a:gd name="T30" fmla="*/ 145 w 243"/>
                <a:gd name="T31" fmla="*/ 18 h 544"/>
                <a:gd name="T32" fmla="*/ 154 w 243"/>
                <a:gd name="T33" fmla="*/ 0 h 544"/>
                <a:gd name="T34" fmla="*/ 166 w 243"/>
                <a:gd name="T35" fmla="*/ 48 h 544"/>
                <a:gd name="T36" fmla="*/ 168 w 243"/>
                <a:gd name="T37" fmla="*/ 101 h 544"/>
                <a:gd name="T38" fmla="*/ 163 w 243"/>
                <a:gd name="T39" fmla="*/ 157 h 544"/>
                <a:gd name="T40" fmla="*/ 156 w 243"/>
                <a:gd name="T41" fmla="*/ 215 h 544"/>
                <a:gd name="T42" fmla="*/ 152 w 243"/>
                <a:gd name="T43" fmla="*/ 272 h 544"/>
                <a:gd name="T44" fmla="*/ 157 w 243"/>
                <a:gd name="T45" fmla="*/ 330 h 544"/>
                <a:gd name="T46" fmla="*/ 175 w 243"/>
                <a:gd name="T47" fmla="*/ 384 h 544"/>
                <a:gd name="T48" fmla="*/ 214 w 243"/>
                <a:gd name="T49" fmla="*/ 435 h 544"/>
                <a:gd name="T50" fmla="*/ 215 w 243"/>
                <a:gd name="T51" fmla="*/ 444 h 544"/>
                <a:gd name="T52" fmla="*/ 219 w 243"/>
                <a:gd name="T53" fmla="*/ 456 h 544"/>
                <a:gd name="T54" fmla="*/ 224 w 243"/>
                <a:gd name="T55" fmla="*/ 468 h 544"/>
                <a:gd name="T56" fmla="*/ 229 w 243"/>
                <a:gd name="T57" fmla="*/ 480 h 544"/>
                <a:gd name="T58" fmla="*/ 233 w 243"/>
                <a:gd name="T59" fmla="*/ 492 h 544"/>
                <a:gd name="T60" fmla="*/ 237 w 243"/>
                <a:gd name="T61" fmla="*/ 505 h 544"/>
                <a:gd name="T62" fmla="*/ 239 w 243"/>
                <a:gd name="T63" fmla="*/ 519 h 544"/>
                <a:gd name="T64" fmla="*/ 243 w 243"/>
                <a:gd name="T65" fmla="*/ 532 h 544"/>
                <a:gd name="T66" fmla="*/ 238 w 243"/>
                <a:gd name="T67" fmla="*/ 537 h 544"/>
                <a:gd name="T68" fmla="*/ 234 w 243"/>
                <a:gd name="T69" fmla="*/ 541 h 544"/>
                <a:gd name="T70" fmla="*/ 229 w 243"/>
                <a:gd name="T71" fmla="*/ 542 h 544"/>
                <a:gd name="T72" fmla="*/ 224 w 243"/>
                <a:gd name="T73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544">
                  <a:moveTo>
                    <a:pt x="224" y="544"/>
                  </a:moveTo>
                  <a:lnTo>
                    <a:pt x="173" y="491"/>
                  </a:lnTo>
                  <a:lnTo>
                    <a:pt x="123" y="445"/>
                  </a:lnTo>
                  <a:lnTo>
                    <a:pt x="75" y="403"/>
                  </a:lnTo>
                  <a:lnTo>
                    <a:pt x="38" y="362"/>
                  </a:lnTo>
                  <a:lnTo>
                    <a:pt x="10" y="315"/>
                  </a:lnTo>
                  <a:lnTo>
                    <a:pt x="0" y="263"/>
                  </a:lnTo>
                  <a:lnTo>
                    <a:pt x="7" y="199"/>
                  </a:lnTo>
                  <a:lnTo>
                    <a:pt x="41" y="125"/>
                  </a:lnTo>
                  <a:lnTo>
                    <a:pt x="51" y="114"/>
                  </a:lnTo>
                  <a:lnTo>
                    <a:pt x="66" y="102"/>
                  </a:lnTo>
                  <a:lnTo>
                    <a:pt x="83" y="88"/>
                  </a:lnTo>
                  <a:lnTo>
                    <a:pt x="102" y="73"/>
                  </a:lnTo>
                  <a:lnTo>
                    <a:pt x="118" y="54"/>
                  </a:lnTo>
                  <a:lnTo>
                    <a:pt x="133" y="37"/>
                  </a:lnTo>
                  <a:lnTo>
                    <a:pt x="145" y="18"/>
                  </a:lnTo>
                  <a:lnTo>
                    <a:pt x="154" y="0"/>
                  </a:lnTo>
                  <a:lnTo>
                    <a:pt x="166" y="48"/>
                  </a:lnTo>
                  <a:lnTo>
                    <a:pt x="168" y="101"/>
                  </a:lnTo>
                  <a:lnTo>
                    <a:pt x="163" y="157"/>
                  </a:lnTo>
                  <a:lnTo>
                    <a:pt x="156" y="215"/>
                  </a:lnTo>
                  <a:lnTo>
                    <a:pt x="152" y="272"/>
                  </a:lnTo>
                  <a:lnTo>
                    <a:pt x="157" y="330"/>
                  </a:lnTo>
                  <a:lnTo>
                    <a:pt x="175" y="384"/>
                  </a:lnTo>
                  <a:lnTo>
                    <a:pt x="214" y="435"/>
                  </a:lnTo>
                  <a:lnTo>
                    <a:pt x="215" y="444"/>
                  </a:lnTo>
                  <a:lnTo>
                    <a:pt x="219" y="456"/>
                  </a:lnTo>
                  <a:lnTo>
                    <a:pt x="224" y="468"/>
                  </a:lnTo>
                  <a:lnTo>
                    <a:pt x="229" y="480"/>
                  </a:lnTo>
                  <a:lnTo>
                    <a:pt x="233" y="492"/>
                  </a:lnTo>
                  <a:lnTo>
                    <a:pt x="237" y="505"/>
                  </a:lnTo>
                  <a:lnTo>
                    <a:pt x="239" y="519"/>
                  </a:lnTo>
                  <a:lnTo>
                    <a:pt x="243" y="532"/>
                  </a:lnTo>
                  <a:lnTo>
                    <a:pt x="238" y="537"/>
                  </a:lnTo>
                  <a:lnTo>
                    <a:pt x="234" y="541"/>
                  </a:lnTo>
                  <a:lnTo>
                    <a:pt x="229" y="542"/>
                  </a:lnTo>
                  <a:lnTo>
                    <a:pt x="224" y="544"/>
                  </a:lnTo>
                  <a:close/>
                </a:path>
              </a:pathLst>
            </a:custGeom>
            <a:solidFill>
              <a:srgbClr val="DBF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50" name="Freeform 130"/>
            <p:cNvSpPr>
              <a:spLocks/>
            </p:cNvSpPr>
            <p:nvPr/>
          </p:nvSpPr>
          <p:spPr bwMode="auto">
            <a:xfrm>
              <a:off x="4295" y="3656"/>
              <a:ext cx="63" cy="69"/>
            </a:xfrm>
            <a:custGeom>
              <a:avLst/>
              <a:gdLst>
                <a:gd name="T0" fmla="*/ 228 w 250"/>
                <a:gd name="T1" fmla="*/ 277 h 277"/>
                <a:gd name="T2" fmla="*/ 197 w 250"/>
                <a:gd name="T3" fmla="*/ 257 h 277"/>
                <a:gd name="T4" fmla="*/ 168 w 250"/>
                <a:gd name="T5" fmla="*/ 245 h 277"/>
                <a:gd name="T6" fmla="*/ 141 w 250"/>
                <a:gd name="T7" fmla="*/ 234 h 277"/>
                <a:gd name="T8" fmla="*/ 115 w 250"/>
                <a:gd name="T9" fmla="*/ 229 h 277"/>
                <a:gd name="T10" fmla="*/ 91 w 250"/>
                <a:gd name="T11" fmla="*/ 224 h 277"/>
                <a:gd name="T12" fmla="*/ 68 w 250"/>
                <a:gd name="T13" fmla="*/ 220 h 277"/>
                <a:gd name="T14" fmla="*/ 47 w 250"/>
                <a:gd name="T15" fmla="*/ 214 h 277"/>
                <a:gd name="T16" fmla="*/ 29 w 250"/>
                <a:gd name="T17" fmla="*/ 206 h 277"/>
                <a:gd name="T18" fmla="*/ 24 w 250"/>
                <a:gd name="T19" fmla="*/ 177 h 277"/>
                <a:gd name="T20" fmla="*/ 22 w 250"/>
                <a:gd name="T21" fmla="*/ 154 h 277"/>
                <a:gd name="T22" fmla="*/ 18 w 250"/>
                <a:gd name="T23" fmla="*/ 134 h 277"/>
                <a:gd name="T24" fmla="*/ 16 w 250"/>
                <a:gd name="T25" fmla="*/ 116 h 277"/>
                <a:gd name="T26" fmla="*/ 13 w 250"/>
                <a:gd name="T27" fmla="*/ 95 h 277"/>
                <a:gd name="T28" fmla="*/ 10 w 250"/>
                <a:gd name="T29" fmla="*/ 71 h 277"/>
                <a:gd name="T30" fmla="*/ 5 w 250"/>
                <a:gd name="T31" fmla="*/ 39 h 277"/>
                <a:gd name="T32" fmla="*/ 0 w 250"/>
                <a:gd name="T33" fmla="*/ 0 h 277"/>
                <a:gd name="T34" fmla="*/ 5 w 250"/>
                <a:gd name="T35" fmla="*/ 0 h 277"/>
                <a:gd name="T36" fmla="*/ 14 w 250"/>
                <a:gd name="T37" fmla="*/ 0 h 277"/>
                <a:gd name="T38" fmla="*/ 60 w 250"/>
                <a:gd name="T39" fmla="*/ 25 h 277"/>
                <a:gd name="T40" fmla="*/ 108 w 250"/>
                <a:gd name="T41" fmla="*/ 47 h 277"/>
                <a:gd name="T42" fmla="*/ 151 w 250"/>
                <a:gd name="T43" fmla="*/ 67 h 277"/>
                <a:gd name="T44" fmla="*/ 192 w 250"/>
                <a:gd name="T45" fmla="*/ 91 h 277"/>
                <a:gd name="T46" fmla="*/ 222 w 250"/>
                <a:gd name="T47" fmla="*/ 118 h 277"/>
                <a:gd name="T48" fmla="*/ 243 w 250"/>
                <a:gd name="T49" fmla="*/ 157 h 277"/>
                <a:gd name="T50" fmla="*/ 250 w 250"/>
                <a:gd name="T51" fmla="*/ 206 h 277"/>
                <a:gd name="T52" fmla="*/ 243 w 250"/>
                <a:gd name="T53" fmla="*/ 273 h 277"/>
                <a:gd name="T54" fmla="*/ 236 w 250"/>
                <a:gd name="T55" fmla="*/ 273 h 277"/>
                <a:gd name="T56" fmla="*/ 228 w 250"/>
                <a:gd name="T57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0" h="277">
                  <a:moveTo>
                    <a:pt x="228" y="277"/>
                  </a:moveTo>
                  <a:lnTo>
                    <a:pt x="197" y="257"/>
                  </a:lnTo>
                  <a:lnTo>
                    <a:pt x="168" y="245"/>
                  </a:lnTo>
                  <a:lnTo>
                    <a:pt x="141" y="234"/>
                  </a:lnTo>
                  <a:lnTo>
                    <a:pt x="115" y="229"/>
                  </a:lnTo>
                  <a:lnTo>
                    <a:pt x="91" y="224"/>
                  </a:lnTo>
                  <a:lnTo>
                    <a:pt x="68" y="220"/>
                  </a:lnTo>
                  <a:lnTo>
                    <a:pt x="47" y="214"/>
                  </a:lnTo>
                  <a:lnTo>
                    <a:pt x="29" y="206"/>
                  </a:lnTo>
                  <a:lnTo>
                    <a:pt x="24" y="177"/>
                  </a:lnTo>
                  <a:lnTo>
                    <a:pt x="22" y="154"/>
                  </a:lnTo>
                  <a:lnTo>
                    <a:pt x="18" y="134"/>
                  </a:lnTo>
                  <a:lnTo>
                    <a:pt x="16" y="116"/>
                  </a:lnTo>
                  <a:lnTo>
                    <a:pt x="13" y="95"/>
                  </a:lnTo>
                  <a:lnTo>
                    <a:pt x="10" y="71"/>
                  </a:lnTo>
                  <a:lnTo>
                    <a:pt x="5" y="39"/>
                  </a:lnTo>
                  <a:lnTo>
                    <a:pt x="0" y="0"/>
                  </a:lnTo>
                  <a:lnTo>
                    <a:pt x="5" y="0"/>
                  </a:lnTo>
                  <a:lnTo>
                    <a:pt x="14" y="0"/>
                  </a:lnTo>
                  <a:lnTo>
                    <a:pt x="60" y="25"/>
                  </a:lnTo>
                  <a:lnTo>
                    <a:pt x="108" y="47"/>
                  </a:lnTo>
                  <a:lnTo>
                    <a:pt x="151" y="67"/>
                  </a:lnTo>
                  <a:lnTo>
                    <a:pt x="192" y="91"/>
                  </a:lnTo>
                  <a:lnTo>
                    <a:pt x="222" y="118"/>
                  </a:lnTo>
                  <a:lnTo>
                    <a:pt x="243" y="157"/>
                  </a:lnTo>
                  <a:lnTo>
                    <a:pt x="250" y="206"/>
                  </a:lnTo>
                  <a:lnTo>
                    <a:pt x="243" y="273"/>
                  </a:lnTo>
                  <a:lnTo>
                    <a:pt x="236" y="273"/>
                  </a:lnTo>
                  <a:lnTo>
                    <a:pt x="228" y="277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51" name="Freeform 131"/>
            <p:cNvSpPr>
              <a:spLocks/>
            </p:cNvSpPr>
            <p:nvPr/>
          </p:nvSpPr>
          <p:spPr bwMode="auto">
            <a:xfrm>
              <a:off x="3912" y="3688"/>
              <a:ext cx="99" cy="89"/>
            </a:xfrm>
            <a:custGeom>
              <a:avLst/>
              <a:gdLst>
                <a:gd name="T0" fmla="*/ 202 w 393"/>
                <a:gd name="T1" fmla="*/ 358 h 358"/>
                <a:gd name="T2" fmla="*/ 179 w 393"/>
                <a:gd name="T3" fmla="*/ 342 h 358"/>
                <a:gd name="T4" fmla="*/ 151 w 393"/>
                <a:gd name="T5" fmla="*/ 326 h 358"/>
                <a:gd name="T6" fmla="*/ 119 w 393"/>
                <a:gd name="T7" fmla="*/ 310 h 358"/>
                <a:gd name="T8" fmla="*/ 87 w 393"/>
                <a:gd name="T9" fmla="*/ 294 h 358"/>
                <a:gd name="T10" fmla="*/ 55 w 393"/>
                <a:gd name="T11" fmla="*/ 277 h 358"/>
                <a:gd name="T12" fmla="*/ 28 w 393"/>
                <a:gd name="T13" fmla="*/ 262 h 358"/>
                <a:gd name="T14" fmla="*/ 9 w 393"/>
                <a:gd name="T15" fmla="*/ 249 h 358"/>
                <a:gd name="T16" fmla="*/ 0 w 393"/>
                <a:gd name="T17" fmla="*/ 241 h 358"/>
                <a:gd name="T18" fmla="*/ 38 w 393"/>
                <a:gd name="T19" fmla="*/ 204 h 358"/>
                <a:gd name="T20" fmla="*/ 73 w 393"/>
                <a:gd name="T21" fmla="*/ 166 h 358"/>
                <a:gd name="T22" fmla="*/ 105 w 393"/>
                <a:gd name="T23" fmla="*/ 129 h 358"/>
                <a:gd name="T24" fmla="*/ 138 w 393"/>
                <a:gd name="T25" fmla="*/ 95 h 358"/>
                <a:gd name="T26" fmla="*/ 173 w 393"/>
                <a:gd name="T27" fmla="*/ 61 h 358"/>
                <a:gd name="T28" fmla="*/ 214 w 393"/>
                <a:gd name="T29" fmla="*/ 35 h 358"/>
                <a:gd name="T30" fmla="*/ 263 w 393"/>
                <a:gd name="T31" fmla="*/ 13 h 358"/>
                <a:gd name="T32" fmla="*/ 323 w 393"/>
                <a:gd name="T33" fmla="*/ 0 h 358"/>
                <a:gd name="T34" fmla="*/ 338 w 393"/>
                <a:gd name="T35" fmla="*/ 15 h 358"/>
                <a:gd name="T36" fmla="*/ 351 w 393"/>
                <a:gd name="T37" fmla="*/ 27 h 358"/>
                <a:gd name="T38" fmla="*/ 359 w 393"/>
                <a:gd name="T39" fmla="*/ 35 h 358"/>
                <a:gd name="T40" fmla="*/ 368 w 393"/>
                <a:gd name="T41" fmla="*/ 43 h 358"/>
                <a:gd name="T42" fmla="*/ 373 w 393"/>
                <a:gd name="T43" fmla="*/ 47 h 358"/>
                <a:gd name="T44" fmla="*/ 379 w 393"/>
                <a:gd name="T45" fmla="*/ 51 h 358"/>
                <a:gd name="T46" fmla="*/ 384 w 393"/>
                <a:gd name="T47" fmla="*/ 55 h 358"/>
                <a:gd name="T48" fmla="*/ 393 w 393"/>
                <a:gd name="T49" fmla="*/ 61 h 358"/>
                <a:gd name="T50" fmla="*/ 390 w 393"/>
                <a:gd name="T51" fmla="*/ 68 h 358"/>
                <a:gd name="T52" fmla="*/ 382 w 393"/>
                <a:gd name="T53" fmla="*/ 79 h 358"/>
                <a:gd name="T54" fmla="*/ 373 w 393"/>
                <a:gd name="T55" fmla="*/ 87 h 358"/>
                <a:gd name="T56" fmla="*/ 361 w 393"/>
                <a:gd name="T57" fmla="*/ 99 h 358"/>
                <a:gd name="T58" fmla="*/ 346 w 393"/>
                <a:gd name="T59" fmla="*/ 115 h 358"/>
                <a:gd name="T60" fmla="*/ 327 w 393"/>
                <a:gd name="T61" fmla="*/ 136 h 358"/>
                <a:gd name="T62" fmla="*/ 310 w 393"/>
                <a:gd name="T63" fmla="*/ 161 h 358"/>
                <a:gd name="T64" fmla="*/ 295 w 393"/>
                <a:gd name="T65" fmla="*/ 188 h 358"/>
                <a:gd name="T66" fmla="*/ 281 w 393"/>
                <a:gd name="T67" fmla="*/ 213 h 358"/>
                <a:gd name="T68" fmla="*/ 266 w 393"/>
                <a:gd name="T69" fmla="*/ 241 h 358"/>
                <a:gd name="T70" fmla="*/ 251 w 393"/>
                <a:gd name="T71" fmla="*/ 267 h 358"/>
                <a:gd name="T72" fmla="*/ 238 w 393"/>
                <a:gd name="T73" fmla="*/ 295 h 358"/>
                <a:gd name="T74" fmla="*/ 225 w 393"/>
                <a:gd name="T75" fmla="*/ 323 h 358"/>
                <a:gd name="T76" fmla="*/ 214 w 393"/>
                <a:gd name="T77" fmla="*/ 354 h 358"/>
                <a:gd name="T78" fmla="*/ 207 w 393"/>
                <a:gd name="T79" fmla="*/ 355 h 358"/>
                <a:gd name="T80" fmla="*/ 202 w 393"/>
                <a:gd name="T81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3" h="358">
                  <a:moveTo>
                    <a:pt x="202" y="358"/>
                  </a:moveTo>
                  <a:lnTo>
                    <a:pt x="179" y="342"/>
                  </a:lnTo>
                  <a:lnTo>
                    <a:pt x="151" y="326"/>
                  </a:lnTo>
                  <a:lnTo>
                    <a:pt x="119" y="310"/>
                  </a:lnTo>
                  <a:lnTo>
                    <a:pt x="87" y="294"/>
                  </a:lnTo>
                  <a:lnTo>
                    <a:pt x="55" y="277"/>
                  </a:lnTo>
                  <a:lnTo>
                    <a:pt x="28" y="262"/>
                  </a:lnTo>
                  <a:lnTo>
                    <a:pt x="9" y="249"/>
                  </a:lnTo>
                  <a:lnTo>
                    <a:pt x="0" y="241"/>
                  </a:lnTo>
                  <a:lnTo>
                    <a:pt x="38" y="204"/>
                  </a:lnTo>
                  <a:lnTo>
                    <a:pt x="73" y="166"/>
                  </a:lnTo>
                  <a:lnTo>
                    <a:pt x="105" y="129"/>
                  </a:lnTo>
                  <a:lnTo>
                    <a:pt x="138" y="95"/>
                  </a:lnTo>
                  <a:lnTo>
                    <a:pt x="173" y="61"/>
                  </a:lnTo>
                  <a:lnTo>
                    <a:pt x="214" y="35"/>
                  </a:lnTo>
                  <a:lnTo>
                    <a:pt x="263" y="13"/>
                  </a:lnTo>
                  <a:lnTo>
                    <a:pt x="323" y="0"/>
                  </a:lnTo>
                  <a:lnTo>
                    <a:pt x="338" y="15"/>
                  </a:lnTo>
                  <a:lnTo>
                    <a:pt x="351" y="27"/>
                  </a:lnTo>
                  <a:lnTo>
                    <a:pt x="359" y="35"/>
                  </a:lnTo>
                  <a:lnTo>
                    <a:pt x="368" y="43"/>
                  </a:lnTo>
                  <a:lnTo>
                    <a:pt x="373" y="47"/>
                  </a:lnTo>
                  <a:lnTo>
                    <a:pt x="379" y="51"/>
                  </a:lnTo>
                  <a:lnTo>
                    <a:pt x="384" y="55"/>
                  </a:lnTo>
                  <a:lnTo>
                    <a:pt x="393" y="61"/>
                  </a:lnTo>
                  <a:lnTo>
                    <a:pt x="390" y="68"/>
                  </a:lnTo>
                  <a:lnTo>
                    <a:pt x="382" y="79"/>
                  </a:lnTo>
                  <a:lnTo>
                    <a:pt x="373" y="87"/>
                  </a:lnTo>
                  <a:lnTo>
                    <a:pt x="361" y="99"/>
                  </a:lnTo>
                  <a:lnTo>
                    <a:pt x="346" y="115"/>
                  </a:lnTo>
                  <a:lnTo>
                    <a:pt x="327" y="136"/>
                  </a:lnTo>
                  <a:lnTo>
                    <a:pt x="310" y="161"/>
                  </a:lnTo>
                  <a:lnTo>
                    <a:pt x="295" y="188"/>
                  </a:lnTo>
                  <a:lnTo>
                    <a:pt x="281" y="213"/>
                  </a:lnTo>
                  <a:lnTo>
                    <a:pt x="266" y="241"/>
                  </a:lnTo>
                  <a:lnTo>
                    <a:pt x="251" y="267"/>
                  </a:lnTo>
                  <a:lnTo>
                    <a:pt x="238" y="295"/>
                  </a:lnTo>
                  <a:lnTo>
                    <a:pt x="225" y="323"/>
                  </a:lnTo>
                  <a:lnTo>
                    <a:pt x="214" y="354"/>
                  </a:lnTo>
                  <a:lnTo>
                    <a:pt x="207" y="355"/>
                  </a:lnTo>
                  <a:lnTo>
                    <a:pt x="202" y="358"/>
                  </a:lnTo>
                  <a:close/>
                </a:path>
              </a:pathLst>
            </a:custGeom>
            <a:solidFill>
              <a:srgbClr val="D6F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52" name="Freeform 132"/>
            <p:cNvSpPr>
              <a:spLocks/>
            </p:cNvSpPr>
            <p:nvPr/>
          </p:nvSpPr>
          <p:spPr bwMode="auto">
            <a:xfrm>
              <a:off x="3801" y="3653"/>
              <a:ext cx="182" cy="96"/>
            </a:xfrm>
            <a:custGeom>
              <a:avLst/>
              <a:gdLst>
                <a:gd name="T0" fmla="*/ 398 w 729"/>
                <a:gd name="T1" fmla="*/ 379 h 382"/>
                <a:gd name="T2" fmla="*/ 349 w 729"/>
                <a:gd name="T3" fmla="*/ 382 h 382"/>
                <a:gd name="T4" fmla="*/ 298 w 729"/>
                <a:gd name="T5" fmla="*/ 380 h 382"/>
                <a:gd name="T6" fmla="*/ 244 w 729"/>
                <a:gd name="T7" fmla="*/ 374 h 382"/>
                <a:gd name="T8" fmla="*/ 190 w 729"/>
                <a:gd name="T9" fmla="*/ 366 h 382"/>
                <a:gd name="T10" fmla="*/ 136 w 729"/>
                <a:gd name="T11" fmla="*/ 352 h 382"/>
                <a:gd name="T12" fmla="*/ 86 w 729"/>
                <a:gd name="T13" fmla="*/ 339 h 382"/>
                <a:gd name="T14" fmla="*/ 40 w 729"/>
                <a:gd name="T15" fmla="*/ 324 h 382"/>
                <a:gd name="T16" fmla="*/ 0 w 729"/>
                <a:gd name="T17" fmla="*/ 312 h 382"/>
                <a:gd name="T18" fmla="*/ 40 w 729"/>
                <a:gd name="T19" fmla="*/ 250 h 382"/>
                <a:gd name="T20" fmla="*/ 120 w 729"/>
                <a:gd name="T21" fmla="*/ 181 h 382"/>
                <a:gd name="T22" fmla="*/ 226 w 729"/>
                <a:gd name="T23" fmla="*/ 110 h 382"/>
                <a:gd name="T24" fmla="*/ 348 w 729"/>
                <a:gd name="T25" fmla="*/ 50 h 382"/>
                <a:gd name="T26" fmla="*/ 470 w 729"/>
                <a:gd name="T27" fmla="*/ 9 h 382"/>
                <a:gd name="T28" fmla="*/ 584 w 729"/>
                <a:gd name="T29" fmla="*/ 0 h 382"/>
                <a:gd name="T30" fmla="*/ 674 w 729"/>
                <a:gd name="T31" fmla="*/ 29 h 382"/>
                <a:gd name="T32" fmla="*/ 729 w 729"/>
                <a:gd name="T33" fmla="*/ 110 h 382"/>
                <a:gd name="T34" fmla="*/ 702 w 729"/>
                <a:gd name="T35" fmla="*/ 122 h 382"/>
                <a:gd name="T36" fmla="*/ 683 w 729"/>
                <a:gd name="T37" fmla="*/ 131 h 382"/>
                <a:gd name="T38" fmla="*/ 666 w 729"/>
                <a:gd name="T39" fmla="*/ 139 h 382"/>
                <a:gd name="T40" fmla="*/ 654 w 729"/>
                <a:gd name="T41" fmla="*/ 149 h 382"/>
                <a:gd name="T42" fmla="*/ 640 w 729"/>
                <a:gd name="T43" fmla="*/ 155 h 382"/>
                <a:gd name="T44" fmla="*/ 626 w 729"/>
                <a:gd name="T45" fmla="*/ 165 h 382"/>
                <a:gd name="T46" fmla="*/ 610 w 729"/>
                <a:gd name="T47" fmla="*/ 174 h 382"/>
                <a:gd name="T48" fmla="*/ 589 w 729"/>
                <a:gd name="T49" fmla="*/ 189 h 382"/>
                <a:gd name="T50" fmla="*/ 570 w 729"/>
                <a:gd name="T51" fmla="*/ 207 h 382"/>
                <a:gd name="T52" fmla="*/ 548 w 729"/>
                <a:gd name="T53" fmla="*/ 234 h 382"/>
                <a:gd name="T54" fmla="*/ 524 w 729"/>
                <a:gd name="T55" fmla="*/ 263 h 382"/>
                <a:gd name="T56" fmla="*/ 499 w 729"/>
                <a:gd name="T57" fmla="*/ 294 h 382"/>
                <a:gd name="T58" fmla="*/ 472 w 729"/>
                <a:gd name="T59" fmla="*/ 320 h 382"/>
                <a:gd name="T60" fmla="*/ 447 w 729"/>
                <a:gd name="T61" fmla="*/ 346 h 382"/>
                <a:gd name="T62" fmla="*/ 420 w 729"/>
                <a:gd name="T63" fmla="*/ 366 h 382"/>
                <a:gd name="T64" fmla="*/ 398 w 729"/>
                <a:gd name="T65" fmla="*/ 379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9" h="382">
                  <a:moveTo>
                    <a:pt x="398" y="379"/>
                  </a:moveTo>
                  <a:lnTo>
                    <a:pt x="349" y="382"/>
                  </a:lnTo>
                  <a:lnTo>
                    <a:pt x="298" y="380"/>
                  </a:lnTo>
                  <a:lnTo>
                    <a:pt x="244" y="374"/>
                  </a:lnTo>
                  <a:lnTo>
                    <a:pt x="190" y="366"/>
                  </a:lnTo>
                  <a:lnTo>
                    <a:pt x="136" y="352"/>
                  </a:lnTo>
                  <a:lnTo>
                    <a:pt x="86" y="339"/>
                  </a:lnTo>
                  <a:lnTo>
                    <a:pt x="40" y="324"/>
                  </a:lnTo>
                  <a:lnTo>
                    <a:pt x="0" y="312"/>
                  </a:lnTo>
                  <a:lnTo>
                    <a:pt x="40" y="250"/>
                  </a:lnTo>
                  <a:lnTo>
                    <a:pt x="120" y="181"/>
                  </a:lnTo>
                  <a:lnTo>
                    <a:pt x="226" y="110"/>
                  </a:lnTo>
                  <a:lnTo>
                    <a:pt x="348" y="50"/>
                  </a:lnTo>
                  <a:lnTo>
                    <a:pt x="470" y="9"/>
                  </a:lnTo>
                  <a:lnTo>
                    <a:pt x="584" y="0"/>
                  </a:lnTo>
                  <a:lnTo>
                    <a:pt x="674" y="29"/>
                  </a:lnTo>
                  <a:lnTo>
                    <a:pt x="729" y="110"/>
                  </a:lnTo>
                  <a:lnTo>
                    <a:pt x="702" y="122"/>
                  </a:lnTo>
                  <a:lnTo>
                    <a:pt x="683" y="131"/>
                  </a:lnTo>
                  <a:lnTo>
                    <a:pt x="666" y="139"/>
                  </a:lnTo>
                  <a:lnTo>
                    <a:pt x="654" y="149"/>
                  </a:lnTo>
                  <a:lnTo>
                    <a:pt x="640" y="155"/>
                  </a:lnTo>
                  <a:lnTo>
                    <a:pt x="626" y="165"/>
                  </a:lnTo>
                  <a:lnTo>
                    <a:pt x="610" y="174"/>
                  </a:lnTo>
                  <a:lnTo>
                    <a:pt x="589" y="189"/>
                  </a:lnTo>
                  <a:lnTo>
                    <a:pt x="570" y="207"/>
                  </a:lnTo>
                  <a:lnTo>
                    <a:pt x="548" y="234"/>
                  </a:lnTo>
                  <a:lnTo>
                    <a:pt x="524" y="263"/>
                  </a:lnTo>
                  <a:lnTo>
                    <a:pt x="499" y="294"/>
                  </a:lnTo>
                  <a:lnTo>
                    <a:pt x="472" y="320"/>
                  </a:lnTo>
                  <a:lnTo>
                    <a:pt x="447" y="346"/>
                  </a:lnTo>
                  <a:lnTo>
                    <a:pt x="420" y="366"/>
                  </a:lnTo>
                  <a:lnTo>
                    <a:pt x="398" y="379"/>
                  </a:lnTo>
                  <a:close/>
                </a:path>
              </a:pathLst>
            </a:custGeom>
            <a:solidFill>
              <a:srgbClr val="A6FA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53" name="Freeform 133"/>
            <p:cNvSpPr>
              <a:spLocks/>
            </p:cNvSpPr>
            <p:nvPr/>
          </p:nvSpPr>
          <p:spPr bwMode="auto">
            <a:xfrm>
              <a:off x="4280" y="3617"/>
              <a:ext cx="83" cy="64"/>
            </a:xfrm>
            <a:custGeom>
              <a:avLst/>
              <a:gdLst>
                <a:gd name="T0" fmla="*/ 323 w 329"/>
                <a:gd name="T1" fmla="*/ 258 h 258"/>
                <a:gd name="T2" fmla="*/ 288 w 329"/>
                <a:gd name="T3" fmla="*/ 237 h 258"/>
                <a:gd name="T4" fmla="*/ 230 w 329"/>
                <a:gd name="T5" fmla="*/ 208 h 258"/>
                <a:gd name="T6" fmla="*/ 160 w 329"/>
                <a:gd name="T7" fmla="*/ 173 h 258"/>
                <a:gd name="T8" fmla="*/ 91 w 329"/>
                <a:gd name="T9" fmla="*/ 136 h 258"/>
                <a:gd name="T10" fmla="*/ 33 w 329"/>
                <a:gd name="T11" fmla="*/ 96 h 258"/>
                <a:gd name="T12" fmla="*/ 0 w 329"/>
                <a:gd name="T13" fmla="*/ 60 h 258"/>
                <a:gd name="T14" fmla="*/ 2 w 329"/>
                <a:gd name="T15" fmla="*/ 27 h 258"/>
                <a:gd name="T16" fmla="*/ 56 w 329"/>
                <a:gd name="T17" fmla="*/ 2 h 258"/>
                <a:gd name="T18" fmla="*/ 118 w 329"/>
                <a:gd name="T19" fmla="*/ 0 h 258"/>
                <a:gd name="T20" fmla="*/ 169 w 329"/>
                <a:gd name="T21" fmla="*/ 9 h 258"/>
                <a:gd name="T22" fmla="*/ 211 w 329"/>
                <a:gd name="T23" fmla="*/ 28 h 258"/>
                <a:gd name="T24" fmla="*/ 246 w 329"/>
                <a:gd name="T25" fmla="*/ 56 h 258"/>
                <a:gd name="T26" fmla="*/ 271 w 329"/>
                <a:gd name="T27" fmla="*/ 92 h 258"/>
                <a:gd name="T28" fmla="*/ 295 w 329"/>
                <a:gd name="T29" fmla="*/ 138 h 258"/>
                <a:gd name="T30" fmla="*/ 312 w 329"/>
                <a:gd name="T31" fmla="*/ 192 h 258"/>
                <a:gd name="T32" fmla="*/ 329 w 329"/>
                <a:gd name="T33" fmla="*/ 254 h 258"/>
                <a:gd name="T34" fmla="*/ 325 w 329"/>
                <a:gd name="T35" fmla="*/ 257 h 258"/>
                <a:gd name="T36" fmla="*/ 323 w 329"/>
                <a:gd name="T37" fmla="*/ 25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9" h="258">
                  <a:moveTo>
                    <a:pt x="323" y="258"/>
                  </a:moveTo>
                  <a:lnTo>
                    <a:pt x="288" y="237"/>
                  </a:lnTo>
                  <a:lnTo>
                    <a:pt x="230" y="208"/>
                  </a:lnTo>
                  <a:lnTo>
                    <a:pt x="160" y="173"/>
                  </a:lnTo>
                  <a:lnTo>
                    <a:pt x="91" y="136"/>
                  </a:lnTo>
                  <a:lnTo>
                    <a:pt x="33" y="96"/>
                  </a:lnTo>
                  <a:lnTo>
                    <a:pt x="0" y="60"/>
                  </a:lnTo>
                  <a:lnTo>
                    <a:pt x="2" y="27"/>
                  </a:lnTo>
                  <a:lnTo>
                    <a:pt x="56" y="2"/>
                  </a:lnTo>
                  <a:lnTo>
                    <a:pt x="118" y="0"/>
                  </a:lnTo>
                  <a:lnTo>
                    <a:pt x="169" y="9"/>
                  </a:lnTo>
                  <a:lnTo>
                    <a:pt x="211" y="28"/>
                  </a:lnTo>
                  <a:lnTo>
                    <a:pt x="246" y="56"/>
                  </a:lnTo>
                  <a:lnTo>
                    <a:pt x="271" y="92"/>
                  </a:lnTo>
                  <a:lnTo>
                    <a:pt x="295" y="138"/>
                  </a:lnTo>
                  <a:lnTo>
                    <a:pt x="312" y="192"/>
                  </a:lnTo>
                  <a:lnTo>
                    <a:pt x="329" y="254"/>
                  </a:lnTo>
                  <a:lnTo>
                    <a:pt x="325" y="257"/>
                  </a:lnTo>
                  <a:lnTo>
                    <a:pt x="323" y="258"/>
                  </a:lnTo>
                  <a:close/>
                </a:path>
              </a:pathLst>
            </a:custGeom>
            <a:solidFill>
              <a:srgbClr val="DBF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54" name="Freeform 134"/>
            <p:cNvSpPr>
              <a:spLocks/>
            </p:cNvSpPr>
            <p:nvPr/>
          </p:nvSpPr>
          <p:spPr bwMode="auto">
            <a:xfrm>
              <a:off x="3949" y="3595"/>
              <a:ext cx="307" cy="117"/>
            </a:xfrm>
            <a:custGeom>
              <a:avLst/>
              <a:gdLst>
                <a:gd name="T0" fmla="*/ 522 w 1227"/>
                <a:gd name="T1" fmla="*/ 463 h 471"/>
                <a:gd name="T2" fmla="*/ 453 w 1227"/>
                <a:gd name="T3" fmla="*/ 471 h 471"/>
                <a:gd name="T4" fmla="*/ 374 w 1227"/>
                <a:gd name="T5" fmla="*/ 454 h 471"/>
                <a:gd name="T6" fmla="*/ 290 w 1227"/>
                <a:gd name="T7" fmla="*/ 414 h 471"/>
                <a:gd name="T8" fmla="*/ 206 w 1227"/>
                <a:gd name="T9" fmla="*/ 360 h 471"/>
                <a:gd name="T10" fmla="*/ 129 w 1227"/>
                <a:gd name="T11" fmla="*/ 293 h 471"/>
                <a:gd name="T12" fmla="*/ 65 w 1227"/>
                <a:gd name="T13" fmla="*/ 224 h 471"/>
                <a:gd name="T14" fmla="*/ 19 w 1227"/>
                <a:gd name="T15" fmla="*/ 155 h 471"/>
                <a:gd name="T16" fmla="*/ 0 w 1227"/>
                <a:gd name="T17" fmla="*/ 93 h 471"/>
                <a:gd name="T18" fmla="*/ 34 w 1227"/>
                <a:gd name="T19" fmla="*/ 56 h 471"/>
                <a:gd name="T20" fmla="*/ 79 w 1227"/>
                <a:gd name="T21" fmla="*/ 30 h 471"/>
                <a:gd name="T22" fmla="*/ 131 w 1227"/>
                <a:gd name="T23" fmla="*/ 11 h 471"/>
                <a:gd name="T24" fmla="*/ 187 w 1227"/>
                <a:gd name="T25" fmla="*/ 3 h 471"/>
                <a:gd name="T26" fmla="*/ 244 w 1227"/>
                <a:gd name="T27" fmla="*/ 0 h 471"/>
                <a:gd name="T28" fmla="*/ 301 w 1227"/>
                <a:gd name="T29" fmla="*/ 7 h 471"/>
                <a:gd name="T30" fmla="*/ 355 w 1227"/>
                <a:gd name="T31" fmla="*/ 18 h 471"/>
                <a:gd name="T32" fmla="*/ 405 w 1227"/>
                <a:gd name="T33" fmla="*/ 35 h 471"/>
                <a:gd name="T34" fmla="*/ 559 w 1227"/>
                <a:gd name="T35" fmla="*/ 132 h 471"/>
                <a:gd name="T36" fmla="*/ 691 w 1227"/>
                <a:gd name="T37" fmla="*/ 179 h 471"/>
                <a:gd name="T38" fmla="*/ 803 w 1227"/>
                <a:gd name="T39" fmla="*/ 184 h 471"/>
                <a:gd name="T40" fmla="*/ 900 w 1227"/>
                <a:gd name="T41" fmla="*/ 163 h 471"/>
                <a:gd name="T42" fmla="*/ 985 w 1227"/>
                <a:gd name="T43" fmla="*/ 121 h 471"/>
                <a:gd name="T44" fmla="*/ 1062 w 1227"/>
                <a:gd name="T45" fmla="*/ 74 h 471"/>
                <a:gd name="T46" fmla="*/ 1135 w 1227"/>
                <a:gd name="T47" fmla="*/ 28 h 471"/>
                <a:gd name="T48" fmla="*/ 1208 w 1227"/>
                <a:gd name="T49" fmla="*/ 0 h 471"/>
                <a:gd name="T50" fmla="*/ 1227 w 1227"/>
                <a:gd name="T51" fmla="*/ 46 h 471"/>
                <a:gd name="T52" fmla="*/ 1223 w 1227"/>
                <a:gd name="T53" fmla="*/ 99 h 471"/>
                <a:gd name="T54" fmla="*/ 1199 w 1227"/>
                <a:gd name="T55" fmla="*/ 155 h 471"/>
                <a:gd name="T56" fmla="*/ 1160 w 1227"/>
                <a:gd name="T57" fmla="*/ 213 h 471"/>
                <a:gd name="T58" fmla="*/ 1110 w 1227"/>
                <a:gd name="T59" fmla="*/ 266 h 471"/>
                <a:gd name="T60" fmla="*/ 1059 w 1227"/>
                <a:gd name="T61" fmla="*/ 317 h 471"/>
                <a:gd name="T62" fmla="*/ 1008 w 1227"/>
                <a:gd name="T63" fmla="*/ 357 h 471"/>
                <a:gd name="T64" fmla="*/ 964 w 1227"/>
                <a:gd name="T65" fmla="*/ 385 h 471"/>
                <a:gd name="T66" fmla="*/ 913 w 1227"/>
                <a:gd name="T67" fmla="*/ 415 h 471"/>
                <a:gd name="T68" fmla="*/ 860 w 1227"/>
                <a:gd name="T69" fmla="*/ 439 h 471"/>
                <a:gd name="T70" fmla="*/ 805 w 1227"/>
                <a:gd name="T71" fmla="*/ 455 h 471"/>
                <a:gd name="T72" fmla="*/ 750 w 1227"/>
                <a:gd name="T73" fmla="*/ 466 h 471"/>
                <a:gd name="T74" fmla="*/ 692 w 1227"/>
                <a:gd name="T75" fmla="*/ 470 h 471"/>
                <a:gd name="T76" fmla="*/ 635 w 1227"/>
                <a:gd name="T77" fmla="*/ 470 h 471"/>
                <a:gd name="T78" fmla="*/ 577 w 1227"/>
                <a:gd name="T79" fmla="*/ 467 h 471"/>
                <a:gd name="T80" fmla="*/ 522 w 1227"/>
                <a:gd name="T81" fmla="*/ 463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27" h="471">
                  <a:moveTo>
                    <a:pt x="522" y="463"/>
                  </a:moveTo>
                  <a:lnTo>
                    <a:pt x="453" y="471"/>
                  </a:lnTo>
                  <a:lnTo>
                    <a:pt x="374" y="454"/>
                  </a:lnTo>
                  <a:lnTo>
                    <a:pt x="290" y="414"/>
                  </a:lnTo>
                  <a:lnTo>
                    <a:pt x="206" y="360"/>
                  </a:lnTo>
                  <a:lnTo>
                    <a:pt x="129" y="293"/>
                  </a:lnTo>
                  <a:lnTo>
                    <a:pt x="65" y="224"/>
                  </a:lnTo>
                  <a:lnTo>
                    <a:pt x="19" y="155"/>
                  </a:lnTo>
                  <a:lnTo>
                    <a:pt x="0" y="93"/>
                  </a:lnTo>
                  <a:lnTo>
                    <a:pt x="34" y="56"/>
                  </a:lnTo>
                  <a:lnTo>
                    <a:pt x="79" y="30"/>
                  </a:lnTo>
                  <a:lnTo>
                    <a:pt x="131" y="11"/>
                  </a:lnTo>
                  <a:lnTo>
                    <a:pt x="187" y="3"/>
                  </a:lnTo>
                  <a:lnTo>
                    <a:pt x="244" y="0"/>
                  </a:lnTo>
                  <a:lnTo>
                    <a:pt x="301" y="7"/>
                  </a:lnTo>
                  <a:lnTo>
                    <a:pt x="355" y="18"/>
                  </a:lnTo>
                  <a:lnTo>
                    <a:pt x="405" y="35"/>
                  </a:lnTo>
                  <a:lnTo>
                    <a:pt x="559" y="132"/>
                  </a:lnTo>
                  <a:lnTo>
                    <a:pt x="691" y="179"/>
                  </a:lnTo>
                  <a:lnTo>
                    <a:pt x="803" y="184"/>
                  </a:lnTo>
                  <a:lnTo>
                    <a:pt x="900" y="163"/>
                  </a:lnTo>
                  <a:lnTo>
                    <a:pt x="985" y="121"/>
                  </a:lnTo>
                  <a:lnTo>
                    <a:pt x="1062" y="74"/>
                  </a:lnTo>
                  <a:lnTo>
                    <a:pt x="1135" y="28"/>
                  </a:lnTo>
                  <a:lnTo>
                    <a:pt x="1208" y="0"/>
                  </a:lnTo>
                  <a:lnTo>
                    <a:pt x="1227" y="46"/>
                  </a:lnTo>
                  <a:lnTo>
                    <a:pt x="1223" y="99"/>
                  </a:lnTo>
                  <a:lnTo>
                    <a:pt x="1199" y="155"/>
                  </a:lnTo>
                  <a:lnTo>
                    <a:pt x="1160" y="213"/>
                  </a:lnTo>
                  <a:lnTo>
                    <a:pt x="1110" y="266"/>
                  </a:lnTo>
                  <a:lnTo>
                    <a:pt x="1059" y="317"/>
                  </a:lnTo>
                  <a:lnTo>
                    <a:pt x="1008" y="357"/>
                  </a:lnTo>
                  <a:lnTo>
                    <a:pt x="964" y="385"/>
                  </a:lnTo>
                  <a:lnTo>
                    <a:pt x="913" y="415"/>
                  </a:lnTo>
                  <a:lnTo>
                    <a:pt x="860" y="439"/>
                  </a:lnTo>
                  <a:lnTo>
                    <a:pt x="805" y="455"/>
                  </a:lnTo>
                  <a:lnTo>
                    <a:pt x="750" y="466"/>
                  </a:lnTo>
                  <a:lnTo>
                    <a:pt x="692" y="470"/>
                  </a:lnTo>
                  <a:lnTo>
                    <a:pt x="635" y="470"/>
                  </a:lnTo>
                  <a:lnTo>
                    <a:pt x="577" y="467"/>
                  </a:lnTo>
                  <a:lnTo>
                    <a:pt x="522" y="463"/>
                  </a:lnTo>
                  <a:close/>
                </a:path>
              </a:pathLst>
            </a:custGeom>
            <a:solidFill>
              <a:srgbClr val="DBF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55" name="Freeform 135"/>
            <p:cNvSpPr>
              <a:spLocks/>
            </p:cNvSpPr>
            <p:nvPr/>
          </p:nvSpPr>
          <p:spPr bwMode="auto">
            <a:xfrm>
              <a:off x="3711" y="3617"/>
              <a:ext cx="247" cy="111"/>
            </a:xfrm>
            <a:custGeom>
              <a:avLst/>
              <a:gdLst>
                <a:gd name="T0" fmla="*/ 304 w 987"/>
                <a:gd name="T1" fmla="*/ 444 h 444"/>
                <a:gd name="T2" fmla="*/ 263 w 987"/>
                <a:gd name="T3" fmla="*/ 416 h 444"/>
                <a:gd name="T4" fmla="*/ 217 w 987"/>
                <a:gd name="T5" fmla="*/ 390 h 444"/>
                <a:gd name="T6" fmla="*/ 168 w 987"/>
                <a:gd name="T7" fmla="*/ 362 h 444"/>
                <a:gd name="T8" fmla="*/ 121 w 987"/>
                <a:gd name="T9" fmla="*/ 333 h 444"/>
                <a:gd name="T10" fmla="*/ 76 w 987"/>
                <a:gd name="T11" fmla="*/ 299 h 444"/>
                <a:gd name="T12" fmla="*/ 40 w 987"/>
                <a:gd name="T13" fmla="*/ 264 h 444"/>
                <a:gd name="T14" fmla="*/ 13 w 987"/>
                <a:gd name="T15" fmla="*/ 224 h 444"/>
                <a:gd name="T16" fmla="*/ 0 w 987"/>
                <a:gd name="T17" fmla="*/ 181 h 444"/>
                <a:gd name="T18" fmla="*/ 27 w 987"/>
                <a:gd name="T19" fmla="*/ 181 h 444"/>
                <a:gd name="T20" fmla="*/ 56 w 987"/>
                <a:gd name="T21" fmla="*/ 182 h 444"/>
                <a:gd name="T22" fmla="*/ 87 w 987"/>
                <a:gd name="T23" fmla="*/ 184 h 444"/>
                <a:gd name="T24" fmla="*/ 118 w 987"/>
                <a:gd name="T25" fmla="*/ 185 h 444"/>
                <a:gd name="T26" fmla="*/ 149 w 987"/>
                <a:gd name="T27" fmla="*/ 185 h 444"/>
                <a:gd name="T28" fmla="*/ 181 w 987"/>
                <a:gd name="T29" fmla="*/ 185 h 444"/>
                <a:gd name="T30" fmla="*/ 213 w 987"/>
                <a:gd name="T31" fmla="*/ 185 h 444"/>
                <a:gd name="T32" fmla="*/ 248 w 987"/>
                <a:gd name="T33" fmla="*/ 185 h 444"/>
                <a:gd name="T34" fmla="*/ 344 w 987"/>
                <a:gd name="T35" fmla="*/ 156 h 444"/>
                <a:gd name="T36" fmla="*/ 436 w 987"/>
                <a:gd name="T37" fmla="*/ 115 h 444"/>
                <a:gd name="T38" fmla="*/ 527 w 987"/>
                <a:gd name="T39" fmla="*/ 68 h 444"/>
                <a:gd name="T40" fmla="*/ 618 w 987"/>
                <a:gd name="T41" fmla="*/ 28 h 444"/>
                <a:gd name="T42" fmla="*/ 708 w 987"/>
                <a:gd name="T43" fmla="*/ 2 h 444"/>
                <a:gd name="T44" fmla="*/ 799 w 987"/>
                <a:gd name="T45" fmla="*/ 0 h 444"/>
                <a:gd name="T46" fmla="*/ 891 w 987"/>
                <a:gd name="T47" fmla="*/ 33 h 444"/>
                <a:gd name="T48" fmla="*/ 987 w 987"/>
                <a:gd name="T49" fmla="*/ 111 h 444"/>
                <a:gd name="T50" fmla="*/ 986 w 987"/>
                <a:gd name="T51" fmla="*/ 111 h 444"/>
                <a:gd name="T52" fmla="*/ 984 w 987"/>
                <a:gd name="T53" fmla="*/ 112 h 444"/>
                <a:gd name="T54" fmla="*/ 977 w 987"/>
                <a:gd name="T55" fmla="*/ 113 h 444"/>
                <a:gd name="T56" fmla="*/ 964 w 987"/>
                <a:gd name="T57" fmla="*/ 116 h 444"/>
                <a:gd name="T58" fmla="*/ 941 w 987"/>
                <a:gd name="T59" fmla="*/ 119 h 444"/>
                <a:gd name="T60" fmla="*/ 909 w 987"/>
                <a:gd name="T61" fmla="*/ 124 h 444"/>
                <a:gd name="T62" fmla="*/ 863 w 987"/>
                <a:gd name="T63" fmla="*/ 129 h 444"/>
                <a:gd name="T64" fmla="*/ 803 w 987"/>
                <a:gd name="T65" fmla="*/ 138 h 444"/>
                <a:gd name="T66" fmla="*/ 678 w 987"/>
                <a:gd name="T67" fmla="*/ 170 h 444"/>
                <a:gd name="T68" fmla="*/ 577 w 987"/>
                <a:gd name="T69" fmla="*/ 214 h 444"/>
                <a:gd name="T70" fmla="*/ 494 w 987"/>
                <a:gd name="T71" fmla="*/ 264 h 444"/>
                <a:gd name="T72" fmla="*/ 428 w 987"/>
                <a:gd name="T73" fmla="*/ 315 h 444"/>
                <a:gd name="T74" fmla="*/ 377 w 987"/>
                <a:gd name="T75" fmla="*/ 363 h 444"/>
                <a:gd name="T76" fmla="*/ 341 w 987"/>
                <a:gd name="T77" fmla="*/ 405 h 444"/>
                <a:gd name="T78" fmla="*/ 317 w 987"/>
                <a:gd name="T79" fmla="*/ 432 h 444"/>
                <a:gd name="T80" fmla="*/ 304 w 987"/>
                <a:gd name="T81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7" h="444">
                  <a:moveTo>
                    <a:pt x="304" y="444"/>
                  </a:moveTo>
                  <a:lnTo>
                    <a:pt x="263" y="416"/>
                  </a:lnTo>
                  <a:lnTo>
                    <a:pt x="217" y="390"/>
                  </a:lnTo>
                  <a:lnTo>
                    <a:pt x="168" y="362"/>
                  </a:lnTo>
                  <a:lnTo>
                    <a:pt x="121" y="333"/>
                  </a:lnTo>
                  <a:lnTo>
                    <a:pt x="76" y="299"/>
                  </a:lnTo>
                  <a:lnTo>
                    <a:pt x="40" y="264"/>
                  </a:lnTo>
                  <a:lnTo>
                    <a:pt x="13" y="224"/>
                  </a:lnTo>
                  <a:lnTo>
                    <a:pt x="0" y="181"/>
                  </a:lnTo>
                  <a:lnTo>
                    <a:pt x="27" y="181"/>
                  </a:lnTo>
                  <a:lnTo>
                    <a:pt x="56" y="182"/>
                  </a:lnTo>
                  <a:lnTo>
                    <a:pt x="87" y="184"/>
                  </a:lnTo>
                  <a:lnTo>
                    <a:pt x="118" y="185"/>
                  </a:lnTo>
                  <a:lnTo>
                    <a:pt x="149" y="185"/>
                  </a:lnTo>
                  <a:lnTo>
                    <a:pt x="181" y="185"/>
                  </a:lnTo>
                  <a:lnTo>
                    <a:pt x="213" y="185"/>
                  </a:lnTo>
                  <a:lnTo>
                    <a:pt x="248" y="185"/>
                  </a:lnTo>
                  <a:lnTo>
                    <a:pt x="344" y="156"/>
                  </a:lnTo>
                  <a:lnTo>
                    <a:pt x="436" y="115"/>
                  </a:lnTo>
                  <a:lnTo>
                    <a:pt x="527" y="68"/>
                  </a:lnTo>
                  <a:lnTo>
                    <a:pt x="618" y="28"/>
                  </a:lnTo>
                  <a:lnTo>
                    <a:pt x="708" y="2"/>
                  </a:lnTo>
                  <a:lnTo>
                    <a:pt x="799" y="0"/>
                  </a:lnTo>
                  <a:lnTo>
                    <a:pt x="891" y="33"/>
                  </a:lnTo>
                  <a:lnTo>
                    <a:pt x="987" y="111"/>
                  </a:lnTo>
                  <a:lnTo>
                    <a:pt x="986" y="111"/>
                  </a:lnTo>
                  <a:lnTo>
                    <a:pt x="984" y="112"/>
                  </a:lnTo>
                  <a:lnTo>
                    <a:pt x="977" y="113"/>
                  </a:lnTo>
                  <a:lnTo>
                    <a:pt x="964" y="116"/>
                  </a:lnTo>
                  <a:lnTo>
                    <a:pt x="941" y="119"/>
                  </a:lnTo>
                  <a:lnTo>
                    <a:pt x="909" y="124"/>
                  </a:lnTo>
                  <a:lnTo>
                    <a:pt x="863" y="129"/>
                  </a:lnTo>
                  <a:lnTo>
                    <a:pt x="803" y="138"/>
                  </a:lnTo>
                  <a:lnTo>
                    <a:pt x="678" y="170"/>
                  </a:lnTo>
                  <a:lnTo>
                    <a:pt x="577" y="214"/>
                  </a:lnTo>
                  <a:lnTo>
                    <a:pt x="494" y="264"/>
                  </a:lnTo>
                  <a:lnTo>
                    <a:pt x="428" y="315"/>
                  </a:lnTo>
                  <a:lnTo>
                    <a:pt x="377" y="363"/>
                  </a:lnTo>
                  <a:lnTo>
                    <a:pt x="341" y="405"/>
                  </a:lnTo>
                  <a:lnTo>
                    <a:pt x="317" y="432"/>
                  </a:lnTo>
                  <a:lnTo>
                    <a:pt x="304" y="444"/>
                  </a:lnTo>
                  <a:close/>
                </a:path>
              </a:pathLst>
            </a:custGeom>
            <a:solidFill>
              <a:srgbClr val="D6F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56" name="Freeform 136"/>
            <p:cNvSpPr>
              <a:spLocks/>
            </p:cNvSpPr>
            <p:nvPr/>
          </p:nvSpPr>
          <p:spPr bwMode="auto">
            <a:xfrm>
              <a:off x="3746" y="3493"/>
              <a:ext cx="509" cy="139"/>
            </a:xfrm>
            <a:custGeom>
              <a:avLst/>
              <a:gdLst>
                <a:gd name="T0" fmla="*/ 1600 w 2034"/>
                <a:gd name="T1" fmla="*/ 556 h 558"/>
                <a:gd name="T2" fmla="*/ 1503 w 2034"/>
                <a:gd name="T3" fmla="*/ 555 h 558"/>
                <a:gd name="T4" fmla="*/ 1403 w 2034"/>
                <a:gd name="T5" fmla="*/ 536 h 558"/>
                <a:gd name="T6" fmla="*/ 1307 w 2034"/>
                <a:gd name="T7" fmla="*/ 490 h 558"/>
                <a:gd name="T8" fmla="*/ 1181 w 2034"/>
                <a:gd name="T9" fmla="*/ 410 h 558"/>
                <a:gd name="T10" fmla="*/ 1047 w 2034"/>
                <a:gd name="T11" fmla="*/ 386 h 558"/>
                <a:gd name="T12" fmla="*/ 926 w 2034"/>
                <a:gd name="T13" fmla="*/ 407 h 558"/>
                <a:gd name="T14" fmla="*/ 798 w 2034"/>
                <a:gd name="T15" fmla="*/ 433 h 558"/>
                <a:gd name="T16" fmla="*/ 652 w 2034"/>
                <a:gd name="T17" fmla="*/ 398 h 558"/>
                <a:gd name="T18" fmla="*/ 504 w 2034"/>
                <a:gd name="T19" fmla="*/ 362 h 558"/>
                <a:gd name="T20" fmla="*/ 354 w 2034"/>
                <a:gd name="T21" fmla="*/ 366 h 558"/>
                <a:gd name="T22" fmla="*/ 208 w 2034"/>
                <a:gd name="T23" fmla="*/ 394 h 558"/>
                <a:gd name="T24" fmla="*/ 124 w 2034"/>
                <a:gd name="T25" fmla="*/ 423 h 558"/>
                <a:gd name="T26" fmla="*/ 85 w 2034"/>
                <a:gd name="T27" fmla="*/ 447 h 558"/>
                <a:gd name="T28" fmla="*/ 40 w 2034"/>
                <a:gd name="T29" fmla="*/ 467 h 558"/>
                <a:gd name="T30" fmla="*/ 7 w 2034"/>
                <a:gd name="T31" fmla="*/ 469 h 558"/>
                <a:gd name="T32" fmla="*/ 29 w 2034"/>
                <a:gd name="T33" fmla="*/ 421 h 558"/>
                <a:gd name="T34" fmla="*/ 100 w 2034"/>
                <a:gd name="T35" fmla="*/ 356 h 558"/>
                <a:gd name="T36" fmla="*/ 193 w 2034"/>
                <a:gd name="T37" fmla="*/ 298 h 558"/>
                <a:gd name="T38" fmla="*/ 311 w 2034"/>
                <a:gd name="T39" fmla="*/ 245 h 558"/>
                <a:gd name="T40" fmla="*/ 502 w 2034"/>
                <a:gd name="T41" fmla="*/ 207 h 558"/>
                <a:gd name="T42" fmla="*/ 748 w 2034"/>
                <a:gd name="T43" fmla="*/ 204 h 558"/>
                <a:gd name="T44" fmla="*/ 994 w 2034"/>
                <a:gd name="T45" fmla="*/ 204 h 558"/>
                <a:gd name="T46" fmla="*/ 1243 w 2034"/>
                <a:gd name="T47" fmla="*/ 177 h 558"/>
                <a:gd name="T48" fmla="*/ 1474 w 2034"/>
                <a:gd name="T49" fmla="*/ 87 h 558"/>
                <a:gd name="T50" fmla="*/ 1615 w 2034"/>
                <a:gd name="T51" fmla="*/ 12 h 558"/>
                <a:gd name="T52" fmla="*/ 1719 w 2034"/>
                <a:gd name="T53" fmla="*/ 7 h 558"/>
                <a:gd name="T54" fmla="*/ 1843 w 2034"/>
                <a:gd name="T55" fmla="*/ 101 h 558"/>
                <a:gd name="T56" fmla="*/ 1939 w 2034"/>
                <a:gd name="T57" fmla="*/ 199 h 558"/>
                <a:gd name="T58" fmla="*/ 1971 w 2034"/>
                <a:gd name="T59" fmla="*/ 236 h 558"/>
                <a:gd name="T60" fmla="*/ 2011 w 2034"/>
                <a:gd name="T61" fmla="*/ 288 h 558"/>
                <a:gd name="T62" fmla="*/ 2034 w 2034"/>
                <a:gd name="T63" fmla="*/ 334 h 558"/>
                <a:gd name="T64" fmla="*/ 1980 w 2034"/>
                <a:gd name="T65" fmla="*/ 378 h 558"/>
                <a:gd name="T66" fmla="*/ 1891 w 2034"/>
                <a:gd name="T67" fmla="*/ 441 h 558"/>
                <a:gd name="T68" fmla="*/ 1809 w 2034"/>
                <a:gd name="T69" fmla="*/ 498 h 558"/>
                <a:gd name="T70" fmla="*/ 1707 w 2034"/>
                <a:gd name="T71" fmla="*/ 54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34" h="558">
                  <a:moveTo>
                    <a:pt x="1644" y="555"/>
                  </a:moveTo>
                  <a:lnTo>
                    <a:pt x="1600" y="556"/>
                  </a:lnTo>
                  <a:lnTo>
                    <a:pt x="1553" y="558"/>
                  </a:lnTo>
                  <a:lnTo>
                    <a:pt x="1503" y="555"/>
                  </a:lnTo>
                  <a:lnTo>
                    <a:pt x="1455" y="550"/>
                  </a:lnTo>
                  <a:lnTo>
                    <a:pt x="1403" y="536"/>
                  </a:lnTo>
                  <a:lnTo>
                    <a:pt x="1353" y="518"/>
                  </a:lnTo>
                  <a:lnTo>
                    <a:pt x="1307" y="490"/>
                  </a:lnTo>
                  <a:lnTo>
                    <a:pt x="1265" y="454"/>
                  </a:lnTo>
                  <a:lnTo>
                    <a:pt x="1181" y="410"/>
                  </a:lnTo>
                  <a:lnTo>
                    <a:pt x="1111" y="390"/>
                  </a:lnTo>
                  <a:lnTo>
                    <a:pt x="1047" y="386"/>
                  </a:lnTo>
                  <a:lnTo>
                    <a:pt x="987" y="394"/>
                  </a:lnTo>
                  <a:lnTo>
                    <a:pt x="926" y="407"/>
                  </a:lnTo>
                  <a:lnTo>
                    <a:pt x="865" y="422"/>
                  </a:lnTo>
                  <a:lnTo>
                    <a:pt x="798" y="433"/>
                  </a:lnTo>
                  <a:lnTo>
                    <a:pt x="725" y="435"/>
                  </a:lnTo>
                  <a:lnTo>
                    <a:pt x="652" y="398"/>
                  </a:lnTo>
                  <a:lnTo>
                    <a:pt x="579" y="374"/>
                  </a:lnTo>
                  <a:lnTo>
                    <a:pt x="504" y="362"/>
                  </a:lnTo>
                  <a:lnTo>
                    <a:pt x="430" y="361"/>
                  </a:lnTo>
                  <a:lnTo>
                    <a:pt x="354" y="366"/>
                  </a:lnTo>
                  <a:lnTo>
                    <a:pt x="281" y="378"/>
                  </a:lnTo>
                  <a:lnTo>
                    <a:pt x="208" y="394"/>
                  </a:lnTo>
                  <a:lnTo>
                    <a:pt x="136" y="415"/>
                  </a:lnTo>
                  <a:lnTo>
                    <a:pt x="124" y="423"/>
                  </a:lnTo>
                  <a:lnTo>
                    <a:pt x="107" y="435"/>
                  </a:lnTo>
                  <a:lnTo>
                    <a:pt x="85" y="447"/>
                  </a:lnTo>
                  <a:lnTo>
                    <a:pt x="63" y="459"/>
                  </a:lnTo>
                  <a:lnTo>
                    <a:pt x="40" y="467"/>
                  </a:lnTo>
                  <a:lnTo>
                    <a:pt x="21" y="471"/>
                  </a:lnTo>
                  <a:lnTo>
                    <a:pt x="7" y="469"/>
                  </a:lnTo>
                  <a:lnTo>
                    <a:pt x="0" y="458"/>
                  </a:lnTo>
                  <a:lnTo>
                    <a:pt x="29" y="421"/>
                  </a:lnTo>
                  <a:lnTo>
                    <a:pt x="62" y="389"/>
                  </a:lnTo>
                  <a:lnTo>
                    <a:pt x="100" y="356"/>
                  </a:lnTo>
                  <a:lnTo>
                    <a:pt x="144" y="328"/>
                  </a:lnTo>
                  <a:lnTo>
                    <a:pt x="193" y="298"/>
                  </a:lnTo>
                  <a:lnTo>
                    <a:pt x="249" y="272"/>
                  </a:lnTo>
                  <a:lnTo>
                    <a:pt x="311" y="245"/>
                  </a:lnTo>
                  <a:lnTo>
                    <a:pt x="380" y="221"/>
                  </a:lnTo>
                  <a:lnTo>
                    <a:pt x="502" y="207"/>
                  </a:lnTo>
                  <a:lnTo>
                    <a:pt x="625" y="204"/>
                  </a:lnTo>
                  <a:lnTo>
                    <a:pt x="748" y="204"/>
                  </a:lnTo>
                  <a:lnTo>
                    <a:pt x="871" y="207"/>
                  </a:lnTo>
                  <a:lnTo>
                    <a:pt x="994" y="204"/>
                  </a:lnTo>
                  <a:lnTo>
                    <a:pt x="1119" y="197"/>
                  </a:lnTo>
                  <a:lnTo>
                    <a:pt x="1243" y="177"/>
                  </a:lnTo>
                  <a:lnTo>
                    <a:pt x="1370" y="144"/>
                  </a:lnTo>
                  <a:lnTo>
                    <a:pt x="1474" y="87"/>
                  </a:lnTo>
                  <a:lnTo>
                    <a:pt x="1553" y="43"/>
                  </a:lnTo>
                  <a:lnTo>
                    <a:pt x="1615" y="12"/>
                  </a:lnTo>
                  <a:lnTo>
                    <a:pt x="1669" y="0"/>
                  </a:lnTo>
                  <a:lnTo>
                    <a:pt x="1719" y="7"/>
                  </a:lnTo>
                  <a:lnTo>
                    <a:pt x="1775" y="40"/>
                  </a:lnTo>
                  <a:lnTo>
                    <a:pt x="1843" y="101"/>
                  </a:lnTo>
                  <a:lnTo>
                    <a:pt x="1933" y="193"/>
                  </a:lnTo>
                  <a:lnTo>
                    <a:pt x="1939" y="199"/>
                  </a:lnTo>
                  <a:lnTo>
                    <a:pt x="1953" y="215"/>
                  </a:lnTo>
                  <a:lnTo>
                    <a:pt x="1971" y="236"/>
                  </a:lnTo>
                  <a:lnTo>
                    <a:pt x="1993" y="262"/>
                  </a:lnTo>
                  <a:lnTo>
                    <a:pt x="2011" y="288"/>
                  </a:lnTo>
                  <a:lnTo>
                    <a:pt x="2027" y="313"/>
                  </a:lnTo>
                  <a:lnTo>
                    <a:pt x="2034" y="334"/>
                  </a:lnTo>
                  <a:lnTo>
                    <a:pt x="2034" y="349"/>
                  </a:lnTo>
                  <a:lnTo>
                    <a:pt x="1980" y="378"/>
                  </a:lnTo>
                  <a:lnTo>
                    <a:pt x="1934" y="410"/>
                  </a:lnTo>
                  <a:lnTo>
                    <a:pt x="1891" y="441"/>
                  </a:lnTo>
                  <a:lnTo>
                    <a:pt x="1851" y="471"/>
                  </a:lnTo>
                  <a:lnTo>
                    <a:pt x="1809" y="498"/>
                  </a:lnTo>
                  <a:lnTo>
                    <a:pt x="1762" y="522"/>
                  </a:lnTo>
                  <a:lnTo>
                    <a:pt x="1707" y="540"/>
                  </a:lnTo>
                  <a:lnTo>
                    <a:pt x="1644" y="555"/>
                  </a:lnTo>
                  <a:close/>
                </a:path>
              </a:pathLst>
            </a:custGeom>
            <a:solidFill>
              <a:srgbClr val="C4F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57" name="Freeform 137"/>
            <p:cNvSpPr>
              <a:spLocks/>
            </p:cNvSpPr>
            <p:nvPr/>
          </p:nvSpPr>
          <p:spPr bwMode="auto">
            <a:xfrm>
              <a:off x="4288" y="3575"/>
              <a:ext cx="48" cy="34"/>
            </a:xfrm>
            <a:custGeom>
              <a:avLst/>
              <a:gdLst>
                <a:gd name="T0" fmla="*/ 75 w 191"/>
                <a:gd name="T1" fmla="*/ 126 h 137"/>
                <a:gd name="T2" fmla="*/ 61 w 191"/>
                <a:gd name="T3" fmla="*/ 133 h 137"/>
                <a:gd name="T4" fmla="*/ 48 w 191"/>
                <a:gd name="T5" fmla="*/ 137 h 137"/>
                <a:gd name="T6" fmla="*/ 32 w 191"/>
                <a:gd name="T7" fmla="*/ 137 h 137"/>
                <a:gd name="T8" fmla="*/ 21 w 191"/>
                <a:gd name="T9" fmla="*/ 137 h 137"/>
                <a:gd name="T10" fmla="*/ 9 w 191"/>
                <a:gd name="T11" fmla="*/ 131 h 137"/>
                <a:gd name="T12" fmla="*/ 3 w 191"/>
                <a:gd name="T13" fmla="*/ 123 h 137"/>
                <a:gd name="T14" fmla="*/ 0 w 191"/>
                <a:gd name="T15" fmla="*/ 114 h 137"/>
                <a:gd name="T16" fmla="*/ 7 w 191"/>
                <a:gd name="T17" fmla="*/ 103 h 137"/>
                <a:gd name="T18" fmla="*/ 20 w 191"/>
                <a:gd name="T19" fmla="*/ 86 h 137"/>
                <a:gd name="T20" fmla="*/ 39 w 191"/>
                <a:gd name="T21" fmla="*/ 67 h 137"/>
                <a:gd name="T22" fmla="*/ 61 w 191"/>
                <a:gd name="T23" fmla="*/ 46 h 137"/>
                <a:gd name="T24" fmla="*/ 86 w 191"/>
                <a:gd name="T25" fmla="*/ 28 h 137"/>
                <a:gd name="T26" fmla="*/ 112 w 191"/>
                <a:gd name="T27" fmla="*/ 12 h 137"/>
                <a:gd name="T28" fmla="*/ 139 w 191"/>
                <a:gd name="T29" fmla="*/ 2 h 137"/>
                <a:gd name="T30" fmla="*/ 164 w 191"/>
                <a:gd name="T31" fmla="*/ 0 h 137"/>
                <a:gd name="T32" fmla="*/ 191 w 191"/>
                <a:gd name="T33" fmla="*/ 10 h 137"/>
                <a:gd name="T34" fmla="*/ 176 w 191"/>
                <a:gd name="T35" fmla="*/ 25 h 137"/>
                <a:gd name="T36" fmla="*/ 163 w 191"/>
                <a:gd name="T37" fmla="*/ 42 h 137"/>
                <a:gd name="T38" fmla="*/ 148 w 191"/>
                <a:gd name="T39" fmla="*/ 61 h 137"/>
                <a:gd name="T40" fmla="*/ 135 w 191"/>
                <a:gd name="T41" fmla="*/ 79 h 137"/>
                <a:gd name="T42" fmla="*/ 120 w 191"/>
                <a:gd name="T43" fmla="*/ 94 h 137"/>
                <a:gd name="T44" fmla="*/ 105 w 191"/>
                <a:gd name="T45" fmla="*/ 109 h 137"/>
                <a:gd name="T46" fmla="*/ 90 w 191"/>
                <a:gd name="T47" fmla="*/ 119 h 137"/>
                <a:gd name="T48" fmla="*/ 75 w 191"/>
                <a:gd name="T49" fmla="*/ 12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1" h="137">
                  <a:moveTo>
                    <a:pt x="75" y="126"/>
                  </a:moveTo>
                  <a:lnTo>
                    <a:pt x="61" y="133"/>
                  </a:lnTo>
                  <a:lnTo>
                    <a:pt x="48" y="137"/>
                  </a:lnTo>
                  <a:lnTo>
                    <a:pt x="32" y="137"/>
                  </a:lnTo>
                  <a:lnTo>
                    <a:pt x="21" y="137"/>
                  </a:lnTo>
                  <a:lnTo>
                    <a:pt x="9" y="131"/>
                  </a:lnTo>
                  <a:lnTo>
                    <a:pt x="3" y="123"/>
                  </a:lnTo>
                  <a:lnTo>
                    <a:pt x="0" y="114"/>
                  </a:lnTo>
                  <a:lnTo>
                    <a:pt x="7" y="103"/>
                  </a:lnTo>
                  <a:lnTo>
                    <a:pt x="20" y="86"/>
                  </a:lnTo>
                  <a:lnTo>
                    <a:pt x="39" y="67"/>
                  </a:lnTo>
                  <a:lnTo>
                    <a:pt x="61" y="46"/>
                  </a:lnTo>
                  <a:lnTo>
                    <a:pt x="86" y="28"/>
                  </a:lnTo>
                  <a:lnTo>
                    <a:pt x="112" y="12"/>
                  </a:lnTo>
                  <a:lnTo>
                    <a:pt x="139" y="2"/>
                  </a:lnTo>
                  <a:lnTo>
                    <a:pt x="164" y="0"/>
                  </a:lnTo>
                  <a:lnTo>
                    <a:pt x="191" y="10"/>
                  </a:lnTo>
                  <a:lnTo>
                    <a:pt x="176" y="25"/>
                  </a:lnTo>
                  <a:lnTo>
                    <a:pt x="163" y="42"/>
                  </a:lnTo>
                  <a:lnTo>
                    <a:pt x="148" y="61"/>
                  </a:lnTo>
                  <a:lnTo>
                    <a:pt x="135" y="79"/>
                  </a:lnTo>
                  <a:lnTo>
                    <a:pt x="120" y="94"/>
                  </a:lnTo>
                  <a:lnTo>
                    <a:pt x="105" y="109"/>
                  </a:lnTo>
                  <a:lnTo>
                    <a:pt x="90" y="119"/>
                  </a:lnTo>
                  <a:lnTo>
                    <a:pt x="75" y="126"/>
                  </a:lnTo>
                  <a:close/>
                </a:path>
              </a:pathLst>
            </a:custGeom>
            <a:solidFill>
              <a:srgbClr val="26DE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58" name="Freeform 138"/>
            <p:cNvSpPr>
              <a:spLocks/>
            </p:cNvSpPr>
            <p:nvPr/>
          </p:nvSpPr>
          <p:spPr bwMode="auto">
            <a:xfrm>
              <a:off x="4232" y="3522"/>
              <a:ext cx="133" cy="78"/>
            </a:xfrm>
            <a:custGeom>
              <a:avLst/>
              <a:gdLst>
                <a:gd name="T0" fmla="*/ 172 w 531"/>
                <a:gd name="T1" fmla="*/ 308 h 308"/>
                <a:gd name="T2" fmla="*/ 170 w 531"/>
                <a:gd name="T3" fmla="*/ 288 h 308"/>
                <a:gd name="T4" fmla="*/ 154 w 531"/>
                <a:gd name="T5" fmla="*/ 254 h 308"/>
                <a:gd name="T6" fmla="*/ 129 w 531"/>
                <a:gd name="T7" fmla="*/ 207 h 308"/>
                <a:gd name="T8" fmla="*/ 98 w 531"/>
                <a:gd name="T9" fmla="*/ 158 h 308"/>
                <a:gd name="T10" fmla="*/ 65 w 531"/>
                <a:gd name="T11" fmla="*/ 109 h 308"/>
                <a:gd name="T12" fmla="*/ 36 w 531"/>
                <a:gd name="T13" fmla="*/ 68 h 308"/>
                <a:gd name="T14" fmla="*/ 12 w 531"/>
                <a:gd name="T15" fmla="*/ 38 h 308"/>
                <a:gd name="T16" fmla="*/ 0 w 531"/>
                <a:gd name="T17" fmla="*/ 28 h 308"/>
                <a:gd name="T18" fmla="*/ 63 w 531"/>
                <a:gd name="T19" fmla="*/ 49 h 308"/>
                <a:gd name="T20" fmla="*/ 127 w 531"/>
                <a:gd name="T21" fmla="*/ 53 h 308"/>
                <a:gd name="T22" fmla="*/ 192 w 531"/>
                <a:gd name="T23" fmla="*/ 42 h 308"/>
                <a:gd name="T24" fmla="*/ 256 w 531"/>
                <a:gd name="T25" fmla="*/ 26 h 308"/>
                <a:gd name="T26" fmla="*/ 316 w 531"/>
                <a:gd name="T27" fmla="*/ 9 h 308"/>
                <a:gd name="T28" fmla="*/ 374 w 531"/>
                <a:gd name="T29" fmla="*/ 0 h 308"/>
                <a:gd name="T30" fmla="*/ 429 w 531"/>
                <a:gd name="T31" fmla="*/ 0 h 308"/>
                <a:gd name="T32" fmla="*/ 480 w 531"/>
                <a:gd name="T33" fmla="*/ 21 h 308"/>
                <a:gd name="T34" fmla="*/ 516 w 531"/>
                <a:gd name="T35" fmla="*/ 72 h 308"/>
                <a:gd name="T36" fmla="*/ 531 w 531"/>
                <a:gd name="T37" fmla="*/ 111 h 308"/>
                <a:gd name="T38" fmla="*/ 528 w 531"/>
                <a:gd name="T39" fmla="*/ 141 h 308"/>
                <a:gd name="T40" fmla="*/ 508 w 531"/>
                <a:gd name="T41" fmla="*/ 163 h 308"/>
                <a:gd name="T42" fmla="*/ 475 w 531"/>
                <a:gd name="T43" fmla="*/ 177 h 308"/>
                <a:gd name="T44" fmla="*/ 434 w 531"/>
                <a:gd name="T45" fmla="*/ 187 h 308"/>
                <a:gd name="T46" fmla="*/ 386 w 531"/>
                <a:gd name="T47" fmla="*/ 191 h 308"/>
                <a:gd name="T48" fmla="*/ 338 w 531"/>
                <a:gd name="T49" fmla="*/ 195 h 308"/>
                <a:gd name="T50" fmla="*/ 317 w 531"/>
                <a:gd name="T51" fmla="*/ 207 h 308"/>
                <a:gd name="T52" fmla="*/ 297 w 531"/>
                <a:gd name="T53" fmla="*/ 225 h 308"/>
                <a:gd name="T54" fmla="*/ 274 w 531"/>
                <a:gd name="T55" fmla="*/ 243 h 308"/>
                <a:gd name="T56" fmla="*/ 252 w 531"/>
                <a:gd name="T57" fmla="*/ 262 h 308"/>
                <a:gd name="T58" fmla="*/ 229 w 531"/>
                <a:gd name="T59" fmla="*/ 278 h 308"/>
                <a:gd name="T60" fmla="*/ 208 w 531"/>
                <a:gd name="T61" fmla="*/ 292 h 308"/>
                <a:gd name="T62" fmla="*/ 188 w 531"/>
                <a:gd name="T63" fmla="*/ 302 h 308"/>
                <a:gd name="T64" fmla="*/ 172 w 531"/>
                <a:gd name="T65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1" h="308">
                  <a:moveTo>
                    <a:pt x="172" y="308"/>
                  </a:moveTo>
                  <a:lnTo>
                    <a:pt x="170" y="288"/>
                  </a:lnTo>
                  <a:lnTo>
                    <a:pt x="154" y="254"/>
                  </a:lnTo>
                  <a:lnTo>
                    <a:pt x="129" y="207"/>
                  </a:lnTo>
                  <a:lnTo>
                    <a:pt x="98" y="158"/>
                  </a:lnTo>
                  <a:lnTo>
                    <a:pt x="65" y="109"/>
                  </a:lnTo>
                  <a:lnTo>
                    <a:pt x="36" y="68"/>
                  </a:lnTo>
                  <a:lnTo>
                    <a:pt x="12" y="38"/>
                  </a:lnTo>
                  <a:lnTo>
                    <a:pt x="0" y="28"/>
                  </a:lnTo>
                  <a:lnTo>
                    <a:pt x="63" y="49"/>
                  </a:lnTo>
                  <a:lnTo>
                    <a:pt x="127" y="53"/>
                  </a:lnTo>
                  <a:lnTo>
                    <a:pt x="192" y="42"/>
                  </a:lnTo>
                  <a:lnTo>
                    <a:pt x="256" y="26"/>
                  </a:lnTo>
                  <a:lnTo>
                    <a:pt x="316" y="9"/>
                  </a:lnTo>
                  <a:lnTo>
                    <a:pt x="374" y="0"/>
                  </a:lnTo>
                  <a:lnTo>
                    <a:pt x="429" y="0"/>
                  </a:lnTo>
                  <a:lnTo>
                    <a:pt x="480" y="21"/>
                  </a:lnTo>
                  <a:lnTo>
                    <a:pt x="516" y="72"/>
                  </a:lnTo>
                  <a:lnTo>
                    <a:pt x="531" y="111"/>
                  </a:lnTo>
                  <a:lnTo>
                    <a:pt x="528" y="141"/>
                  </a:lnTo>
                  <a:lnTo>
                    <a:pt x="508" y="163"/>
                  </a:lnTo>
                  <a:lnTo>
                    <a:pt x="475" y="177"/>
                  </a:lnTo>
                  <a:lnTo>
                    <a:pt x="434" y="187"/>
                  </a:lnTo>
                  <a:lnTo>
                    <a:pt x="386" y="191"/>
                  </a:lnTo>
                  <a:lnTo>
                    <a:pt x="338" y="195"/>
                  </a:lnTo>
                  <a:lnTo>
                    <a:pt x="317" y="207"/>
                  </a:lnTo>
                  <a:lnTo>
                    <a:pt x="297" y="225"/>
                  </a:lnTo>
                  <a:lnTo>
                    <a:pt x="274" y="243"/>
                  </a:lnTo>
                  <a:lnTo>
                    <a:pt x="252" y="262"/>
                  </a:lnTo>
                  <a:lnTo>
                    <a:pt x="229" y="278"/>
                  </a:lnTo>
                  <a:lnTo>
                    <a:pt x="208" y="292"/>
                  </a:lnTo>
                  <a:lnTo>
                    <a:pt x="188" y="302"/>
                  </a:lnTo>
                  <a:lnTo>
                    <a:pt x="172" y="308"/>
                  </a:lnTo>
                  <a:close/>
                </a:path>
              </a:pathLst>
            </a:custGeom>
            <a:solidFill>
              <a:srgbClr val="26DE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59" name="Freeform 139"/>
            <p:cNvSpPr>
              <a:spLocks/>
            </p:cNvSpPr>
            <p:nvPr/>
          </p:nvSpPr>
          <p:spPr bwMode="auto">
            <a:xfrm>
              <a:off x="3715" y="3590"/>
              <a:ext cx="187" cy="67"/>
            </a:xfrm>
            <a:custGeom>
              <a:avLst/>
              <a:gdLst>
                <a:gd name="T0" fmla="*/ 168 w 751"/>
                <a:gd name="T1" fmla="*/ 267 h 267"/>
                <a:gd name="T2" fmla="*/ 144 w 751"/>
                <a:gd name="T3" fmla="*/ 266 h 267"/>
                <a:gd name="T4" fmla="*/ 121 w 751"/>
                <a:gd name="T5" fmla="*/ 266 h 267"/>
                <a:gd name="T6" fmla="*/ 98 w 751"/>
                <a:gd name="T7" fmla="*/ 263 h 267"/>
                <a:gd name="T8" fmla="*/ 77 w 751"/>
                <a:gd name="T9" fmla="*/ 262 h 267"/>
                <a:gd name="T10" fmla="*/ 56 w 751"/>
                <a:gd name="T11" fmla="*/ 259 h 267"/>
                <a:gd name="T12" fmla="*/ 36 w 751"/>
                <a:gd name="T13" fmla="*/ 256 h 267"/>
                <a:gd name="T14" fmla="*/ 17 w 751"/>
                <a:gd name="T15" fmla="*/ 255 h 267"/>
                <a:gd name="T16" fmla="*/ 0 w 751"/>
                <a:gd name="T17" fmla="*/ 255 h 267"/>
                <a:gd name="T18" fmla="*/ 29 w 751"/>
                <a:gd name="T19" fmla="*/ 189 h 267"/>
                <a:gd name="T20" fmla="*/ 100 w 751"/>
                <a:gd name="T21" fmla="*/ 130 h 267"/>
                <a:gd name="T22" fmla="*/ 203 w 751"/>
                <a:gd name="T23" fmla="*/ 78 h 267"/>
                <a:gd name="T24" fmla="*/ 326 w 751"/>
                <a:gd name="T25" fmla="*/ 38 h 267"/>
                <a:gd name="T26" fmla="*/ 453 w 751"/>
                <a:gd name="T27" fmla="*/ 10 h 267"/>
                <a:gd name="T28" fmla="*/ 575 w 751"/>
                <a:gd name="T29" fmla="*/ 0 h 267"/>
                <a:gd name="T30" fmla="*/ 678 w 751"/>
                <a:gd name="T31" fmla="*/ 8 h 267"/>
                <a:gd name="T32" fmla="*/ 751 w 751"/>
                <a:gd name="T33" fmla="*/ 38 h 267"/>
                <a:gd name="T34" fmla="*/ 742 w 751"/>
                <a:gd name="T35" fmla="*/ 50 h 267"/>
                <a:gd name="T36" fmla="*/ 726 w 751"/>
                <a:gd name="T37" fmla="*/ 64 h 267"/>
                <a:gd name="T38" fmla="*/ 704 w 751"/>
                <a:gd name="T39" fmla="*/ 74 h 267"/>
                <a:gd name="T40" fmla="*/ 680 w 751"/>
                <a:gd name="T41" fmla="*/ 85 h 267"/>
                <a:gd name="T42" fmla="*/ 654 w 751"/>
                <a:gd name="T43" fmla="*/ 92 h 267"/>
                <a:gd name="T44" fmla="*/ 633 w 751"/>
                <a:gd name="T45" fmla="*/ 98 h 267"/>
                <a:gd name="T46" fmla="*/ 616 w 751"/>
                <a:gd name="T47" fmla="*/ 101 h 267"/>
                <a:gd name="T48" fmla="*/ 608 w 751"/>
                <a:gd name="T49" fmla="*/ 104 h 267"/>
                <a:gd name="T50" fmla="*/ 543 w 751"/>
                <a:gd name="T51" fmla="*/ 137 h 267"/>
                <a:gd name="T52" fmla="*/ 488 w 751"/>
                <a:gd name="T53" fmla="*/ 166 h 267"/>
                <a:gd name="T54" fmla="*/ 439 w 751"/>
                <a:gd name="T55" fmla="*/ 190 h 267"/>
                <a:gd name="T56" fmla="*/ 394 w 751"/>
                <a:gd name="T57" fmla="*/ 210 h 267"/>
                <a:gd name="T58" fmla="*/ 347 w 751"/>
                <a:gd name="T59" fmla="*/ 226 h 267"/>
                <a:gd name="T60" fmla="*/ 297 w 751"/>
                <a:gd name="T61" fmla="*/ 242 h 267"/>
                <a:gd name="T62" fmla="*/ 238 w 751"/>
                <a:gd name="T63" fmla="*/ 254 h 267"/>
                <a:gd name="T64" fmla="*/ 168 w 751"/>
                <a:gd name="T65" fmla="*/ 26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1" h="267">
                  <a:moveTo>
                    <a:pt x="168" y="267"/>
                  </a:moveTo>
                  <a:lnTo>
                    <a:pt x="144" y="266"/>
                  </a:lnTo>
                  <a:lnTo>
                    <a:pt x="121" y="266"/>
                  </a:lnTo>
                  <a:lnTo>
                    <a:pt x="98" y="263"/>
                  </a:lnTo>
                  <a:lnTo>
                    <a:pt x="77" y="262"/>
                  </a:lnTo>
                  <a:lnTo>
                    <a:pt x="56" y="259"/>
                  </a:lnTo>
                  <a:lnTo>
                    <a:pt x="36" y="256"/>
                  </a:lnTo>
                  <a:lnTo>
                    <a:pt x="17" y="255"/>
                  </a:lnTo>
                  <a:lnTo>
                    <a:pt x="0" y="255"/>
                  </a:lnTo>
                  <a:lnTo>
                    <a:pt x="29" y="189"/>
                  </a:lnTo>
                  <a:lnTo>
                    <a:pt x="100" y="130"/>
                  </a:lnTo>
                  <a:lnTo>
                    <a:pt x="203" y="78"/>
                  </a:lnTo>
                  <a:lnTo>
                    <a:pt x="326" y="38"/>
                  </a:lnTo>
                  <a:lnTo>
                    <a:pt x="453" y="10"/>
                  </a:lnTo>
                  <a:lnTo>
                    <a:pt x="575" y="0"/>
                  </a:lnTo>
                  <a:lnTo>
                    <a:pt x="678" y="8"/>
                  </a:lnTo>
                  <a:lnTo>
                    <a:pt x="751" y="38"/>
                  </a:lnTo>
                  <a:lnTo>
                    <a:pt x="742" y="50"/>
                  </a:lnTo>
                  <a:lnTo>
                    <a:pt x="726" y="64"/>
                  </a:lnTo>
                  <a:lnTo>
                    <a:pt x="704" y="74"/>
                  </a:lnTo>
                  <a:lnTo>
                    <a:pt x="680" y="85"/>
                  </a:lnTo>
                  <a:lnTo>
                    <a:pt x="654" y="92"/>
                  </a:lnTo>
                  <a:lnTo>
                    <a:pt x="633" y="98"/>
                  </a:lnTo>
                  <a:lnTo>
                    <a:pt x="616" y="101"/>
                  </a:lnTo>
                  <a:lnTo>
                    <a:pt x="608" y="104"/>
                  </a:lnTo>
                  <a:lnTo>
                    <a:pt x="543" y="137"/>
                  </a:lnTo>
                  <a:lnTo>
                    <a:pt x="488" y="166"/>
                  </a:lnTo>
                  <a:lnTo>
                    <a:pt x="439" y="190"/>
                  </a:lnTo>
                  <a:lnTo>
                    <a:pt x="394" y="210"/>
                  </a:lnTo>
                  <a:lnTo>
                    <a:pt x="347" y="226"/>
                  </a:lnTo>
                  <a:lnTo>
                    <a:pt x="297" y="242"/>
                  </a:lnTo>
                  <a:lnTo>
                    <a:pt x="238" y="254"/>
                  </a:lnTo>
                  <a:lnTo>
                    <a:pt x="168" y="267"/>
                  </a:lnTo>
                  <a:close/>
                </a:path>
              </a:pathLst>
            </a:custGeom>
            <a:solidFill>
              <a:srgbClr val="A6FA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60" name="Freeform 140"/>
            <p:cNvSpPr>
              <a:spLocks/>
            </p:cNvSpPr>
            <p:nvPr/>
          </p:nvSpPr>
          <p:spPr bwMode="auto">
            <a:xfrm>
              <a:off x="4207" y="3472"/>
              <a:ext cx="172" cy="69"/>
            </a:xfrm>
            <a:custGeom>
              <a:avLst/>
              <a:gdLst>
                <a:gd name="T0" fmla="*/ 645 w 686"/>
                <a:gd name="T1" fmla="*/ 278 h 278"/>
                <a:gd name="T2" fmla="*/ 625 w 686"/>
                <a:gd name="T3" fmla="*/ 226 h 278"/>
                <a:gd name="T4" fmla="*/ 588 w 686"/>
                <a:gd name="T5" fmla="*/ 196 h 278"/>
                <a:gd name="T6" fmla="*/ 537 w 686"/>
                <a:gd name="T7" fmla="*/ 184 h 278"/>
                <a:gd name="T8" fmla="*/ 480 w 686"/>
                <a:gd name="T9" fmla="*/ 185 h 278"/>
                <a:gd name="T10" fmla="*/ 418 w 686"/>
                <a:gd name="T11" fmla="*/ 194 h 278"/>
                <a:gd name="T12" fmla="*/ 362 w 686"/>
                <a:gd name="T13" fmla="*/ 208 h 278"/>
                <a:gd name="T14" fmla="*/ 312 w 686"/>
                <a:gd name="T15" fmla="*/ 221 h 278"/>
                <a:gd name="T16" fmla="*/ 277 w 686"/>
                <a:gd name="T17" fmla="*/ 232 h 278"/>
                <a:gd name="T18" fmla="*/ 237 w 686"/>
                <a:gd name="T19" fmla="*/ 229 h 278"/>
                <a:gd name="T20" fmla="*/ 194 w 686"/>
                <a:gd name="T21" fmla="*/ 222 h 278"/>
                <a:gd name="T22" fmla="*/ 148 w 686"/>
                <a:gd name="T23" fmla="*/ 212 h 278"/>
                <a:gd name="T24" fmla="*/ 104 w 686"/>
                <a:gd name="T25" fmla="*/ 197 h 278"/>
                <a:gd name="T26" fmla="*/ 63 w 686"/>
                <a:gd name="T27" fmla="*/ 176 h 278"/>
                <a:gd name="T28" fmla="*/ 31 w 686"/>
                <a:gd name="T29" fmla="*/ 152 h 278"/>
                <a:gd name="T30" fmla="*/ 8 w 686"/>
                <a:gd name="T31" fmla="*/ 123 h 278"/>
                <a:gd name="T32" fmla="*/ 0 w 686"/>
                <a:gd name="T33" fmla="*/ 88 h 278"/>
                <a:gd name="T34" fmla="*/ 34 w 686"/>
                <a:gd name="T35" fmla="*/ 77 h 278"/>
                <a:gd name="T36" fmla="*/ 68 w 686"/>
                <a:gd name="T37" fmla="*/ 63 h 278"/>
                <a:gd name="T38" fmla="*/ 103 w 686"/>
                <a:gd name="T39" fmla="*/ 45 h 278"/>
                <a:gd name="T40" fmla="*/ 137 w 686"/>
                <a:gd name="T41" fmla="*/ 28 h 278"/>
                <a:gd name="T42" fmla="*/ 172 w 686"/>
                <a:gd name="T43" fmla="*/ 14 h 278"/>
                <a:gd name="T44" fmla="*/ 208 w 686"/>
                <a:gd name="T45" fmla="*/ 3 h 278"/>
                <a:gd name="T46" fmla="*/ 245 w 686"/>
                <a:gd name="T47" fmla="*/ 0 h 278"/>
                <a:gd name="T48" fmla="*/ 285 w 686"/>
                <a:gd name="T49" fmla="*/ 7 h 278"/>
                <a:gd name="T50" fmla="*/ 335 w 686"/>
                <a:gd name="T51" fmla="*/ 30 h 278"/>
                <a:gd name="T52" fmla="*/ 389 w 686"/>
                <a:gd name="T53" fmla="*/ 40 h 278"/>
                <a:gd name="T54" fmla="*/ 443 w 686"/>
                <a:gd name="T55" fmla="*/ 44 h 278"/>
                <a:gd name="T56" fmla="*/ 498 w 686"/>
                <a:gd name="T57" fmla="*/ 48 h 278"/>
                <a:gd name="T58" fmla="*/ 550 w 686"/>
                <a:gd name="T59" fmla="*/ 56 h 278"/>
                <a:gd name="T60" fmla="*/ 600 w 686"/>
                <a:gd name="T61" fmla="*/ 76 h 278"/>
                <a:gd name="T62" fmla="*/ 645 w 686"/>
                <a:gd name="T63" fmla="*/ 113 h 278"/>
                <a:gd name="T64" fmla="*/ 686 w 686"/>
                <a:gd name="T65" fmla="*/ 174 h 278"/>
                <a:gd name="T66" fmla="*/ 686 w 686"/>
                <a:gd name="T67" fmla="*/ 188 h 278"/>
                <a:gd name="T68" fmla="*/ 686 w 686"/>
                <a:gd name="T69" fmla="*/ 204 h 278"/>
                <a:gd name="T70" fmla="*/ 685 w 686"/>
                <a:gd name="T71" fmla="*/ 218 h 278"/>
                <a:gd name="T72" fmla="*/ 684 w 686"/>
                <a:gd name="T73" fmla="*/ 234 h 278"/>
                <a:gd name="T74" fmla="*/ 679 w 686"/>
                <a:gd name="T75" fmla="*/ 248 h 278"/>
                <a:gd name="T76" fmla="*/ 672 w 686"/>
                <a:gd name="T77" fmla="*/ 260 h 278"/>
                <a:gd name="T78" fmla="*/ 661 w 686"/>
                <a:gd name="T79" fmla="*/ 270 h 278"/>
                <a:gd name="T80" fmla="*/ 645 w 686"/>
                <a:gd name="T81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278">
                  <a:moveTo>
                    <a:pt x="645" y="278"/>
                  </a:moveTo>
                  <a:lnTo>
                    <a:pt x="625" y="226"/>
                  </a:lnTo>
                  <a:lnTo>
                    <a:pt x="588" y="196"/>
                  </a:lnTo>
                  <a:lnTo>
                    <a:pt x="537" y="184"/>
                  </a:lnTo>
                  <a:lnTo>
                    <a:pt x="480" y="185"/>
                  </a:lnTo>
                  <a:lnTo>
                    <a:pt x="418" y="194"/>
                  </a:lnTo>
                  <a:lnTo>
                    <a:pt x="362" y="208"/>
                  </a:lnTo>
                  <a:lnTo>
                    <a:pt x="312" y="221"/>
                  </a:lnTo>
                  <a:lnTo>
                    <a:pt x="277" y="232"/>
                  </a:lnTo>
                  <a:lnTo>
                    <a:pt x="237" y="229"/>
                  </a:lnTo>
                  <a:lnTo>
                    <a:pt x="194" y="222"/>
                  </a:lnTo>
                  <a:lnTo>
                    <a:pt x="148" y="212"/>
                  </a:lnTo>
                  <a:lnTo>
                    <a:pt x="104" y="197"/>
                  </a:lnTo>
                  <a:lnTo>
                    <a:pt x="63" y="176"/>
                  </a:lnTo>
                  <a:lnTo>
                    <a:pt x="31" y="152"/>
                  </a:lnTo>
                  <a:lnTo>
                    <a:pt x="8" y="123"/>
                  </a:lnTo>
                  <a:lnTo>
                    <a:pt x="0" y="88"/>
                  </a:lnTo>
                  <a:lnTo>
                    <a:pt x="34" y="77"/>
                  </a:lnTo>
                  <a:lnTo>
                    <a:pt x="68" y="63"/>
                  </a:lnTo>
                  <a:lnTo>
                    <a:pt x="103" y="45"/>
                  </a:lnTo>
                  <a:lnTo>
                    <a:pt x="137" y="28"/>
                  </a:lnTo>
                  <a:lnTo>
                    <a:pt x="172" y="14"/>
                  </a:lnTo>
                  <a:lnTo>
                    <a:pt x="208" y="3"/>
                  </a:lnTo>
                  <a:lnTo>
                    <a:pt x="245" y="0"/>
                  </a:lnTo>
                  <a:lnTo>
                    <a:pt x="285" y="7"/>
                  </a:lnTo>
                  <a:lnTo>
                    <a:pt x="335" y="30"/>
                  </a:lnTo>
                  <a:lnTo>
                    <a:pt x="389" y="40"/>
                  </a:lnTo>
                  <a:lnTo>
                    <a:pt x="443" y="44"/>
                  </a:lnTo>
                  <a:lnTo>
                    <a:pt x="498" y="48"/>
                  </a:lnTo>
                  <a:lnTo>
                    <a:pt x="550" y="56"/>
                  </a:lnTo>
                  <a:lnTo>
                    <a:pt x="600" y="76"/>
                  </a:lnTo>
                  <a:lnTo>
                    <a:pt x="645" y="113"/>
                  </a:lnTo>
                  <a:lnTo>
                    <a:pt x="686" y="174"/>
                  </a:lnTo>
                  <a:lnTo>
                    <a:pt x="686" y="188"/>
                  </a:lnTo>
                  <a:lnTo>
                    <a:pt x="686" y="204"/>
                  </a:lnTo>
                  <a:lnTo>
                    <a:pt x="685" y="218"/>
                  </a:lnTo>
                  <a:lnTo>
                    <a:pt x="684" y="234"/>
                  </a:lnTo>
                  <a:lnTo>
                    <a:pt x="679" y="248"/>
                  </a:lnTo>
                  <a:lnTo>
                    <a:pt x="672" y="260"/>
                  </a:lnTo>
                  <a:lnTo>
                    <a:pt x="661" y="270"/>
                  </a:lnTo>
                  <a:lnTo>
                    <a:pt x="645" y="278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61" name="Freeform 141"/>
            <p:cNvSpPr>
              <a:spLocks/>
            </p:cNvSpPr>
            <p:nvPr/>
          </p:nvSpPr>
          <p:spPr bwMode="auto">
            <a:xfrm>
              <a:off x="3692" y="3442"/>
              <a:ext cx="458" cy="197"/>
            </a:xfrm>
            <a:custGeom>
              <a:avLst/>
              <a:gdLst>
                <a:gd name="T0" fmla="*/ 13 w 1832"/>
                <a:gd name="T1" fmla="*/ 788 h 791"/>
                <a:gd name="T2" fmla="*/ 0 w 1832"/>
                <a:gd name="T3" fmla="*/ 771 h 791"/>
                <a:gd name="T4" fmla="*/ 2 w 1832"/>
                <a:gd name="T5" fmla="*/ 736 h 791"/>
                <a:gd name="T6" fmla="*/ 16 w 1832"/>
                <a:gd name="T7" fmla="*/ 693 h 791"/>
                <a:gd name="T8" fmla="*/ 66 w 1832"/>
                <a:gd name="T9" fmla="*/ 597 h 791"/>
                <a:gd name="T10" fmla="*/ 193 w 1832"/>
                <a:gd name="T11" fmla="*/ 457 h 791"/>
                <a:gd name="T12" fmla="*/ 354 w 1832"/>
                <a:gd name="T13" fmla="*/ 336 h 791"/>
                <a:gd name="T14" fmla="*/ 506 w 1832"/>
                <a:gd name="T15" fmla="*/ 244 h 791"/>
                <a:gd name="T16" fmla="*/ 635 w 1832"/>
                <a:gd name="T17" fmla="*/ 194 h 791"/>
                <a:gd name="T18" fmla="*/ 752 w 1832"/>
                <a:gd name="T19" fmla="*/ 172 h 791"/>
                <a:gd name="T20" fmla="*/ 862 w 1832"/>
                <a:gd name="T21" fmla="*/ 170 h 791"/>
                <a:gd name="T22" fmla="*/ 985 w 1832"/>
                <a:gd name="T23" fmla="*/ 176 h 791"/>
                <a:gd name="T24" fmla="*/ 1119 w 1832"/>
                <a:gd name="T25" fmla="*/ 171 h 791"/>
                <a:gd name="T26" fmla="*/ 1230 w 1832"/>
                <a:gd name="T27" fmla="*/ 141 h 791"/>
                <a:gd name="T28" fmla="*/ 1337 w 1832"/>
                <a:gd name="T29" fmla="*/ 95 h 791"/>
                <a:gd name="T30" fmla="*/ 1443 w 1832"/>
                <a:gd name="T31" fmla="*/ 37 h 791"/>
                <a:gd name="T32" fmla="*/ 1542 w 1832"/>
                <a:gd name="T33" fmla="*/ 0 h 791"/>
                <a:gd name="T34" fmla="*/ 1626 w 1832"/>
                <a:gd name="T35" fmla="*/ 14 h 791"/>
                <a:gd name="T36" fmla="*/ 1709 w 1832"/>
                <a:gd name="T37" fmla="*/ 51 h 791"/>
                <a:gd name="T38" fmla="*/ 1789 w 1832"/>
                <a:gd name="T39" fmla="*/ 102 h 791"/>
                <a:gd name="T40" fmla="*/ 1820 w 1832"/>
                <a:gd name="T41" fmla="*/ 157 h 791"/>
                <a:gd name="T42" fmla="*/ 1760 w 1832"/>
                <a:gd name="T43" fmla="*/ 215 h 791"/>
                <a:gd name="T44" fmla="*/ 1674 w 1832"/>
                <a:gd name="T45" fmla="*/ 271 h 791"/>
                <a:gd name="T46" fmla="*/ 1596 w 1832"/>
                <a:gd name="T47" fmla="*/ 316 h 791"/>
                <a:gd name="T48" fmla="*/ 1429 w 1832"/>
                <a:gd name="T49" fmla="*/ 363 h 791"/>
                <a:gd name="T50" fmla="*/ 1158 w 1832"/>
                <a:gd name="T51" fmla="*/ 379 h 791"/>
                <a:gd name="T52" fmla="*/ 893 w 1832"/>
                <a:gd name="T53" fmla="*/ 372 h 791"/>
                <a:gd name="T54" fmla="*/ 624 w 1832"/>
                <a:gd name="T55" fmla="*/ 395 h 791"/>
                <a:gd name="T56" fmla="*/ 456 w 1832"/>
                <a:gd name="T57" fmla="*/ 449 h 791"/>
                <a:gd name="T58" fmla="*/ 394 w 1832"/>
                <a:gd name="T59" fmla="*/ 482 h 791"/>
                <a:gd name="T60" fmla="*/ 334 w 1832"/>
                <a:gd name="T61" fmla="*/ 522 h 791"/>
                <a:gd name="T62" fmla="*/ 276 w 1832"/>
                <a:gd name="T63" fmla="*/ 565 h 791"/>
                <a:gd name="T64" fmla="*/ 222 w 1832"/>
                <a:gd name="T65" fmla="*/ 617 h 791"/>
                <a:gd name="T66" fmla="*/ 172 w 1832"/>
                <a:gd name="T67" fmla="*/ 678 h 791"/>
                <a:gd name="T68" fmla="*/ 120 w 1832"/>
                <a:gd name="T69" fmla="*/ 734 h 791"/>
                <a:gd name="T70" fmla="*/ 59 w 1832"/>
                <a:gd name="T71" fmla="*/ 776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32" h="791">
                  <a:moveTo>
                    <a:pt x="27" y="791"/>
                  </a:moveTo>
                  <a:lnTo>
                    <a:pt x="13" y="788"/>
                  </a:lnTo>
                  <a:lnTo>
                    <a:pt x="6" y="782"/>
                  </a:lnTo>
                  <a:lnTo>
                    <a:pt x="0" y="771"/>
                  </a:lnTo>
                  <a:lnTo>
                    <a:pt x="0" y="756"/>
                  </a:lnTo>
                  <a:lnTo>
                    <a:pt x="2" y="736"/>
                  </a:lnTo>
                  <a:lnTo>
                    <a:pt x="8" y="716"/>
                  </a:lnTo>
                  <a:lnTo>
                    <a:pt x="16" y="693"/>
                  </a:lnTo>
                  <a:lnTo>
                    <a:pt x="27" y="670"/>
                  </a:lnTo>
                  <a:lnTo>
                    <a:pt x="66" y="597"/>
                  </a:lnTo>
                  <a:lnTo>
                    <a:pt x="124" y="526"/>
                  </a:lnTo>
                  <a:lnTo>
                    <a:pt x="193" y="457"/>
                  </a:lnTo>
                  <a:lnTo>
                    <a:pt x="274" y="395"/>
                  </a:lnTo>
                  <a:lnTo>
                    <a:pt x="354" y="336"/>
                  </a:lnTo>
                  <a:lnTo>
                    <a:pt x="434" y="287"/>
                  </a:lnTo>
                  <a:lnTo>
                    <a:pt x="506" y="244"/>
                  </a:lnTo>
                  <a:lnTo>
                    <a:pt x="567" y="215"/>
                  </a:lnTo>
                  <a:lnTo>
                    <a:pt x="635" y="194"/>
                  </a:lnTo>
                  <a:lnTo>
                    <a:pt x="697" y="180"/>
                  </a:lnTo>
                  <a:lnTo>
                    <a:pt x="752" y="172"/>
                  </a:lnTo>
                  <a:lnTo>
                    <a:pt x="807" y="171"/>
                  </a:lnTo>
                  <a:lnTo>
                    <a:pt x="862" y="170"/>
                  </a:lnTo>
                  <a:lnTo>
                    <a:pt x="921" y="172"/>
                  </a:lnTo>
                  <a:lnTo>
                    <a:pt x="985" y="176"/>
                  </a:lnTo>
                  <a:lnTo>
                    <a:pt x="1060" y="180"/>
                  </a:lnTo>
                  <a:lnTo>
                    <a:pt x="1119" y="171"/>
                  </a:lnTo>
                  <a:lnTo>
                    <a:pt x="1176" y="158"/>
                  </a:lnTo>
                  <a:lnTo>
                    <a:pt x="1230" y="141"/>
                  </a:lnTo>
                  <a:lnTo>
                    <a:pt x="1285" y="121"/>
                  </a:lnTo>
                  <a:lnTo>
                    <a:pt x="1337" y="95"/>
                  </a:lnTo>
                  <a:lnTo>
                    <a:pt x="1390" y="67"/>
                  </a:lnTo>
                  <a:lnTo>
                    <a:pt x="1443" y="37"/>
                  </a:lnTo>
                  <a:lnTo>
                    <a:pt x="1498" y="5"/>
                  </a:lnTo>
                  <a:lnTo>
                    <a:pt x="1542" y="0"/>
                  </a:lnTo>
                  <a:lnTo>
                    <a:pt x="1585" y="4"/>
                  </a:lnTo>
                  <a:lnTo>
                    <a:pt x="1626" y="14"/>
                  </a:lnTo>
                  <a:lnTo>
                    <a:pt x="1669" y="31"/>
                  </a:lnTo>
                  <a:lnTo>
                    <a:pt x="1709" y="51"/>
                  </a:lnTo>
                  <a:lnTo>
                    <a:pt x="1748" y="77"/>
                  </a:lnTo>
                  <a:lnTo>
                    <a:pt x="1789" y="102"/>
                  </a:lnTo>
                  <a:lnTo>
                    <a:pt x="1832" y="130"/>
                  </a:lnTo>
                  <a:lnTo>
                    <a:pt x="1820" y="157"/>
                  </a:lnTo>
                  <a:lnTo>
                    <a:pt x="1796" y="186"/>
                  </a:lnTo>
                  <a:lnTo>
                    <a:pt x="1760" y="215"/>
                  </a:lnTo>
                  <a:lnTo>
                    <a:pt x="1719" y="244"/>
                  </a:lnTo>
                  <a:lnTo>
                    <a:pt x="1674" y="271"/>
                  </a:lnTo>
                  <a:lnTo>
                    <a:pt x="1632" y="296"/>
                  </a:lnTo>
                  <a:lnTo>
                    <a:pt x="1596" y="316"/>
                  </a:lnTo>
                  <a:lnTo>
                    <a:pt x="1569" y="332"/>
                  </a:lnTo>
                  <a:lnTo>
                    <a:pt x="1429" y="363"/>
                  </a:lnTo>
                  <a:lnTo>
                    <a:pt x="1293" y="376"/>
                  </a:lnTo>
                  <a:lnTo>
                    <a:pt x="1158" y="379"/>
                  </a:lnTo>
                  <a:lnTo>
                    <a:pt x="1026" y="376"/>
                  </a:lnTo>
                  <a:lnTo>
                    <a:pt x="893" y="372"/>
                  </a:lnTo>
                  <a:lnTo>
                    <a:pt x="760" y="377"/>
                  </a:lnTo>
                  <a:lnTo>
                    <a:pt x="624" y="395"/>
                  </a:lnTo>
                  <a:lnTo>
                    <a:pt x="489" y="433"/>
                  </a:lnTo>
                  <a:lnTo>
                    <a:pt x="456" y="449"/>
                  </a:lnTo>
                  <a:lnTo>
                    <a:pt x="425" y="465"/>
                  </a:lnTo>
                  <a:lnTo>
                    <a:pt x="394" y="482"/>
                  </a:lnTo>
                  <a:lnTo>
                    <a:pt x="365" y="502"/>
                  </a:lnTo>
                  <a:lnTo>
                    <a:pt x="334" y="522"/>
                  </a:lnTo>
                  <a:lnTo>
                    <a:pt x="306" y="544"/>
                  </a:lnTo>
                  <a:lnTo>
                    <a:pt x="276" y="565"/>
                  </a:lnTo>
                  <a:lnTo>
                    <a:pt x="249" y="589"/>
                  </a:lnTo>
                  <a:lnTo>
                    <a:pt x="222" y="617"/>
                  </a:lnTo>
                  <a:lnTo>
                    <a:pt x="198" y="647"/>
                  </a:lnTo>
                  <a:lnTo>
                    <a:pt x="172" y="678"/>
                  </a:lnTo>
                  <a:lnTo>
                    <a:pt x="148" y="707"/>
                  </a:lnTo>
                  <a:lnTo>
                    <a:pt x="120" y="734"/>
                  </a:lnTo>
                  <a:lnTo>
                    <a:pt x="91" y="758"/>
                  </a:lnTo>
                  <a:lnTo>
                    <a:pt x="59" y="776"/>
                  </a:lnTo>
                  <a:lnTo>
                    <a:pt x="27" y="791"/>
                  </a:lnTo>
                  <a:close/>
                </a:path>
              </a:pathLst>
            </a:custGeom>
            <a:solidFill>
              <a:srgbClr val="A6FA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62" name="Freeform 142"/>
            <p:cNvSpPr>
              <a:spLocks/>
            </p:cNvSpPr>
            <p:nvPr/>
          </p:nvSpPr>
          <p:spPr bwMode="auto">
            <a:xfrm>
              <a:off x="3569" y="3336"/>
              <a:ext cx="131" cy="313"/>
            </a:xfrm>
            <a:custGeom>
              <a:avLst/>
              <a:gdLst>
                <a:gd name="T0" fmla="*/ 296 w 523"/>
                <a:gd name="T1" fmla="*/ 1213 h 1252"/>
                <a:gd name="T2" fmla="*/ 268 w 523"/>
                <a:gd name="T3" fmla="*/ 1197 h 1252"/>
                <a:gd name="T4" fmla="*/ 237 w 523"/>
                <a:gd name="T5" fmla="*/ 1176 h 1252"/>
                <a:gd name="T6" fmla="*/ 204 w 523"/>
                <a:gd name="T7" fmla="*/ 1150 h 1252"/>
                <a:gd name="T8" fmla="*/ 172 w 523"/>
                <a:gd name="T9" fmla="*/ 1126 h 1252"/>
                <a:gd name="T10" fmla="*/ 141 w 523"/>
                <a:gd name="T11" fmla="*/ 1103 h 1252"/>
                <a:gd name="T12" fmla="*/ 117 w 523"/>
                <a:gd name="T13" fmla="*/ 1083 h 1252"/>
                <a:gd name="T14" fmla="*/ 99 w 523"/>
                <a:gd name="T15" fmla="*/ 1069 h 1252"/>
                <a:gd name="T16" fmla="*/ 94 w 523"/>
                <a:gd name="T17" fmla="*/ 1065 h 1252"/>
                <a:gd name="T18" fmla="*/ 52 w 523"/>
                <a:gd name="T19" fmla="*/ 1004 h 1252"/>
                <a:gd name="T20" fmla="*/ 23 w 523"/>
                <a:gd name="T21" fmla="*/ 951 h 1252"/>
                <a:gd name="T22" fmla="*/ 5 w 523"/>
                <a:gd name="T23" fmla="*/ 900 h 1252"/>
                <a:gd name="T24" fmla="*/ 0 w 523"/>
                <a:gd name="T25" fmla="*/ 852 h 1252"/>
                <a:gd name="T26" fmla="*/ 3 w 523"/>
                <a:gd name="T27" fmla="*/ 805 h 1252"/>
                <a:gd name="T28" fmla="*/ 17 w 523"/>
                <a:gd name="T29" fmla="*/ 757 h 1252"/>
                <a:gd name="T30" fmla="*/ 40 w 523"/>
                <a:gd name="T31" fmla="*/ 706 h 1252"/>
                <a:gd name="T32" fmla="*/ 72 w 523"/>
                <a:gd name="T33" fmla="*/ 653 h 1252"/>
                <a:gd name="T34" fmla="*/ 116 w 523"/>
                <a:gd name="T35" fmla="*/ 590 h 1252"/>
                <a:gd name="T36" fmla="*/ 155 w 523"/>
                <a:gd name="T37" fmla="*/ 537 h 1252"/>
                <a:gd name="T38" fmla="*/ 191 w 523"/>
                <a:gd name="T39" fmla="*/ 487 h 1252"/>
                <a:gd name="T40" fmla="*/ 226 w 523"/>
                <a:gd name="T41" fmla="*/ 439 h 1252"/>
                <a:gd name="T42" fmla="*/ 257 w 523"/>
                <a:gd name="T43" fmla="*/ 387 h 1252"/>
                <a:gd name="T44" fmla="*/ 285 w 523"/>
                <a:gd name="T45" fmla="*/ 332 h 1252"/>
                <a:gd name="T46" fmla="*/ 311 w 523"/>
                <a:gd name="T47" fmla="*/ 271 h 1252"/>
                <a:gd name="T48" fmla="*/ 335 w 523"/>
                <a:gd name="T49" fmla="*/ 202 h 1252"/>
                <a:gd name="T50" fmla="*/ 341 w 523"/>
                <a:gd name="T51" fmla="*/ 177 h 1252"/>
                <a:gd name="T52" fmla="*/ 355 w 523"/>
                <a:gd name="T53" fmla="*/ 141 h 1252"/>
                <a:gd name="T54" fmla="*/ 375 w 523"/>
                <a:gd name="T55" fmla="*/ 98 h 1252"/>
                <a:gd name="T56" fmla="*/ 398 w 523"/>
                <a:gd name="T57" fmla="*/ 58 h 1252"/>
                <a:gd name="T58" fmla="*/ 422 w 523"/>
                <a:gd name="T59" fmla="*/ 23 h 1252"/>
                <a:gd name="T60" fmla="*/ 452 w 523"/>
                <a:gd name="T61" fmla="*/ 3 h 1252"/>
                <a:gd name="T62" fmla="*/ 481 w 523"/>
                <a:gd name="T63" fmla="*/ 0 h 1252"/>
                <a:gd name="T64" fmla="*/ 514 w 523"/>
                <a:gd name="T65" fmla="*/ 24 h 1252"/>
                <a:gd name="T66" fmla="*/ 520 w 523"/>
                <a:gd name="T67" fmla="*/ 66 h 1252"/>
                <a:gd name="T68" fmla="*/ 523 w 523"/>
                <a:gd name="T69" fmla="*/ 106 h 1252"/>
                <a:gd name="T70" fmla="*/ 523 w 523"/>
                <a:gd name="T71" fmla="*/ 145 h 1252"/>
                <a:gd name="T72" fmla="*/ 521 w 523"/>
                <a:gd name="T73" fmla="*/ 185 h 1252"/>
                <a:gd name="T74" fmla="*/ 512 w 523"/>
                <a:gd name="T75" fmla="*/ 226 h 1252"/>
                <a:gd name="T76" fmla="*/ 497 w 523"/>
                <a:gd name="T77" fmla="*/ 271 h 1252"/>
                <a:gd name="T78" fmla="*/ 475 w 523"/>
                <a:gd name="T79" fmla="*/ 323 h 1252"/>
                <a:gd name="T80" fmla="*/ 447 w 523"/>
                <a:gd name="T81" fmla="*/ 384 h 1252"/>
                <a:gd name="T82" fmla="*/ 381 w 523"/>
                <a:gd name="T83" fmla="*/ 471 h 1252"/>
                <a:gd name="T84" fmla="*/ 312 w 523"/>
                <a:gd name="T85" fmla="*/ 544 h 1252"/>
                <a:gd name="T86" fmla="*/ 244 w 523"/>
                <a:gd name="T87" fmla="*/ 608 h 1252"/>
                <a:gd name="T88" fmla="*/ 189 w 523"/>
                <a:gd name="T89" fmla="*/ 673 h 1252"/>
                <a:gd name="T90" fmla="*/ 150 w 523"/>
                <a:gd name="T91" fmla="*/ 739 h 1252"/>
                <a:gd name="T92" fmla="*/ 140 w 523"/>
                <a:gd name="T93" fmla="*/ 818 h 1252"/>
                <a:gd name="T94" fmla="*/ 164 w 523"/>
                <a:gd name="T95" fmla="*/ 912 h 1252"/>
                <a:gd name="T96" fmla="*/ 234 w 523"/>
                <a:gd name="T97" fmla="*/ 1029 h 1252"/>
                <a:gd name="T98" fmla="*/ 252 w 523"/>
                <a:gd name="T99" fmla="*/ 1052 h 1252"/>
                <a:gd name="T100" fmla="*/ 281 w 523"/>
                <a:gd name="T101" fmla="*/ 1092 h 1252"/>
                <a:gd name="T102" fmla="*/ 316 w 523"/>
                <a:gd name="T103" fmla="*/ 1140 h 1252"/>
                <a:gd name="T104" fmla="*/ 349 w 523"/>
                <a:gd name="T105" fmla="*/ 1189 h 1252"/>
                <a:gd name="T106" fmla="*/ 370 w 523"/>
                <a:gd name="T107" fmla="*/ 1228 h 1252"/>
                <a:gd name="T108" fmla="*/ 373 w 523"/>
                <a:gd name="T109" fmla="*/ 1252 h 1252"/>
                <a:gd name="T110" fmla="*/ 350 w 523"/>
                <a:gd name="T111" fmla="*/ 1249 h 1252"/>
                <a:gd name="T112" fmla="*/ 296 w 523"/>
                <a:gd name="T113" fmla="*/ 1213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3" h="1252">
                  <a:moveTo>
                    <a:pt x="296" y="1213"/>
                  </a:moveTo>
                  <a:lnTo>
                    <a:pt x="268" y="1197"/>
                  </a:lnTo>
                  <a:lnTo>
                    <a:pt x="237" y="1176"/>
                  </a:lnTo>
                  <a:lnTo>
                    <a:pt x="204" y="1150"/>
                  </a:lnTo>
                  <a:lnTo>
                    <a:pt x="172" y="1126"/>
                  </a:lnTo>
                  <a:lnTo>
                    <a:pt x="141" y="1103"/>
                  </a:lnTo>
                  <a:lnTo>
                    <a:pt x="117" y="1083"/>
                  </a:lnTo>
                  <a:lnTo>
                    <a:pt x="99" y="1069"/>
                  </a:lnTo>
                  <a:lnTo>
                    <a:pt x="94" y="1065"/>
                  </a:lnTo>
                  <a:lnTo>
                    <a:pt x="52" y="1004"/>
                  </a:lnTo>
                  <a:lnTo>
                    <a:pt x="23" y="951"/>
                  </a:lnTo>
                  <a:lnTo>
                    <a:pt x="5" y="900"/>
                  </a:lnTo>
                  <a:lnTo>
                    <a:pt x="0" y="852"/>
                  </a:lnTo>
                  <a:lnTo>
                    <a:pt x="3" y="805"/>
                  </a:lnTo>
                  <a:lnTo>
                    <a:pt x="17" y="757"/>
                  </a:lnTo>
                  <a:lnTo>
                    <a:pt x="40" y="706"/>
                  </a:lnTo>
                  <a:lnTo>
                    <a:pt x="72" y="653"/>
                  </a:lnTo>
                  <a:lnTo>
                    <a:pt x="116" y="590"/>
                  </a:lnTo>
                  <a:lnTo>
                    <a:pt x="155" y="537"/>
                  </a:lnTo>
                  <a:lnTo>
                    <a:pt x="191" y="487"/>
                  </a:lnTo>
                  <a:lnTo>
                    <a:pt x="226" y="439"/>
                  </a:lnTo>
                  <a:lnTo>
                    <a:pt x="257" y="387"/>
                  </a:lnTo>
                  <a:lnTo>
                    <a:pt x="285" y="332"/>
                  </a:lnTo>
                  <a:lnTo>
                    <a:pt x="311" y="271"/>
                  </a:lnTo>
                  <a:lnTo>
                    <a:pt x="335" y="202"/>
                  </a:lnTo>
                  <a:lnTo>
                    <a:pt x="341" y="177"/>
                  </a:lnTo>
                  <a:lnTo>
                    <a:pt x="355" y="141"/>
                  </a:lnTo>
                  <a:lnTo>
                    <a:pt x="375" y="98"/>
                  </a:lnTo>
                  <a:lnTo>
                    <a:pt x="398" y="58"/>
                  </a:lnTo>
                  <a:lnTo>
                    <a:pt x="422" y="23"/>
                  </a:lnTo>
                  <a:lnTo>
                    <a:pt x="452" y="3"/>
                  </a:lnTo>
                  <a:lnTo>
                    <a:pt x="481" y="0"/>
                  </a:lnTo>
                  <a:lnTo>
                    <a:pt x="514" y="24"/>
                  </a:lnTo>
                  <a:lnTo>
                    <a:pt x="520" y="66"/>
                  </a:lnTo>
                  <a:lnTo>
                    <a:pt x="523" y="106"/>
                  </a:lnTo>
                  <a:lnTo>
                    <a:pt x="523" y="145"/>
                  </a:lnTo>
                  <a:lnTo>
                    <a:pt x="521" y="185"/>
                  </a:lnTo>
                  <a:lnTo>
                    <a:pt x="512" y="226"/>
                  </a:lnTo>
                  <a:lnTo>
                    <a:pt x="497" y="271"/>
                  </a:lnTo>
                  <a:lnTo>
                    <a:pt x="475" y="323"/>
                  </a:lnTo>
                  <a:lnTo>
                    <a:pt x="447" y="384"/>
                  </a:lnTo>
                  <a:lnTo>
                    <a:pt x="381" y="471"/>
                  </a:lnTo>
                  <a:lnTo>
                    <a:pt x="312" y="544"/>
                  </a:lnTo>
                  <a:lnTo>
                    <a:pt x="244" y="608"/>
                  </a:lnTo>
                  <a:lnTo>
                    <a:pt x="189" y="673"/>
                  </a:lnTo>
                  <a:lnTo>
                    <a:pt x="150" y="739"/>
                  </a:lnTo>
                  <a:lnTo>
                    <a:pt x="140" y="818"/>
                  </a:lnTo>
                  <a:lnTo>
                    <a:pt x="164" y="912"/>
                  </a:lnTo>
                  <a:lnTo>
                    <a:pt x="234" y="1029"/>
                  </a:lnTo>
                  <a:lnTo>
                    <a:pt x="252" y="1052"/>
                  </a:lnTo>
                  <a:lnTo>
                    <a:pt x="281" y="1092"/>
                  </a:lnTo>
                  <a:lnTo>
                    <a:pt x="316" y="1140"/>
                  </a:lnTo>
                  <a:lnTo>
                    <a:pt x="349" y="1189"/>
                  </a:lnTo>
                  <a:lnTo>
                    <a:pt x="370" y="1228"/>
                  </a:lnTo>
                  <a:lnTo>
                    <a:pt x="373" y="1252"/>
                  </a:lnTo>
                  <a:lnTo>
                    <a:pt x="350" y="1249"/>
                  </a:lnTo>
                  <a:lnTo>
                    <a:pt x="296" y="1213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63" name="Freeform 143"/>
            <p:cNvSpPr>
              <a:spLocks/>
            </p:cNvSpPr>
            <p:nvPr/>
          </p:nvSpPr>
          <p:spPr bwMode="auto">
            <a:xfrm>
              <a:off x="3680" y="3415"/>
              <a:ext cx="376" cy="207"/>
            </a:xfrm>
            <a:custGeom>
              <a:avLst/>
              <a:gdLst>
                <a:gd name="T0" fmla="*/ 6 w 1504"/>
                <a:gd name="T1" fmla="*/ 826 h 826"/>
                <a:gd name="T2" fmla="*/ 0 w 1504"/>
                <a:gd name="T3" fmla="*/ 760 h 826"/>
                <a:gd name="T4" fmla="*/ 22 w 1504"/>
                <a:gd name="T5" fmla="*/ 688 h 826"/>
                <a:gd name="T6" fmla="*/ 65 w 1504"/>
                <a:gd name="T7" fmla="*/ 612 h 826"/>
                <a:gd name="T8" fmla="*/ 126 w 1504"/>
                <a:gd name="T9" fmla="*/ 538 h 826"/>
                <a:gd name="T10" fmla="*/ 194 w 1504"/>
                <a:gd name="T11" fmla="*/ 463 h 826"/>
                <a:gd name="T12" fmla="*/ 267 w 1504"/>
                <a:gd name="T13" fmla="*/ 398 h 826"/>
                <a:gd name="T14" fmla="*/ 337 w 1504"/>
                <a:gd name="T15" fmla="*/ 340 h 826"/>
                <a:gd name="T16" fmla="*/ 401 w 1504"/>
                <a:gd name="T17" fmla="*/ 294 h 826"/>
                <a:gd name="T18" fmla="*/ 527 w 1504"/>
                <a:gd name="T19" fmla="*/ 208 h 826"/>
                <a:gd name="T20" fmla="*/ 658 w 1504"/>
                <a:gd name="T21" fmla="*/ 133 h 826"/>
                <a:gd name="T22" fmla="*/ 790 w 1504"/>
                <a:gd name="T23" fmla="*/ 75 h 826"/>
                <a:gd name="T24" fmla="*/ 926 w 1504"/>
                <a:gd name="T25" fmla="*/ 32 h 826"/>
                <a:gd name="T26" fmla="*/ 1063 w 1504"/>
                <a:gd name="T27" fmla="*/ 6 h 826"/>
                <a:gd name="T28" fmla="*/ 1205 w 1504"/>
                <a:gd name="T29" fmla="*/ 0 h 826"/>
                <a:gd name="T30" fmla="*/ 1350 w 1504"/>
                <a:gd name="T31" fmla="*/ 16 h 826"/>
                <a:gd name="T32" fmla="*/ 1500 w 1504"/>
                <a:gd name="T33" fmla="*/ 56 h 826"/>
                <a:gd name="T34" fmla="*/ 1500 w 1504"/>
                <a:gd name="T35" fmla="*/ 62 h 826"/>
                <a:gd name="T36" fmla="*/ 1504 w 1504"/>
                <a:gd name="T37" fmla="*/ 72 h 826"/>
                <a:gd name="T38" fmla="*/ 1422 w 1504"/>
                <a:gd name="T39" fmla="*/ 161 h 826"/>
                <a:gd name="T40" fmla="*/ 1322 w 1504"/>
                <a:gd name="T41" fmla="*/ 216 h 826"/>
                <a:gd name="T42" fmla="*/ 1208 w 1504"/>
                <a:gd name="T43" fmla="*/ 243 h 826"/>
                <a:gd name="T44" fmla="*/ 1086 w 1504"/>
                <a:gd name="T45" fmla="*/ 253 h 826"/>
                <a:gd name="T46" fmla="*/ 960 w 1504"/>
                <a:gd name="T47" fmla="*/ 253 h 826"/>
                <a:gd name="T48" fmla="*/ 836 w 1504"/>
                <a:gd name="T49" fmla="*/ 255 h 826"/>
                <a:gd name="T50" fmla="*/ 719 w 1504"/>
                <a:gd name="T51" fmla="*/ 264 h 826"/>
                <a:gd name="T52" fmla="*/ 614 w 1504"/>
                <a:gd name="T53" fmla="*/ 290 h 826"/>
                <a:gd name="T54" fmla="*/ 554 w 1504"/>
                <a:gd name="T55" fmla="*/ 318 h 826"/>
                <a:gd name="T56" fmla="*/ 498 w 1504"/>
                <a:gd name="T57" fmla="*/ 349 h 826"/>
                <a:gd name="T58" fmla="*/ 441 w 1504"/>
                <a:gd name="T59" fmla="*/ 381 h 826"/>
                <a:gd name="T60" fmla="*/ 387 w 1504"/>
                <a:gd name="T61" fmla="*/ 414 h 826"/>
                <a:gd name="T62" fmla="*/ 333 w 1504"/>
                <a:gd name="T63" fmla="*/ 449 h 826"/>
                <a:gd name="T64" fmla="*/ 285 w 1504"/>
                <a:gd name="T65" fmla="*/ 487 h 826"/>
                <a:gd name="T66" fmla="*/ 236 w 1504"/>
                <a:gd name="T67" fmla="*/ 529 h 826"/>
                <a:gd name="T68" fmla="*/ 191 w 1504"/>
                <a:gd name="T69" fmla="*/ 574 h 826"/>
                <a:gd name="T70" fmla="*/ 160 w 1504"/>
                <a:gd name="T71" fmla="*/ 604 h 826"/>
                <a:gd name="T72" fmla="*/ 135 w 1504"/>
                <a:gd name="T73" fmla="*/ 642 h 826"/>
                <a:gd name="T74" fmla="*/ 110 w 1504"/>
                <a:gd name="T75" fmla="*/ 680 h 826"/>
                <a:gd name="T76" fmla="*/ 90 w 1504"/>
                <a:gd name="T77" fmla="*/ 719 h 826"/>
                <a:gd name="T78" fmla="*/ 68 w 1504"/>
                <a:gd name="T79" fmla="*/ 755 h 826"/>
                <a:gd name="T80" fmla="*/ 47 w 1504"/>
                <a:gd name="T81" fmla="*/ 787 h 826"/>
                <a:gd name="T82" fmla="*/ 27 w 1504"/>
                <a:gd name="T83" fmla="*/ 810 h 826"/>
                <a:gd name="T84" fmla="*/ 6 w 1504"/>
                <a:gd name="T85" fmla="*/ 826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04" h="826">
                  <a:moveTo>
                    <a:pt x="6" y="826"/>
                  </a:moveTo>
                  <a:lnTo>
                    <a:pt x="0" y="760"/>
                  </a:lnTo>
                  <a:lnTo>
                    <a:pt x="22" y="688"/>
                  </a:lnTo>
                  <a:lnTo>
                    <a:pt x="65" y="612"/>
                  </a:lnTo>
                  <a:lnTo>
                    <a:pt x="126" y="538"/>
                  </a:lnTo>
                  <a:lnTo>
                    <a:pt x="194" y="463"/>
                  </a:lnTo>
                  <a:lnTo>
                    <a:pt x="267" y="398"/>
                  </a:lnTo>
                  <a:lnTo>
                    <a:pt x="337" y="340"/>
                  </a:lnTo>
                  <a:lnTo>
                    <a:pt x="401" y="294"/>
                  </a:lnTo>
                  <a:lnTo>
                    <a:pt x="527" y="208"/>
                  </a:lnTo>
                  <a:lnTo>
                    <a:pt x="658" y="133"/>
                  </a:lnTo>
                  <a:lnTo>
                    <a:pt x="790" y="75"/>
                  </a:lnTo>
                  <a:lnTo>
                    <a:pt x="926" y="32"/>
                  </a:lnTo>
                  <a:lnTo>
                    <a:pt x="1063" y="6"/>
                  </a:lnTo>
                  <a:lnTo>
                    <a:pt x="1205" y="0"/>
                  </a:lnTo>
                  <a:lnTo>
                    <a:pt x="1350" y="16"/>
                  </a:lnTo>
                  <a:lnTo>
                    <a:pt x="1500" y="56"/>
                  </a:lnTo>
                  <a:lnTo>
                    <a:pt x="1500" y="62"/>
                  </a:lnTo>
                  <a:lnTo>
                    <a:pt x="1504" y="72"/>
                  </a:lnTo>
                  <a:lnTo>
                    <a:pt x="1422" y="161"/>
                  </a:lnTo>
                  <a:lnTo>
                    <a:pt x="1322" y="216"/>
                  </a:lnTo>
                  <a:lnTo>
                    <a:pt x="1208" y="243"/>
                  </a:lnTo>
                  <a:lnTo>
                    <a:pt x="1086" y="253"/>
                  </a:lnTo>
                  <a:lnTo>
                    <a:pt x="960" y="253"/>
                  </a:lnTo>
                  <a:lnTo>
                    <a:pt x="836" y="255"/>
                  </a:lnTo>
                  <a:lnTo>
                    <a:pt x="719" y="264"/>
                  </a:lnTo>
                  <a:lnTo>
                    <a:pt x="614" y="290"/>
                  </a:lnTo>
                  <a:lnTo>
                    <a:pt x="554" y="318"/>
                  </a:lnTo>
                  <a:lnTo>
                    <a:pt x="498" y="349"/>
                  </a:lnTo>
                  <a:lnTo>
                    <a:pt x="441" y="381"/>
                  </a:lnTo>
                  <a:lnTo>
                    <a:pt x="387" y="414"/>
                  </a:lnTo>
                  <a:lnTo>
                    <a:pt x="333" y="449"/>
                  </a:lnTo>
                  <a:lnTo>
                    <a:pt x="285" y="487"/>
                  </a:lnTo>
                  <a:lnTo>
                    <a:pt x="236" y="529"/>
                  </a:lnTo>
                  <a:lnTo>
                    <a:pt x="191" y="574"/>
                  </a:lnTo>
                  <a:lnTo>
                    <a:pt x="160" y="604"/>
                  </a:lnTo>
                  <a:lnTo>
                    <a:pt x="135" y="642"/>
                  </a:lnTo>
                  <a:lnTo>
                    <a:pt x="110" y="680"/>
                  </a:lnTo>
                  <a:lnTo>
                    <a:pt x="90" y="719"/>
                  </a:lnTo>
                  <a:lnTo>
                    <a:pt x="68" y="755"/>
                  </a:lnTo>
                  <a:lnTo>
                    <a:pt x="47" y="787"/>
                  </a:lnTo>
                  <a:lnTo>
                    <a:pt x="27" y="810"/>
                  </a:lnTo>
                  <a:lnTo>
                    <a:pt x="6" y="826"/>
                  </a:lnTo>
                  <a:close/>
                </a:path>
              </a:pathLst>
            </a:custGeom>
            <a:solidFill>
              <a:srgbClr val="87E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64" name="Freeform 144"/>
            <p:cNvSpPr>
              <a:spLocks/>
            </p:cNvSpPr>
            <p:nvPr/>
          </p:nvSpPr>
          <p:spPr bwMode="auto">
            <a:xfrm>
              <a:off x="3612" y="3327"/>
              <a:ext cx="124" cy="310"/>
            </a:xfrm>
            <a:custGeom>
              <a:avLst/>
              <a:gdLst>
                <a:gd name="T0" fmla="*/ 249 w 495"/>
                <a:gd name="T1" fmla="*/ 1244 h 1244"/>
                <a:gd name="T2" fmla="*/ 201 w 495"/>
                <a:gd name="T3" fmla="*/ 1203 h 1244"/>
                <a:gd name="T4" fmla="*/ 150 w 495"/>
                <a:gd name="T5" fmla="*/ 1148 h 1244"/>
                <a:gd name="T6" fmla="*/ 98 w 495"/>
                <a:gd name="T7" fmla="*/ 1080 h 1244"/>
                <a:gd name="T8" fmla="*/ 53 w 495"/>
                <a:gd name="T9" fmla="*/ 1007 h 1244"/>
                <a:gd name="T10" fmla="*/ 17 w 495"/>
                <a:gd name="T11" fmla="*/ 930 h 1244"/>
                <a:gd name="T12" fmla="*/ 0 w 495"/>
                <a:gd name="T13" fmla="*/ 853 h 1244"/>
                <a:gd name="T14" fmla="*/ 7 w 495"/>
                <a:gd name="T15" fmla="*/ 780 h 1244"/>
                <a:gd name="T16" fmla="*/ 42 w 495"/>
                <a:gd name="T17" fmla="*/ 715 h 1244"/>
                <a:gd name="T18" fmla="*/ 108 w 495"/>
                <a:gd name="T19" fmla="*/ 647 h 1244"/>
                <a:gd name="T20" fmla="*/ 166 w 495"/>
                <a:gd name="T21" fmla="*/ 586 h 1244"/>
                <a:gd name="T22" fmla="*/ 216 w 495"/>
                <a:gd name="T23" fmla="*/ 524 h 1244"/>
                <a:gd name="T24" fmla="*/ 258 w 495"/>
                <a:gd name="T25" fmla="*/ 469 h 1244"/>
                <a:gd name="T26" fmla="*/ 292 w 495"/>
                <a:gd name="T27" fmla="*/ 411 h 1244"/>
                <a:gd name="T28" fmla="*/ 323 w 495"/>
                <a:gd name="T29" fmla="*/ 354 h 1244"/>
                <a:gd name="T30" fmla="*/ 349 w 495"/>
                <a:gd name="T31" fmla="*/ 296 h 1244"/>
                <a:gd name="T32" fmla="*/ 372 w 495"/>
                <a:gd name="T33" fmla="*/ 237 h 1244"/>
                <a:gd name="T34" fmla="*/ 377 w 495"/>
                <a:gd name="T35" fmla="*/ 199 h 1244"/>
                <a:gd name="T36" fmla="*/ 384 w 495"/>
                <a:gd name="T37" fmla="*/ 160 h 1244"/>
                <a:gd name="T38" fmla="*/ 389 w 495"/>
                <a:gd name="T39" fmla="*/ 121 h 1244"/>
                <a:gd name="T40" fmla="*/ 395 w 495"/>
                <a:gd name="T41" fmla="*/ 87 h 1244"/>
                <a:gd name="T42" fmla="*/ 399 w 495"/>
                <a:gd name="T43" fmla="*/ 55 h 1244"/>
                <a:gd name="T44" fmla="*/ 403 w 495"/>
                <a:gd name="T45" fmla="*/ 28 h 1244"/>
                <a:gd name="T46" fmla="*/ 407 w 495"/>
                <a:gd name="T47" fmla="*/ 10 h 1244"/>
                <a:gd name="T48" fmla="*/ 410 w 495"/>
                <a:gd name="T49" fmla="*/ 0 h 1244"/>
                <a:gd name="T50" fmla="*/ 468 w 495"/>
                <a:gd name="T51" fmla="*/ 11 h 1244"/>
                <a:gd name="T52" fmla="*/ 495 w 495"/>
                <a:gd name="T53" fmla="*/ 63 h 1244"/>
                <a:gd name="T54" fmla="*/ 495 w 495"/>
                <a:gd name="T55" fmla="*/ 140 h 1244"/>
                <a:gd name="T56" fmla="*/ 478 w 495"/>
                <a:gd name="T57" fmla="*/ 236 h 1244"/>
                <a:gd name="T58" fmla="*/ 448 w 495"/>
                <a:gd name="T59" fmla="*/ 334 h 1244"/>
                <a:gd name="T60" fmla="*/ 413 w 495"/>
                <a:gd name="T61" fmla="*/ 427 h 1244"/>
                <a:gd name="T62" fmla="*/ 378 w 495"/>
                <a:gd name="T63" fmla="*/ 503 h 1244"/>
                <a:gd name="T64" fmla="*/ 354 w 495"/>
                <a:gd name="T65" fmla="*/ 552 h 1244"/>
                <a:gd name="T66" fmla="*/ 285 w 495"/>
                <a:gd name="T67" fmla="*/ 621 h 1244"/>
                <a:gd name="T68" fmla="*/ 231 w 495"/>
                <a:gd name="T69" fmla="*/ 680 h 1244"/>
                <a:gd name="T70" fmla="*/ 191 w 495"/>
                <a:gd name="T71" fmla="*/ 732 h 1244"/>
                <a:gd name="T72" fmla="*/ 168 w 495"/>
                <a:gd name="T73" fmla="*/ 784 h 1244"/>
                <a:gd name="T74" fmla="*/ 160 w 495"/>
                <a:gd name="T75" fmla="*/ 836 h 1244"/>
                <a:gd name="T76" fmla="*/ 168 w 495"/>
                <a:gd name="T77" fmla="*/ 895 h 1244"/>
                <a:gd name="T78" fmla="*/ 194 w 495"/>
                <a:gd name="T79" fmla="*/ 966 h 1244"/>
                <a:gd name="T80" fmla="*/ 237 w 495"/>
                <a:gd name="T81" fmla="*/ 1054 h 1244"/>
                <a:gd name="T82" fmla="*/ 237 w 495"/>
                <a:gd name="T83" fmla="*/ 1064 h 1244"/>
                <a:gd name="T84" fmla="*/ 241 w 495"/>
                <a:gd name="T85" fmla="*/ 1090 h 1244"/>
                <a:gd name="T86" fmla="*/ 245 w 495"/>
                <a:gd name="T87" fmla="*/ 1122 h 1244"/>
                <a:gd name="T88" fmla="*/ 250 w 495"/>
                <a:gd name="T89" fmla="*/ 1159 h 1244"/>
                <a:gd name="T90" fmla="*/ 253 w 495"/>
                <a:gd name="T91" fmla="*/ 1193 h 1244"/>
                <a:gd name="T92" fmla="*/ 255 w 495"/>
                <a:gd name="T93" fmla="*/ 1223 h 1244"/>
                <a:gd name="T94" fmla="*/ 254 w 495"/>
                <a:gd name="T95" fmla="*/ 1240 h 1244"/>
                <a:gd name="T96" fmla="*/ 249 w 495"/>
                <a:gd name="T97" fmla="*/ 1244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5" h="1244">
                  <a:moveTo>
                    <a:pt x="249" y="1244"/>
                  </a:moveTo>
                  <a:lnTo>
                    <a:pt x="201" y="1203"/>
                  </a:lnTo>
                  <a:lnTo>
                    <a:pt x="150" y="1148"/>
                  </a:lnTo>
                  <a:lnTo>
                    <a:pt x="98" y="1080"/>
                  </a:lnTo>
                  <a:lnTo>
                    <a:pt x="53" y="1007"/>
                  </a:lnTo>
                  <a:lnTo>
                    <a:pt x="17" y="930"/>
                  </a:lnTo>
                  <a:lnTo>
                    <a:pt x="0" y="853"/>
                  </a:lnTo>
                  <a:lnTo>
                    <a:pt x="7" y="780"/>
                  </a:lnTo>
                  <a:lnTo>
                    <a:pt x="42" y="715"/>
                  </a:lnTo>
                  <a:lnTo>
                    <a:pt x="108" y="647"/>
                  </a:lnTo>
                  <a:lnTo>
                    <a:pt x="166" y="586"/>
                  </a:lnTo>
                  <a:lnTo>
                    <a:pt x="216" y="524"/>
                  </a:lnTo>
                  <a:lnTo>
                    <a:pt x="258" y="469"/>
                  </a:lnTo>
                  <a:lnTo>
                    <a:pt x="292" y="411"/>
                  </a:lnTo>
                  <a:lnTo>
                    <a:pt x="323" y="354"/>
                  </a:lnTo>
                  <a:lnTo>
                    <a:pt x="349" y="296"/>
                  </a:lnTo>
                  <a:lnTo>
                    <a:pt x="372" y="237"/>
                  </a:lnTo>
                  <a:lnTo>
                    <a:pt x="377" y="199"/>
                  </a:lnTo>
                  <a:lnTo>
                    <a:pt x="384" y="160"/>
                  </a:lnTo>
                  <a:lnTo>
                    <a:pt x="389" y="121"/>
                  </a:lnTo>
                  <a:lnTo>
                    <a:pt x="395" y="87"/>
                  </a:lnTo>
                  <a:lnTo>
                    <a:pt x="399" y="55"/>
                  </a:lnTo>
                  <a:lnTo>
                    <a:pt x="403" y="28"/>
                  </a:lnTo>
                  <a:lnTo>
                    <a:pt x="407" y="10"/>
                  </a:lnTo>
                  <a:lnTo>
                    <a:pt x="410" y="0"/>
                  </a:lnTo>
                  <a:lnTo>
                    <a:pt x="468" y="11"/>
                  </a:lnTo>
                  <a:lnTo>
                    <a:pt x="495" y="63"/>
                  </a:lnTo>
                  <a:lnTo>
                    <a:pt x="495" y="140"/>
                  </a:lnTo>
                  <a:lnTo>
                    <a:pt x="478" y="236"/>
                  </a:lnTo>
                  <a:lnTo>
                    <a:pt x="448" y="334"/>
                  </a:lnTo>
                  <a:lnTo>
                    <a:pt x="413" y="427"/>
                  </a:lnTo>
                  <a:lnTo>
                    <a:pt x="378" y="503"/>
                  </a:lnTo>
                  <a:lnTo>
                    <a:pt x="354" y="552"/>
                  </a:lnTo>
                  <a:lnTo>
                    <a:pt x="285" y="621"/>
                  </a:lnTo>
                  <a:lnTo>
                    <a:pt x="231" y="680"/>
                  </a:lnTo>
                  <a:lnTo>
                    <a:pt x="191" y="732"/>
                  </a:lnTo>
                  <a:lnTo>
                    <a:pt x="168" y="784"/>
                  </a:lnTo>
                  <a:lnTo>
                    <a:pt x="160" y="836"/>
                  </a:lnTo>
                  <a:lnTo>
                    <a:pt x="168" y="895"/>
                  </a:lnTo>
                  <a:lnTo>
                    <a:pt x="194" y="966"/>
                  </a:lnTo>
                  <a:lnTo>
                    <a:pt x="237" y="1054"/>
                  </a:lnTo>
                  <a:lnTo>
                    <a:pt x="237" y="1064"/>
                  </a:lnTo>
                  <a:lnTo>
                    <a:pt x="241" y="1090"/>
                  </a:lnTo>
                  <a:lnTo>
                    <a:pt x="245" y="1122"/>
                  </a:lnTo>
                  <a:lnTo>
                    <a:pt x="250" y="1159"/>
                  </a:lnTo>
                  <a:lnTo>
                    <a:pt x="253" y="1193"/>
                  </a:lnTo>
                  <a:lnTo>
                    <a:pt x="255" y="1223"/>
                  </a:lnTo>
                  <a:lnTo>
                    <a:pt x="254" y="1240"/>
                  </a:lnTo>
                  <a:lnTo>
                    <a:pt x="249" y="1244"/>
                  </a:lnTo>
                  <a:close/>
                </a:path>
              </a:pathLst>
            </a:custGeom>
            <a:solidFill>
              <a:srgbClr val="26DE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65" name="Freeform 145"/>
            <p:cNvSpPr>
              <a:spLocks/>
            </p:cNvSpPr>
            <p:nvPr/>
          </p:nvSpPr>
          <p:spPr bwMode="auto">
            <a:xfrm>
              <a:off x="3659" y="3333"/>
              <a:ext cx="105" cy="248"/>
            </a:xfrm>
            <a:custGeom>
              <a:avLst/>
              <a:gdLst>
                <a:gd name="T0" fmla="*/ 85 w 423"/>
                <a:gd name="T1" fmla="*/ 991 h 991"/>
                <a:gd name="T2" fmla="*/ 51 w 423"/>
                <a:gd name="T3" fmla="*/ 970 h 991"/>
                <a:gd name="T4" fmla="*/ 28 w 423"/>
                <a:gd name="T5" fmla="*/ 938 h 991"/>
                <a:gd name="T6" fmla="*/ 12 w 423"/>
                <a:gd name="T7" fmla="*/ 896 h 991"/>
                <a:gd name="T8" fmla="*/ 3 w 423"/>
                <a:gd name="T9" fmla="*/ 851 h 991"/>
                <a:gd name="T10" fmla="*/ 0 w 423"/>
                <a:gd name="T11" fmla="*/ 803 h 991"/>
                <a:gd name="T12" fmla="*/ 5 w 423"/>
                <a:gd name="T13" fmla="*/ 761 h 991"/>
                <a:gd name="T14" fmla="*/ 15 w 423"/>
                <a:gd name="T15" fmla="*/ 726 h 991"/>
                <a:gd name="T16" fmla="*/ 33 w 423"/>
                <a:gd name="T17" fmla="*/ 704 h 991"/>
                <a:gd name="T18" fmla="*/ 104 w 423"/>
                <a:gd name="T19" fmla="*/ 622 h 991"/>
                <a:gd name="T20" fmla="*/ 163 w 423"/>
                <a:gd name="T21" fmla="*/ 545 h 991"/>
                <a:gd name="T22" fmla="*/ 212 w 423"/>
                <a:gd name="T23" fmla="*/ 468 h 991"/>
                <a:gd name="T24" fmla="*/ 251 w 423"/>
                <a:gd name="T25" fmla="*/ 390 h 991"/>
                <a:gd name="T26" fmla="*/ 281 w 423"/>
                <a:gd name="T27" fmla="*/ 306 h 991"/>
                <a:gd name="T28" fmla="*/ 305 w 423"/>
                <a:gd name="T29" fmla="*/ 217 h 991"/>
                <a:gd name="T30" fmla="*/ 323 w 423"/>
                <a:gd name="T31" fmla="*/ 117 h 991"/>
                <a:gd name="T32" fmla="*/ 337 w 423"/>
                <a:gd name="T33" fmla="*/ 8 h 991"/>
                <a:gd name="T34" fmla="*/ 339 w 423"/>
                <a:gd name="T35" fmla="*/ 3 h 991"/>
                <a:gd name="T36" fmla="*/ 342 w 423"/>
                <a:gd name="T37" fmla="*/ 0 h 991"/>
                <a:gd name="T38" fmla="*/ 349 w 423"/>
                <a:gd name="T39" fmla="*/ 0 h 991"/>
                <a:gd name="T40" fmla="*/ 359 w 423"/>
                <a:gd name="T41" fmla="*/ 0 h 991"/>
                <a:gd name="T42" fmla="*/ 404 w 423"/>
                <a:gd name="T43" fmla="*/ 61 h 991"/>
                <a:gd name="T44" fmla="*/ 423 w 423"/>
                <a:gd name="T45" fmla="*/ 124 h 991"/>
                <a:gd name="T46" fmla="*/ 423 w 423"/>
                <a:gd name="T47" fmla="*/ 183 h 991"/>
                <a:gd name="T48" fmla="*/ 408 w 423"/>
                <a:gd name="T49" fmla="*/ 245 h 991"/>
                <a:gd name="T50" fmla="*/ 382 w 423"/>
                <a:gd name="T51" fmla="*/ 306 h 991"/>
                <a:gd name="T52" fmla="*/ 354 w 423"/>
                <a:gd name="T53" fmla="*/ 371 h 991"/>
                <a:gd name="T54" fmla="*/ 328 w 423"/>
                <a:gd name="T55" fmla="*/ 439 h 991"/>
                <a:gd name="T56" fmla="*/ 310 w 423"/>
                <a:gd name="T57" fmla="*/ 513 h 991"/>
                <a:gd name="T58" fmla="*/ 312 w 423"/>
                <a:gd name="T59" fmla="*/ 533 h 991"/>
                <a:gd name="T60" fmla="*/ 315 w 423"/>
                <a:gd name="T61" fmla="*/ 555 h 991"/>
                <a:gd name="T62" fmla="*/ 317 w 423"/>
                <a:gd name="T63" fmla="*/ 576 h 991"/>
                <a:gd name="T64" fmla="*/ 321 w 423"/>
                <a:gd name="T65" fmla="*/ 597 h 991"/>
                <a:gd name="T66" fmla="*/ 324 w 423"/>
                <a:gd name="T67" fmla="*/ 617 h 991"/>
                <a:gd name="T68" fmla="*/ 330 w 423"/>
                <a:gd name="T69" fmla="*/ 640 h 991"/>
                <a:gd name="T70" fmla="*/ 335 w 423"/>
                <a:gd name="T71" fmla="*/ 662 h 991"/>
                <a:gd name="T72" fmla="*/ 344 w 423"/>
                <a:gd name="T73" fmla="*/ 688 h 991"/>
                <a:gd name="T74" fmla="*/ 310 w 423"/>
                <a:gd name="T75" fmla="*/ 724 h 991"/>
                <a:gd name="T76" fmla="*/ 278 w 423"/>
                <a:gd name="T77" fmla="*/ 759 h 991"/>
                <a:gd name="T78" fmla="*/ 246 w 423"/>
                <a:gd name="T79" fmla="*/ 793 h 991"/>
                <a:gd name="T80" fmla="*/ 215 w 423"/>
                <a:gd name="T81" fmla="*/ 829 h 991"/>
                <a:gd name="T82" fmla="*/ 185 w 423"/>
                <a:gd name="T83" fmla="*/ 864 h 991"/>
                <a:gd name="T84" fmla="*/ 155 w 423"/>
                <a:gd name="T85" fmla="*/ 903 h 991"/>
                <a:gd name="T86" fmla="*/ 128 w 423"/>
                <a:gd name="T87" fmla="*/ 944 h 991"/>
                <a:gd name="T88" fmla="*/ 104 w 423"/>
                <a:gd name="T89" fmla="*/ 991 h 991"/>
                <a:gd name="T90" fmla="*/ 92 w 423"/>
                <a:gd name="T91" fmla="*/ 991 h 991"/>
                <a:gd name="T92" fmla="*/ 85 w 423"/>
                <a:gd name="T93" fmla="*/ 991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3" h="991">
                  <a:moveTo>
                    <a:pt x="85" y="991"/>
                  </a:moveTo>
                  <a:lnTo>
                    <a:pt x="51" y="970"/>
                  </a:lnTo>
                  <a:lnTo>
                    <a:pt x="28" y="938"/>
                  </a:lnTo>
                  <a:lnTo>
                    <a:pt x="12" y="896"/>
                  </a:lnTo>
                  <a:lnTo>
                    <a:pt x="3" y="851"/>
                  </a:lnTo>
                  <a:lnTo>
                    <a:pt x="0" y="803"/>
                  </a:lnTo>
                  <a:lnTo>
                    <a:pt x="5" y="761"/>
                  </a:lnTo>
                  <a:lnTo>
                    <a:pt x="15" y="726"/>
                  </a:lnTo>
                  <a:lnTo>
                    <a:pt x="33" y="704"/>
                  </a:lnTo>
                  <a:lnTo>
                    <a:pt x="104" y="622"/>
                  </a:lnTo>
                  <a:lnTo>
                    <a:pt x="163" y="545"/>
                  </a:lnTo>
                  <a:lnTo>
                    <a:pt x="212" y="468"/>
                  </a:lnTo>
                  <a:lnTo>
                    <a:pt x="251" y="390"/>
                  </a:lnTo>
                  <a:lnTo>
                    <a:pt x="281" y="306"/>
                  </a:lnTo>
                  <a:lnTo>
                    <a:pt x="305" y="217"/>
                  </a:lnTo>
                  <a:lnTo>
                    <a:pt x="323" y="117"/>
                  </a:lnTo>
                  <a:lnTo>
                    <a:pt x="337" y="8"/>
                  </a:lnTo>
                  <a:lnTo>
                    <a:pt x="339" y="3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9" y="0"/>
                  </a:lnTo>
                  <a:lnTo>
                    <a:pt x="404" y="61"/>
                  </a:lnTo>
                  <a:lnTo>
                    <a:pt x="423" y="124"/>
                  </a:lnTo>
                  <a:lnTo>
                    <a:pt x="423" y="183"/>
                  </a:lnTo>
                  <a:lnTo>
                    <a:pt x="408" y="245"/>
                  </a:lnTo>
                  <a:lnTo>
                    <a:pt x="382" y="306"/>
                  </a:lnTo>
                  <a:lnTo>
                    <a:pt x="354" y="371"/>
                  </a:lnTo>
                  <a:lnTo>
                    <a:pt x="328" y="439"/>
                  </a:lnTo>
                  <a:lnTo>
                    <a:pt x="310" y="513"/>
                  </a:lnTo>
                  <a:lnTo>
                    <a:pt x="312" y="533"/>
                  </a:lnTo>
                  <a:lnTo>
                    <a:pt x="315" y="555"/>
                  </a:lnTo>
                  <a:lnTo>
                    <a:pt x="317" y="576"/>
                  </a:lnTo>
                  <a:lnTo>
                    <a:pt x="321" y="597"/>
                  </a:lnTo>
                  <a:lnTo>
                    <a:pt x="324" y="617"/>
                  </a:lnTo>
                  <a:lnTo>
                    <a:pt x="330" y="640"/>
                  </a:lnTo>
                  <a:lnTo>
                    <a:pt x="335" y="662"/>
                  </a:lnTo>
                  <a:lnTo>
                    <a:pt x="344" y="688"/>
                  </a:lnTo>
                  <a:lnTo>
                    <a:pt x="310" y="724"/>
                  </a:lnTo>
                  <a:lnTo>
                    <a:pt x="278" y="759"/>
                  </a:lnTo>
                  <a:lnTo>
                    <a:pt x="246" y="793"/>
                  </a:lnTo>
                  <a:lnTo>
                    <a:pt x="215" y="829"/>
                  </a:lnTo>
                  <a:lnTo>
                    <a:pt x="185" y="864"/>
                  </a:lnTo>
                  <a:lnTo>
                    <a:pt x="155" y="903"/>
                  </a:lnTo>
                  <a:lnTo>
                    <a:pt x="128" y="944"/>
                  </a:lnTo>
                  <a:lnTo>
                    <a:pt x="104" y="991"/>
                  </a:lnTo>
                  <a:lnTo>
                    <a:pt x="92" y="991"/>
                  </a:lnTo>
                  <a:lnTo>
                    <a:pt x="85" y="991"/>
                  </a:lnTo>
                  <a:close/>
                </a:path>
              </a:pathLst>
            </a:custGeom>
            <a:solidFill>
              <a:srgbClr val="26DE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66" name="Freeform 146"/>
            <p:cNvSpPr>
              <a:spLocks/>
            </p:cNvSpPr>
            <p:nvPr/>
          </p:nvSpPr>
          <p:spPr bwMode="auto">
            <a:xfrm>
              <a:off x="4139" y="3435"/>
              <a:ext cx="221" cy="49"/>
            </a:xfrm>
            <a:custGeom>
              <a:avLst/>
              <a:gdLst>
                <a:gd name="T0" fmla="*/ 874 w 882"/>
                <a:gd name="T1" fmla="*/ 196 h 196"/>
                <a:gd name="T2" fmla="*/ 841 w 882"/>
                <a:gd name="T3" fmla="*/ 183 h 196"/>
                <a:gd name="T4" fmla="*/ 811 w 882"/>
                <a:gd name="T5" fmla="*/ 177 h 196"/>
                <a:gd name="T6" fmla="*/ 781 w 882"/>
                <a:gd name="T7" fmla="*/ 171 h 196"/>
                <a:gd name="T8" fmla="*/ 752 w 882"/>
                <a:gd name="T9" fmla="*/ 171 h 196"/>
                <a:gd name="T10" fmla="*/ 723 w 882"/>
                <a:gd name="T11" fmla="*/ 170 h 196"/>
                <a:gd name="T12" fmla="*/ 695 w 882"/>
                <a:gd name="T13" fmla="*/ 170 h 196"/>
                <a:gd name="T14" fmla="*/ 665 w 882"/>
                <a:gd name="T15" fmla="*/ 169 h 196"/>
                <a:gd name="T16" fmla="*/ 637 w 882"/>
                <a:gd name="T17" fmla="*/ 166 h 196"/>
                <a:gd name="T18" fmla="*/ 584 w 882"/>
                <a:gd name="T19" fmla="*/ 149 h 196"/>
                <a:gd name="T20" fmla="*/ 543 w 882"/>
                <a:gd name="T21" fmla="*/ 137 h 196"/>
                <a:gd name="T22" fmla="*/ 509 w 882"/>
                <a:gd name="T23" fmla="*/ 130 h 196"/>
                <a:gd name="T24" fmla="*/ 478 w 882"/>
                <a:gd name="T25" fmla="*/ 131 h 196"/>
                <a:gd name="T26" fmla="*/ 446 w 882"/>
                <a:gd name="T27" fmla="*/ 135 h 196"/>
                <a:gd name="T28" fmla="*/ 414 w 882"/>
                <a:gd name="T29" fmla="*/ 147 h 196"/>
                <a:gd name="T30" fmla="*/ 375 w 882"/>
                <a:gd name="T31" fmla="*/ 166 h 196"/>
                <a:gd name="T32" fmla="*/ 330 w 882"/>
                <a:gd name="T33" fmla="*/ 192 h 196"/>
                <a:gd name="T34" fmla="*/ 289 w 882"/>
                <a:gd name="T35" fmla="*/ 194 h 196"/>
                <a:gd name="T36" fmla="*/ 243 w 882"/>
                <a:gd name="T37" fmla="*/ 191 h 196"/>
                <a:gd name="T38" fmla="*/ 192 w 882"/>
                <a:gd name="T39" fmla="*/ 183 h 196"/>
                <a:gd name="T40" fmla="*/ 142 w 882"/>
                <a:gd name="T41" fmla="*/ 173 h 196"/>
                <a:gd name="T42" fmla="*/ 93 w 882"/>
                <a:gd name="T43" fmla="*/ 155 h 196"/>
                <a:gd name="T44" fmla="*/ 51 w 882"/>
                <a:gd name="T45" fmla="*/ 134 h 196"/>
                <a:gd name="T46" fmla="*/ 19 w 882"/>
                <a:gd name="T47" fmla="*/ 109 h 196"/>
                <a:gd name="T48" fmla="*/ 0 w 882"/>
                <a:gd name="T49" fmla="*/ 79 h 196"/>
                <a:gd name="T50" fmla="*/ 42 w 882"/>
                <a:gd name="T51" fmla="*/ 65 h 196"/>
                <a:gd name="T52" fmla="*/ 84 w 882"/>
                <a:gd name="T53" fmla="*/ 51 h 196"/>
                <a:gd name="T54" fmla="*/ 124 w 882"/>
                <a:gd name="T55" fmla="*/ 37 h 196"/>
                <a:gd name="T56" fmla="*/ 165 w 882"/>
                <a:gd name="T57" fmla="*/ 25 h 196"/>
                <a:gd name="T58" fmla="*/ 205 w 882"/>
                <a:gd name="T59" fmla="*/ 12 h 196"/>
                <a:gd name="T60" fmla="*/ 248 w 882"/>
                <a:gd name="T61" fmla="*/ 4 h 196"/>
                <a:gd name="T62" fmla="*/ 295 w 882"/>
                <a:gd name="T63" fmla="*/ 0 h 196"/>
                <a:gd name="T64" fmla="*/ 345 w 882"/>
                <a:gd name="T65" fmla="*/ 2 h 196"/>
                <a:gd name="T66" fmla="*/ 395 w 882"/>
                <a:gd name="T67" fmla="*/ 22 h 196"/>
                <a:gd name="T68" fmla="*/ 445 w 882"/>
                <a:gd name="T69" fmla="*/ 40 h 196"/>
                <a:gd name="T70" fmla="*/ 495 w 882"/>
                <a:gd name="T71" fmla="*/ 54 h 196"/>
                <a:gd name="T72" fmla="*/ 545 w 882"/>
                <a:gd name="T73" fmla="*/ 66 h 196"/>
                <a:gd name="T74" fmla="*/ 595 w 882"/>
                <a:gd name="T75" fmla="*/ 74 h 196"/>
                <a:gd name="T76" fmla="*/ 648 w 882"/>
                <a:gd name="T77" fmla="*/ 82 h 196"/>
                <a:gd name="T78" fmla="*/ 704 w 882"/>
                <a:gd name="T79" fmla="*/ 86 h 196"/>
                <a:gd name="T80" fmla="*/ 765 w 882"/>
                <a:gd name="T81" fmla="*/ 91 h 196"/>
                <a:gd name="T82" fmla="*/ 781 w 882"/>
                <a:gd name="T83" fmla="*/ 95 h 196"/>
                <a:gd name="T84" fmla="*/ 797 w 882"/>
                <a:gd name="T85" fmla="*/ 102 h 196"/>
                <a:gd name="T86" fmla="*/ 813 w 882"/>
                <a:gd name="T87" fmla="*/ 110 h 196"/>
                <a:gd name="T88" fmla="*/ 828 w 882"/>
                <a:gd name="T89" fmla="*/ 122 h 196"/>
                <a:gd name="T90" fmla="*/ 842 w 882"/>
                <a:gd name="T91" fmla="*/ 134 h 196"/>
                <a:gd name="T92" fmla="*/ 856 w 882"/>
                <a:gd name="T93" fmla="*/ 150 h 196"/>
                <a:gd name="T94" fmla="*/ 869 w 882"/>
                <a:gd name="T95" fmla="*/ 167 h 196"/>
                <a:gd name="T96" fmla="*/ 882 w 882"/>
                <a:gd name="T97" fmla="*/ 188 h 196"/>
                <a:gd name="T98" fmla="*/ 878 w 882"/>
                <a:gd name="T99" fmla="*/ 192 h 196"/>
                <a:gd name="T100" fmla="*/ 874 w 882"/>
                <a:gd name="T101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82" h="196">
                  <a:moveTo>
                    <a:pt x="874" y="196"/>
                  </a:moveTo>
                  <a:lnTo>
                    <a:pt x="841" y="183"/>
                  </a:lnTo>
                  <a:lnTo>
                    <a:pt x="811" y="177"/>
                  </a:lnTo>
                  <a:lnTo>
                    <a:pt x="781" y="171"/>
                  </a:lnTo>
                  <a:lnTo>
                    <a:pt x="752" y="171"/>
                  </a:lnTo>
                  <a:lnTo>
                    <a:pt x="723" y="170"/>
                  </a:lnTo>
                  <a:lnTo>
                    <a:pt x="695" y="170"/>
                  </a:lnTo>
                  <a:lnTo>
                    <a:pt x="665" y="169"/>
                  </a:lnTo>
                  <a:lnTo>
                    <a:pt x="637" y="166"/>
                  </a:lnTo>
                  <a:lnTo>
                    <a:pt x="584" y="149"/>
                  </a:lnTo>
                  <a:lnTo>
                    <a:pt x="543" y="137"/>
                  </a:lnTo>
                  <a:lnTo>
                    <a:pt x="509" y="130"/>
                  </a:lnTo>
                  <a:lnTo>
                    <a:pt x="478" y="131"/>
                  </a:lnTo>
                  <a:lnTo>
                    <a:pt x="446" y="135"/>
                  </a:lnTo>
                  <a:lnTo>
                    <a:pt x="414" y="147"/>
                  </a:lnTo>
                  <a:lnTo>
                    <a:pt x="375" y="166"/>
                  </a:lnTo>
                  <a:lnTo>
                    <a:pt x="330" y="192"/>
                  </a:lnTo>
                  <a:lnTo>
                    <a:pt x="289" y="194"/>
                  </a:lnTo>
                  <a:lnTo>
                    <a:pt x="243" y="191"/>
                  </a:lnTo>
                  <a:lnTo>
                    <a:pt x="192" y="183"/>
                  </a:lnTo>
                  <a:lnTo>
                    <a:pt x="142" y="173"/>
                  </a:lnTo>
                  <a:lnTo>
                    <a:pt x="93" y="155"/>
                  </a:lnTo>
                  <a:lnTo>
                    <a:pt x="51" y="134"/>
                  </a:lnTo>
                  <a:lnTo>
                    <a:pt x="19" y="109"/>
                  </a:lnTo>
                  <a:lnTo>
                    <a:pt x="0" y="79"/>
                  </a:lnTo>
                  <a:lnTo>
                    <a:pt x="42" y="65"/>
                  </a:lnTo>
                  <a:lnTo>
                    <a:pt x="84" y="51"/>
                  </a:lnTo>
                  <a:lnTo>
                    <a:pt x="124" y="37"/>
                  </a:lnTo>
                  <a:lnTo>
                    <a:pt x="165" y="25"/>
                  </a:lnTo>
                  <a:lnTo>
                    <a:pt x="205" y="12"/>
                  </a:lnTo>
                  <a:lnTo>
                    <a:pt x="248" y="4"/>
                  </a:lnTo>
                  <a:lnTo>
                    <a:pt x="295" y="0"/>
                  </a:lnTo>
                  <a:lnTo>
                    <a:pt x="345" y="2"/>
                  </a:lnTo>
                  <a:lnTo>
                    <a:pt x="395" y="22"/>
                  </a:lnTo>
                  <a:lnTo>
                    <a:pt x="445" y="40"/>
                  </a:lnTo>
                  <a:lnTo>
                    <a:pt x="495" y="54"/>
                  </a:lnTo>
                  <a:lnTo>
                    <a:pt x="545" y="66"/>
                  </a:lnTo>
                  <a:lnTo>
                    <a:pt x="595" y="74"/>
                  </a:lnTo>
                  <a:lnTo>
                    <a:pt x="648" y="82"/>
                  </a:lnTo>
                  <a:lnTo>
                    <a:pt x="704" y="86"/>
                  </a:lnTo>
                  <a:lnTo>
                    <a:pt x="765" y="91"/>
                  </a:lnTo>
                  <a:lnTo>
                    <a:pt x="781" y="95"/>
                  </a:lnTo>
                  <a:lnTo>
                    <a:pt x="797" y="102"/>
                  </a:lnTo>
                  <a:lnTo>
                    <a:pt x="813" y="110"/>
                  </a:lnTo>
                  <a:lnTo>
                    <a:pt x="828" y="122"/>
                  </a:lnTo>
                  <a:lnTo>
                    <a:pt x="842" y="134"/>
                  </a:lnTo>
                  <a:lnTo>
                    <a:pt x="856" y="150"/>
                  </a:lnTo>
                  <a:lnTo>
                    <a:pt x="869" y="167"/>
                  </a:lnTo>
                  <a:lnTo>
                    <a:pt x="882" y="188"/>
                  </a:lnTo>
                  <a:lnTo>
                    <a:pt x="878" y="192"/>
                  </a:lnTo>
                  <a:lnTo>
                    <a:pt x="874" y="196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67" name="Freeform 147"/>
            <p:cNvSpPr>
              <a:spLocks/>
            </p:cNvSpPr>
            <p:nvPr/>
          </p:nvSpPr>
          <p:spPr bwMode="auto">
            <a:xfrm>
              <a:off x="4017" y="3351"/>
              <a:ext cx="346" cy="111"/>
            </a:xfrm>
            <a:custGeom>
              <a:avLst/>
              <a:gdLst>
                <a:gd name="T0" fmla="*/ 1366 w 1387"/>
                <a:gd name="T1" fmla="*/ 441 h 441"/>
                <a:gd name="T2" fmla="*/ 1325 w 1387"/>
                <a:gd name="T3" fmla="*/ 378 h 441"/>
                <a:gd name="T4" fmla="*/ 1288 w 1387"/>
                <a:gd name="T5" fmla="*/ 339 h 441"/>
                <a:gd name="T6" fmla="*/ 1252 w 1387"/>
                <a:gd name="T7" fmla="*/ 319 h 441"/>
                <a:gd name="T8" fmla="*/ 1216 w 1387"/>
                <a:gd name="T9" fmla="*/ 312 h 441"/>
                <a:gd name="T10" fmla="*/ 1176 w 1387"/>
                <a:gd name="T11" fmla="*/ 308 h 441"/>
                <a:gd name="T12" fmla="*/ 1137 w 1387"/>
                <a:gd name="T13" fmla="*/ 304 h 441"/>
                <a:gd name="T14" fmla="*/ 1093 w 1387"/>
                <a:gd name="T15" fmla="*/ 291 h 441"/>
                <a:gd name="T16" fmla="*/ 1047 w 1387"/>
                <a:gd name="T17" fmla="*/ 266 h 441"/>
                <a:gd name="T18" fmla="*/ 1012 w 1387"/>
                <a:gd name="T19" fmla="*/ 233 h 441"/>
                <a:gd name="T20" fmla="*/ 987 w 1387"/>
                <a:gd name="T21" fmla="*/ 209 h 441"/>
                <a:gd name="T22" fmla="*/ 965 w 1387"/>
                <a:gd name="T23" fmla="*/ 191 h 441"/>
                <a:gd name="T24" fmla="*/ 946 w 1387"/>
                <a:gd name="T25" fmla="*/ 182 h 441"/>
                <a:gd name="T26" fmla="*/ 924 w 1387"/>
                <a:gd name="T27" fmla="*/ 175 h 441"/>
                <a:gd name="T28" fmla="*/ 899 w 1387"/>
                <a:gd name="T29" fmla="*/ 173 h 441"/>
                <a:gd name="T30" fmla="*/ 866 w 1387"/>
                <a:gd name="T31" fmla="*/ 170 h 441"/>
                <a:gd name="T32" fmla="*/ 826 w 1387"/>
                <a:gd name="T33" fmla="*/ 169 h 441"/>
                <a:gd name="T34" fmla="*/ 749 w 1387"/>
                <a:gd name="T35" fmla="*/ 129 h 441"/>
                <a:gd name="T36" fmla="*/ 687 w 1387"/>
                <a:gd name="T37" fmla="*/ 102 h 441"/>
                <a:gd name="T38" fmla="*/ 634 w 1387"/>
                <a:gd name="T39" fmla="*/ 88 h 441"/>
                <a:gd name="T40" fmla="*/ 586 w 1387"/>
                <a:gd name="T41" fmla="*/ 85 h 441"/>
                <a:gd name="T42" fmla="*/ 538 w 1387"/>
                <a:gd name="T43" fmla="*/ 92 h 441"/>
                <a:gd name="T44" fmla="*/ 485 w 1387"/>
                <a:gd name="T45" fmla="*/ 111 h 441"/>
                <a:gd name="T46" fmla="*/ 424 w 1387"/>
                <a:gd name="T47" fmla="*/ 141 h 441"/>
                <a:gd name="T48" fmla="*/ 349 w 1387"/>
                <a:gd name="T49" fmla="*/ 181 h 441"/>
                <a:gd name="T50" fmla="*/ 315 w 1387"/>
                <a:gd name="T51" fmla="*/ 189 h 441"/>
                <a:gd name="T52" fmla="*/ 271 w 1387"/>
                <a:gd name="T53" fmla="*/ 199 h 441"/>
                <a:gd name="T54" fmla="*/ 218 w 1387"/>
                <a:gd name="T55" fmla="*/ 210 h 441"/>
                <a:gd name="T56" fmla="*/ 166 w 1387"/>
                <a:gd name="T57" fmla="*/ 221 h 441"/>
                <a:gd name="T58" fmla="*/ 112 w 1387"/>
                <a:gd name="T59" fmla="*/ 225 h 441"/>
                <a:gd name="T60" fmla="*/ 65 w 1387"/>
                <a:gd name="T61" fmla="*/ 223 h 441"/>
                <a:gd name="T62" fmla="*/ 25 w 1387"/>
                <a:gd name="T63" fmla="*/ 214 h 441"/>
                <a:gd name="T64" fmla="*/ 0 w 1387"/>
                <a:gd name="T65" fmla="*/ 197 h 441"/>
                <a:gd name="T66" fmla="*/ 26 w 1387"/>
                <a:gd name="T67" fmla="*/ 170 h 441"/>
                <a:gd name="T68" fmla="*/ 57 w 1387"/>
                <a:gd name="T69" fmla="*/ 147 h 441"/>
                <a:gd name="T70" fmla="*/ 91 w 1387"/>
                <a:gd name="T71" fmla="*/ 127 h 441"/>
                <a:gd name="T72" fmla="*/ 130 w 1387"/>
                <a:gd name="T73" fmla="*/ 111 h 441"/>
                <a:gd name="T74" fmla="*/ 168 w 1387"/>
                <a:gd name="T75" fmla="*/ 100 h 441"/>
                <a:gd name="T76" fmla="*/ 208 w 1387"/>
                <a:gd name="T77" fmla="*/ 94 h 441"/>
                <a:gd name="T78" fmla="*/ 247 w 1387"/>
                <a:gd name="T79" fmla="*/ 93 h 441"/>
                <a:gd name="T80" fmla="*/ 285 w 1387"/>
                <a:gd name="T81" fmla="*/ 100 h 441"/>
                <a:gd name="T82" fmla="*/ 361 w 1387"/>
                <a:gd name="T83" fmla="*/ 81 h 441"/>
                <a:gd name="T84" fmla="*/ 435 w 1387"/>
                <a:gd name="T85" fmla="*/ 57 h 441"/>
                <a:gd name="T86" fmla="*/ 508 w 1387"/>
                <a:gd name="T87" fmla="*/ 32 h 441"/>
                <a:gd name="T88" fmla="*/ 581 w 1387"/>
                <a:gd name="T89" fmla="*/ 12 h 441"/>
                <a:gd name="T90" fmla="*/ 653 w 1387"/>
                <a:gd name="T91" fmla="*/ 0 h 441"/>
                <a:gd name="T92" fmla="*/ 726 w 1387"/>
                <a:gd name="T93" fmla="*/ 4 h 441"/>
                <a:gd name="T94" fmla="*/ 801 w 1387"/>
                <a:gd name="T95" fmla="*/ 28 h 441"/>
                <a:gd name="T96" fmla="*/ 878 w 1387"/>
                <a:gd name="T97" fmla="*/ 80 h 441"/>
                <a:gd name="T98" fmla="*/ 919 w 1387"/>
                <a:gd name="T99" fmla="*/ 89 h 441"/>
                <a:gd name="T100" fmla="*/ 994 w 1387"/>
                <a:gd name="T101" fmla="*/ 110 h 441"/>
                <a:gd name="T102" fmla="*/ 1088 w 1387"/>
                <a:gd name="T103" fmla="*/ 139 h 441"/>
                <a:gd name="T104" fmla="*/ 1188 w 1387"/>
                <a:gd name="T105" fmla="*/ 181 h 441"/>
                <a:gd name="T106" fmla="*/ 1278 w 1387"/>
                <a:gd name="T107" fmla="*/ 229 h 441"/>
                <a:gd name="T108" fmla="*/ 1350 w 1387"/>
                <a:gd name="T109" fmla="*/ 288 h 441"/>
                <a:gd name="T110" fmla="*/ 1387 w 1387"/>
                <a:gd name="T111" fmla="*/ 358 h 441"/>
                <a:gd name="T112" fmla="*/ 1378 w 1387"/>
                <a:gd name="T113" fmla="*/ 437 h 441"/>
                <a:gd name="T114" fmla="*/ 1371 w 1387"/>
                <a:gd name="T115" fmla="*/ 439 h 441"/>
                <a:gd name="T116" fmla="*/ 1366 w 1387"/>
                <a:gd name="T117" fmla="*/ 4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87" h="441">
                  <a:moveTo>
                    <a:pt x="1366" y="441"/>
                  </a:moveTo>
                  <a:lnTo>
                    <a:pt x="1325" y="378"/>
                  </a:lnTo>
                  <a:lnTo>
                    <a:pt x="1288" y="339"/>
                  </a:lnTo>
                  <a:lnTo>
                    <a:pt x="1252" y="319"/>
                  </a:lnTo>
                  <a:lnTo>
                    <a:pt x="1216" y="312"/>
                  </a:lnTo>
                  <a:lnTo>
                    <a:pt x="1176" y="308"/>
                  </a:lnTo>
                  <a:lnTo>
                    <a:pt x="1137" y="304"/>
                  </a:lnTo>
                  <a:lnTo>
                    <a:pt x="1093" y="291"/>
                  </a:lnTo>
                  <a:lnTo>
                    <a:pt x="1047" y="266"/>
                  </a:lnTo>
                  <a:lnTo>
                    <a:pt x="1012" y="233"/>
                  </a:lnTo>
                  <a:lnTo>
                    <a:pt x="987" y="209"/>
                  </a:lnTo>
                  <a:lnTo>
                    <a:pt x="965" y="191"/>
                  </a:lnTo>
                  <a:lnTo>
                    <a:pt x="946" y="182"/>
                  </a:lnTo>
                  <a:lnTo>
                    <a:pt x="924" y="175"/>
                  </a:lnTo>
                  <a:lnTo>
                    <a:pt x="899" y="173"/>
                  </a:lnTo>
                  <a:lnTo>
                    <a:pt x="866" y="170"/>
                  </a:lnTo>
                  <a:lnTo>
                    <a:pt x="826" y="169"/>
                  </a:lnTo>
                  <a:lnTo>
                    <a:pt x="749" y="129"/>
                  </a:lnTo>
                  <a:lnTo>
                    <a:pt x="687" y="102"/>
                  </a:lnTo>
                  <a:lnTo>
                    <a:pt x="634" y="88"/>
                  </a:lnTo>
                  <a:lnTo>
                    <a:pt x="586" y="85"/>
                  </a:lnTo>
                  <a:lnTo>
                    <a:pt x="538" y="92"/>
                  </a:lnTo>
                  <a:lnTo>
                    <a:pt x="485" y="111"/>
                  </a:lnTo>
                  <a:lnTo>
                    <a:pt x="424" y="141"/>
                  </a:lnTo>
                  <a:lnTo>
                    <a:pt x="349" y="181"/>
                  </a:lnTo>
                  <a:lnTo>
                    <a:pt x="315" y="189"/>
                  </a:lnTo>
                  <a:lnTo>
                    <a:pt x="271" y="199"/>
                  </a:lnTo>
                  <a:lnTo>
                    <a:pt x="218" y="210"/>
                  </a:lnTo>
                  <a:lnTo>
                    <a:pt x="166" y="221"/>
                  </a:lnTo>
                  <a:lnTo>
                    <a:pt x="112" y="225"/>
                  </a:lnTo>
                  <a:lnTo>
                    <a:pt x="65" y="223"/>
                  </a:lnTo>
                  <a:lnTo>
                    <a:pt x="25" y="214"/>
                  </a:lnTo>
                  <a:lnTo>
                    <a:pt x="0" y="197"/>
                  </a:lnTo>
                  <a:lnTo>
                    <a:pt x="26" y="170"/>
                  </a:lnTo>
                  <a:lnTo>
                    <a:pt x="57" y="147"/>
                  </a:lnTo>
                  <a:lnTo>
                    <a:pt x="91" y="127"/>
                  </a:lnTo>
                  <a:lnTo>
                    <a:pt x="130" y="111"/>
                  </a:lnTo>
                  <a:lnTo>
                    <a:pt x="168" y="100"/>
                  </a:lnTo>
                  <a:lnTo>
                    <a:pt x="208" y="94"/>
                  </a:lnTo>
                  <a:lnTo>
                    <a:pt x="247" y="93"/>
                  </a:lnTo>
                  <a:lnTo>
                    <a:pt x="285" y="100"/>
                  </a:lnTo>
                  <a:lnTo>
                    <a:pt x="361" y="81"/>
                  </a:lnTo>
                  <a:lnTo>
                    <a:pt x="435" y="57"/>
                  </a:lnTo>
                  <a:lnTo>
                    <a:pt x="508" y="32"/>
                  </a:lnTo>
                  <a:lnTo>
                    <a:pt x="581" y="12"/>
                  </a:lnTo>
                  <a:lnTo>
                    <a:pt x="653" y="0"/>
                  </a:lnTo>
                  <a:lnTo>
                    <a:pt x="726" y="4"/>
                  </a:lnTo>
                  <a:lnTo>
                    <a:pt x="801" y="28"/>
                  </a:lnTo>
                  <a:lnTo>
                    <a:pt x="878" y="80"/>
                  </a:lnTo>
                  <a:lnTo>
                    <a:pt x="919" y="89"/>
                  </a:lnTo>
                  <a:lnTo>
                    <a:pt x="994" y="110"/>
                  </a:lnTo>
                  <a:lnTo>
                    <a:pt x="1088" y="139"/>
                  </a:lnTo>
                  <a:lnTo>
                    <a:pt x="1188" y="181"/>
                  </a:lnTo>
                  <a:lnTo>
                    <a:pt x="1278" y="229"/>
                  </a:lnTo>
                  <a:lnTo>
                    <a:pt x="1350" y="288"/>
                  </a:lnTo>
                  <a:lnTo>
                    <a:pt x="1387" y="358"/>
                  </a:lnTo>
                  <a:lnTo>
                    <a:pt x="1378" y="437"/>
                  </a:lnTo>
                  <a:lnTo>
                    <a:pt x="1371" y="439"/>
                  </a:lnTo>
                  <a:lnTo>
                    <a:pt x="1366" y="441"/>
                  </a:lnTo>
                  <a:close/>
                </a:path>
              </a:pathLst>
            </a:custGeom>
            <a:solidFill>
              <a:srgbClr val="A6FA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68" name="Freeform 148"/>
            <p:cNvSpPr>
              <a:spLocks/>
            </p:cNvSpPr>
            <p:nvPr/>
          </p:nvSpPr>
          <p:spPr bwMode="auto">
            <a:xfrm>
              <a:off x="4068" y="3379"/>
              <a:ext cx="283" cy="79"/>
            </a:xfrm>
            <a:custGeom>
              <a:avLst/>
              <a:gdLst>
                <a:gd name="T0" fmla="*/ 758 w 1132"/>
                <a:gd name="T1" fmla="*/ 254 h 312"/>
                <a:gd name="T2" fmla="*/ 665 w 1132"/>
                <a:gd name="T3" fmla="*/ 214 h 312"/>
                <a:gd name="T4" fmla="*/ 586 w 1132"/>
                <a:gd name="T5" fmla="*/ 201 h 312"/>
                <a:gd name="T6" fmla="*/ 514 w 1132"/>
                <a:gd name="T7" fmla="*/ 203 h 312"/>
                <a:gd name="T8" fmla="*/ 446 w 1132"/>
                <a:gd name="T9" fmla="*/ 219 h 312"/>
                <a:gd name="T10" fmla="*/ 378 w 1132"/>
                <a:gd name="T11" fmla="*/ 235 h 312"/>
                <a:gd name="T12" fmla="*/ 310 w 1132"/>
                <a:gd name="T13" fmla="*/ 250 h 312"/>
                <a:gd name="T14" fmla="*/ 236 w 1132"/>
                <a:gd name="T15" fmla="*/ 251 h 312"/>
                <a:gd name="T16" fmla="*/ 154 w 1132"/>
                <a:gd name="T17" fmla="*/ 235 h 312"/>
                <a:gd name="T18" fmla="*/ 138 w 1132"/>
                <a:gd name="T19" fmla="*/ 227 h 312"/>
                <a:gd name="T20" fmla="*/ 118 w 1132"/>
                <a:gd name="T21" fmla="*/ 219 h 312"/>
                <a:gd name="T22" fmla="*/ 92 w 1132"/>
                <a:gd name="T23" fmla="*/ 210 h 312"/>
                <a:gd name="T24" fmla="*/ 68 w 1132"/>
                <a:gd name="T25" fmla="*/ 201 h 312"/>
                <a:gd name="T26" fmla="*/ 42 w 1132"/>
                <a:gd name="T27" fmla="*/ 190 h 312"/>
                <a:gd name="T28" fmla="*/ 20 w 1132"/>
                <a:gd name="T29" fmla="*/ 181 h 312"/>
                <a:gd name="T30" fmla="*/ 5 w 1132"/>
                <a:gd name="T31" fmla="*/ 171 h 312"/>
                <a:gd name="T32" fmla="*/ 0 w 1132"/>
                <a:gd name="T33" fmla="*/ 165 h 312"/>
                <a:gd name="T34" fmla="*/ 74 w 1132"/>
                <a:gd name="T35" fmla="*/ 126 h 312"/>
                <a:gd name="T36" fmla="*/ 146 w 1132"/>
                <a:gd name="T37" fmla="*/ 86 h 312"/>
                <a:gd name="T38" fmla="*/ 215 w 1132"/>
                <a:gd name="T39" fmla="*/ 49 h 312"/>
                <a:gd name="T40" fmla="*/ 285 w 1132"/>
                <a:gd name="T41" fmla="*/ 20 h 312"/>
                <a:gd name="T42" fmla="*/ 351 w 1132"/>
                <a:gd name="T43" fmla="*/ 1 h 312"/>
                <a:gd name="T44" fmla="*/ 419 w 1132"/>
                <a:gd name="T45" fmla="*/ 0 h 312"/>
                <a:gd name="T46" fmla="*/ 486 w 1132"/>
                <a:gd name="T47" fmla="*/ 20 h 312"/>
                <a:gd name="T48" fmla="*/ 555 w 1132"/>
                <a:gd name="T49" fmla="*/ 68 h 312"/>
                <a:gd name="T50" fmla="*/ 597 w 1132"/>
                <a:gd name="T51" fmla="*/ 76 h 312"/>
                <a:gd name="T52" fmla="*/ 633 w 1132"/>
                <a:gd name="T53" fmla="*/ 81 h 312"/>
                <a:gd name="T54" fmla="*/ 665 w 1132"/>
                <a:gd name="T55" fmla="*/ 82 h 312"/>
                <a:gd name="T56" fmla="*/ 694 w 1132"/>
                <a:gd name="T57" fmla="*/ 88 h 312"/>
                <a:gd name="T58" fmla="*/ 719 w 1132"/>
                <a:gd name="T59" fmla="*/ 94 h 312"/>
                <a:gd name="T60" fmla="*/ 748 w 1132"/>
                <a:gd name="T61" fmla="*/ 112 h 312"/>
                <a:gd name="T62" fmla="*/ 778 w 1132"/>
                <a:gd name="T63" fmla="*/ 138 h 312"/>
                <a:gd name="T64" fmla="*/ 814 w 1132"/>
                <a:gd name="T65" fmla="*/ 181 h 312"/>
                <a:gd name="T66" fmla="*/ 851 w 1132"/>
                <a:gd name="T67" fmla="*/ 195 h 312"/>
                <a:gd name="T68" fmla="*/ 894 w 1132"/>
                <a:gd name="T69" fmla="*/ 206 h 312"/>
                <a:gd name="T70" fmla="*/ 936 w 1132"/>
                <a:gd name="T71" fmla="*/ 213 h 312"/>
                <a:gd name="T72" fmla="*/ 980 w 1132"/>
                <a:gd name="T73" fmla="*/ 222 h 312"/>
                <a:gd name="T74" fmla="*/ 1021 w 1132"/>
                <a:gd name="T75" fmla="*/ 231 h 312"/>
                <a:gd name="T76" fmla="*/ 1062 w 1132"/>
                <a:gd name="T77" fmla="*/ 249 h 312"/>
                <a:gd name="T78" fmla="*/ 1099 w 1132"/>
                <a:gd name="T79" fmla="*/ 274 h 312"/>
                <a:gd name="T80" fmla="*/ 1132 w 1132"/>
                <a:gd name="T81" fmla="*/ 312 h 312"/>
                <a:gd name="T82" fmla="*/ 1116 w 1132"/>
                <a:gd name="T83" fmla="*/ 304 h 312"/>
                <a:gd name="T84" fmla="*/ 1076 w 1132"/>
                <a:gd name="T85" fmla="*/ 296 h 312"/>
                <a:gd name="T86" fmla="*/ 1018 w 1132"/>
                <a:gd name="T87" fmla="*/ 286 h 312"/>
                <a:gd name="T88" fmla="*/ 954 w 1132"/>
                <a:gd name="T89" fmla="*/ 276 h 312"/>
                <a:gd name="T90" fmla="*/ 886 w 1132"/>
                <a:gd name="T91" fmla="*/ 267 h 312"/>
                <a:gd name="T92" fmla="*/ 827 w 1132"/>
                <a:gd name="T93" fmla="*/ 261 h 312"/>
                <a:gd name="T94" fmla="*/ 781 w 1132"/>
                <a:gd name="T95" fmla="*/ 255 h 312"/>
                <a:gd name="T96" fmla="*/ 758 w 1132"/>
                <a:gd name="T97" fmla="*/ 25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32" h="312">
                  <a:moveTo>
                    <a:pt x="758" y="254"/>
                  </a:moveTo>
                  <a:lnTo>
                    <a:pt x="665" y="214"/>
                  </a:lnTo>
                  <a:lnTo>
                    <a:pt x="586" y="201"/>
                  </a:lnTo>
                  <a:lnTo>
                    <a:pt x="514" y="203"/>
                  </a:lnTo>
                  <a:lnTo>
                    <a:pt x="446" y="219"/>
                  </a:lnTo>
                  <a:lnTo>
                    <a:pt x="378" y="235"/>
                  </a:lnTo>
                  <a:lnTo>
                    <a:pt x="310" y="250"/>
                  </a:lnTo>
                  <a:lnTo>
                    <a:pt x="236" y="251"/>
                  </a:lnTo>
                  <a:lnTo>
                    <a:pt x="154" y="235"/>
                  </a:lnTo>
                  <a:lnTo>
                    <a:pt x="138" y="227"/>
                  </a:lnTo>
                  <a:lnTo>
                    <a:pt x="118" y="219"/>
                  </a:lnTo>
                  <a:lnTo>
                    <a:pt x="92" y="210"/>
                  </a:lnTo>
                  <a:lnTo>
                    <a:pt x="68" y="201"/>
                  </a:lnTo>
                  <a:lnTo>
                    <a:pt x="42" y="190"/>
                  </a:lnTo>
                  <a:lnTo>
                    <a:pt x="20" y="181"/>
                  </a:lnTo>
                  <a:lnTo>
                    <a:pt x="5" y="171"/>
                  </a:lnTo>
                  <a:lnTo>
                    <a:pt x="0" y="165"/>
                  </a:lnTo>
                  <a:lnTo>
                    <a:pt x="74" y="126"/>
                  </a:lnTo>
                  <a:lnTo>
                    <a:pt x="146" y="86"/>
                  </a:lnTo>
                  <a:lnTo>
                    <a:pt x="215" y="49"/>
                  </a:lnTo>
                  <a:lnTo>
                    <a:pt x="285" y="20"/>
                  </a:lnTo>
                  <a:lnTo>
                    <a:pt x="351" y="1"/>
                  </a:lnTo>
                  <a:lnTo>
                    <a:pt x="419" y="0"/>
                  </a:lnTo>
                  <a:lnTo>
                    <a:pt x="486" y="20"/>
                  </a:lnTo>
                  <a:lnTo>
                    <a:pt x="555" y="68"/>
                  </a:lnTo>
                  <a:lnTo>
                    <a:pt x="597" y="76"/>
                  </a:lnTo>
                  <a:lnTo>
                    <a:pt x="633" y="81"/>
                  </a:lnTo>
                  <a:lnTo>
                    <a:pt x="665" y="82"/>
                  </a:lnTo>
                  <a:lnTo>
                    <a:pt x="694" y="88"/>
                  </a:lnTo>
                  <a:lnTo>
                    <a:pt x="719" y="94"/>
                  </a:lnTo>
                  <a:lnTo>
                    <a:pt x="748" y="112"/>
                  </a:lnTo>
                  <a:lnTo>
                    <a:pt x="778" y="138"/>
                  </a:lnTo>
                  <a:lnTo>
                    <a:pt x="814" y="181"/>
                  </a:lnTo>
                  <a:lnTo>
                    <a:pt x="851" y="195"/>
                  </a:lnTo>
                  <a:lnTo>
                    <a:pt x="894" y="206"/>
                  </a:lnTo>
                  <a:lnTo>
                    <a:pt x="936" y="213"/>
                  </a:lnTo>
                  <a:lnTo>
                    <a:pt x="980" y="222"/>
                  </a:lnTo>
                  <a:lnTo>
                    <a:pt x="1021" y="231"/>
                  </a:lnTo>
                  <a:lnTo>
                    <a:pt x="1062" y="249"/>
                  </a:lnTo>
                  <a:lnTo>
                    <a:pt x="1099" y="274"/>
                  </a:lnTo>
                  <a:lnTo>
                    <a:pt x="1132" y="312"/>
                  </a:lnTo>
                  <a:lnTo>
                    <a:pt x="1116" y="304"/>
                  </a:lnTo>
                  <a:lnTo>
                    <a:pt x="1076" y="296"/>
                  </a:lnTo>
                  <a:lnTo>
                    <a:pt x="1018" y="286"/>
                  </a:lnTo>
                  <a:lnTo>
                    <a:pt x="954" y="276"/>
                  </a:lnTo>
                  <a:lnTo>
                    <a:pt x="886" y="267"/>
                  </a:lnTo>
                  <a:lnTo>
                    <a:pt x="827" y="261"/>
                  </a:lnTo>
                  <a:lnTo>
                    <a:pt x="781" y="255"/>
                  </a:lnTo>
                  <a:lnTo>
                    <a:pt x="758" y="254"/>
                  </a:lnTo>
                  <a:close/>
                </a:path>
              </a:pathLst>
            </a:custGeom>
            <a:solidFill>
              <a:srgbClr val="6E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69" name="Freeform 149"/>
            <p:cNvSpPr>
              <a:spLocks/>
            </p:cNvSpPr>
            <p:nvPr/>
          </p:nvSpPr>
          <p:spPr bwMode="auto">
            <a:xfrm>
              <a:off x="3745" y="3360"/>
              <a:ext cx="58" cy="135"/>
            </a:xfrm>
            <a:custGeom>
              <a:avLst/>
              <a:gdLst>
                <a:gd name="T0" fmla="*/ 48 w 230"/>
                <a:gd name="T1" fmla="*/ 540 h 540"/>
                <a:gd name="T2" fmla="*/ 10 w 230"/>
                <a:gd name="T3" fmla="*/ 489 h 540"/>
                <a:gd name="T4" fmla="*/ 0 w 230"/>
                <a:gd name="T5" fmla="*/ 428 h 540"/>
                <a:gd name="T6" fmla="*/ 7 w 230"/>
                <a:gd name="T7" fmla="*/ 355 h 540"/>
                <a:gd name="T8" fmla="*/ 29 w 230"/>
                <a:gd name="T9" fmla="*/ 279 h 540"/>
                <a:gd name="T10" fmla="*/ 56 w 230"/>
                <a:gd name="T11" fmla="*/ 201 h 540"/>
                <a:gd name="T12" fmla="*/ 84 w 230"/>
                <a:gd name="T13" fmla="*/ 125 h 540"/>
                <a:gd name="T14" fmla="*/ 103 w 230"/>
                <a:gd name="T15" fmla="*/ 56 h 540"/>
                <a:gd name="T16" fmla="*/ 112 w 230"/>
                <a:gd name="T17" fmla="*/ 0 h 540"/>
                <a:gd name="T18" fmla="*/ 118 w 230"/>
                <a:gd name="T19" fmla="*/ 3 h 540"/>
                <a:gd name="T20" fmla="*/ 125 w 230"/>
                <a:gd name="T21" fmla="*/ 8 h 540"/>
                <a:gd name="T22" fmla="*/ 134 w 230"/>
                <a:gd name="T23" fmla="*/ 12 h 540"/>
                <a:gd name="T24" fmla="*/ 147 w 230"/>
                <a:gd name="T25" fmla="*/ 17 h 540"/>
                <a:gd name="T26" fmla="*/ 161 w 230"/>
                <a:gd name="T27" fmla="*/ 20 h 540"/>
                <a:gd name="T28" fmla="*/ 179 w 230"/>
                <a:gd name="T29" fmla="*/ 21 h 540"/>
                <a:gd name="T30" fmla="*/ 200 w 230"/>
                <a:gd name="T31" fmla="*/ 20 h 540"/>
                <a:gd name="T32" fmla="*/ 225 w 230"/>
                <a:gd name="T33" fmla="*/ 16 h 540"/>
                <a:gd name="T34" fmla="*/ 229 w 230"/>
                <a:gd name="T35" fmla="*/ 37 h 540"/>
                <a:gd name="T36" fmla="*/ 230 w 230"/>
                <a:gd name="T37" fmla="*/ 65 h 540"/>
                <a:gd name="T38" fmla="*/ 228 w 230"/>
                <a:gd name="T39" fmla="*/ 96 h 540"/>
                <a:gd name="T40" fmla="*/ 225 w 230"/>
                <a:gd name="T41" fmla="*/ 132 h 540"/>
                <a:gd name="T42" fmla="*/ 220 w 230"/>
                <a:gd name="T43" fmla="*/ 166 h 540"/>
                <a:gd name="T44" fmla="*/ 215 w 230"/>
                <a:gd name="T45" fmla="*/ 201 h 540"/>
                <a:gd name="T46" fmla="*/ 211 w 230"/>
                <a:gd name="T47" fmla="*/ 233 h 540"/>
                <a:gd name="T48" fmla="*/ 210 w 230"/>
                <a:gd name="T49" fmla="*/ 261 h 540"/>
                <a:gd name="T50" fmla="*/ 216 w 230"/>
                <a:gd name="T51" fmla="*/ 326 h 540"/>
                <a:gd name="T52" fmla="*/ 219 w 230"/>
                <a:gd name="T53" fmla="*/ 372 h 540"/>
                <a:gd name="T54" fmla="*/ 215 w 230"/>
                <a:gd name="T55" fmla="*/ 404 h 540"/>
                <a:gd name="T56" fmla="*/ 203 w 230"/>
                <a:gd name="T57" fmla="*/ 430 h 540"/>
                <a:gd name="T58" fmla="*/ 183 w 230"/>
                <a:gd name="T59" fmla="*/ 448 h 540"/>
                <a:gd name="T60" fmla="*/ 151 w 230"/>
                <a:gd name="T61" fmla="*/ 471 h 540"/>
                <a:gd name="T62" fmla="*/ 106 w 230"/>
                <a:gd name="T63" fmla="*/ 499 h 540"/>
                <a:gd name="T64" fmla="*/ 48 w 230"/>
                <a:gd name="T65" fmla="*/ 54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0" h="540">
                  <a:moveTo>
                    <a:pt x="48" y="540"/>
                  </a:moveTo>
                  <a:lnTo>
                    <a:pt x="10" y="489"/>
                  </a:lnTo>
                  <a:lnTo>
                    <a:pt x="0" y="428"/>
                  </a:lnTo>
                  <a:lnTo>
                    <a:pt x="7" y="355"/>
                  </a:lnTo>
                  <a:lnTo>
                    <a:pt x="29" y="279"/>
                  </a:lnTo>
                  <a:lnTo>
                    <a:pt x="56" y="201"/>
                  </a:lnTo>
                  <a:lnTo>
                    <a:pt x="84" y="125"/>
                  </a:lnTo>
                  <a:lnTo>
                    <a:pt x="103" y="56"/>
                  </a:lnTo>
                  <a:lnTo>
                    <a:pt x="112" y="0"/>
                  </a:lnTo>
                  <a:lnTo>
                    <a:pt x="118" y="3"/>
                  </a:lnTo>
                  <a:lnTo>
                    <a:pt x="125" y="8"/>
                  </a:lnTo>
                  <a:lnTo>
                    <a:pt x="134" y="12"/>
                  </a:lnTo>
                  <a:lnTo>
                    <a:pt x="147" y="17"/>
                  </a:lnTo>
                  <a:lnTo>
                    <a:pt x="161" y="20"/>
                  </a:lnTo>
                  <a:lnTo>
                    <a:pt x="179" y="21"/>
                  </a:lnTo>
                  <a:lnTo>
                    <a:pt x="200" y="20"/>
                  </a:lnTo>
                  <a:lnTo>
                    <a:pt x="225" y="16"/>
                  </a:lnTo>
                  <a:lnTo>
                    <a:pt x="229" y="37"/>
                  </a:lnTo>
                  <a:lnTo>
                    <a:pt x="230" y="65"/>
                  </a:lnTo>
                  <a:lnTo>
                    <a:pt x="228" y="96"/>
                  </a:lnTo>
                  <a:lnTo>
                    <a:pt x="225" y="132"/>
                  </a:lnTo>
                  <a:lnTo>
                    <a:pt x="220" y="166"/>
                  </a:lnTo>
                  <a:lnTo>
                    <a:pt x="215" y="201"/>
                  </a:lnTo>
                  <a:lnTo>
                    <a:pt x="211" y="233"/>
                  </a:lnTo>
                  <a:lnTo>
                    <a:pt x="210" y="261"/>
                  </a:lnTo>
                  <a:lnTo>
                    <a:pt x="216" y="326"/>
                  </a:lnTo>
                  <a:lnTo>
                    <a:pt x="219" y="372"/>
                  </a:lnTo>
                  <a:lnTo>
                    <a:pt x="215" y="404"/>
                  </a:lnTo>
                  <a:lnTo>
                    <a:pt x="203" y="430"/>
                  </a:lnTo>
                  <a:lnTo>
                    <a:pt x="183" y="448"/>
                  </a:lnTo>
                  <a:lnTo>
                    <a:pt x="151" y="471"/>
                  </a:lnTo>
                  <a:lnTo>
                    <a:pt x="106" y="499"/>
                  </a:lnTo>
                  <a:lnTo>
                    <a:pt x="48" y="540"/>
                  </a:lnTo>
                  <a:close/>
                </a:path>
              </a:pathLst>
            </a:custGeom>
            <a:solidFill>
              <a:srgbClr val="26DE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70" name="Freeform 150"/>
            <p:cNvSpPr>
              <a:spLocks/>
            </p:cNvSpPr>
            <p:nvPr/>
          </p:nvSpPr>
          <p:spPr bwMode="auto">
            <a:xfrm>
              <a:off x="3805" y="3359"/>
              <a:ext cx="111" cy="93"/>
            </a:xfrm>
            <a:custGeom>
              <a:avLst/>
              <a:gdLst>
                <a:gd name="T0" fmla="*/ 52 w 446"/>
                <a:gd name="T1" fmla="*/ 374 h 374"/>
                <a:gd name="T2" fmla="*/ 23 w 446"/>
                <a:gd name="T3" fmla="*/ 347 h 374"/>
                <a:gd name="T4" fmla="*/ 7 w 446"/>
                <a:gd name="T5" fmla="*/ 309 h 374"/>
                <a:gd name="T6" fmla="*/ 0 w 446"/>
                <a:gd name="T7" fmla="*/ 262 h 374"/>
                <a:gd name="T8" fmla="*/ 1 w 446"/>
                <a:gd name="T9" fmla="*/ 212 h 374"/>
                <a:gd name="T10" fmla="*/ 6 w 446"/>
                <a:gd name="T11" fmla="*/ 157 h 374"/>
                <a:gd name="T12" fmla="*/ 14 w 446"/>
                <a:gd name="T13" fmla="*/ 106 h 374"/>
                <a:gd name="T14" fmla="*/ 20 w 446"/>
                <a:gd name="T15" fmla="*/ 61 h 374"/>
                <a:gd name="T16" fmla="*/ 25 w 446"/>
                <a:gd name="T17" fmla="*/ 24 h 374"/>
                <a:gd name="T18" fmla="*/ 92 w 446"/>
                <a:gd name="T19" fmla="*/ 9 h 374"/>
                <a:gd name="T20" fmla="*/ 159 w 446"/>
                <a:gd name="T21" fmla="*/ 0 h 374"/>
                <a:gd name="T22" fmla="*/ 220 w 446"/>
                <a:gd name="T23" fmla="*/ 0 h 374"/>
                <a:gd name="T24" fmla="*/ 279 w 446"/>
                <a:gd name="T25" fmla="*/ 12 h 374"/>
                <a:gd name="T26" fmla="*/ 332 w 446"/>
                <a:gd name="T27" fmla="*/ 37 h 374"/>
                <a:gd name="T28" fmla="*/ 378 w 446"/>
                <a:gd name="T29" fmla="*/ 79 h 374"/>
                <a:gd name="T30" fmla="*/ 415 w 446"/>
                <a:gd name="T31" fmla="*/ 140 h 374"/>
                <a:gd name="T32" fmla="*/ 446 w 446"/>
                <a:gd name="T33" fmla="*/ 226 h 374"/>
                <a:gd name="T34" fmla="*/ 397 w 446"/>
                <a:gd name="T35" fmla="*/ 237 h 374"/>
                <a:gd name="T36" fmla="*/ 346 w 446"/>
                <a:gd name="T37" fmla="*/ 253 h 374"/>
                <a:gd name="T38" fmla="*/ 292 w 446"/>
                <a:gd name="T39" fmla="*/ 271 h 374"/>
                <a:gd name="T40" fmla="*/ 240 w 446"/>
                <a:gd name="T41" fmla="*/ 294 h 374"/>
                <a:gd name="T42" fmla="*/ 186 w 446"/>
                <a:gd name="T43" fmla="*/ 315 h 374"/>
                <a:gd name="T44" fmla="*/ 137 w 446"/>
                <a:gd name="T45" fmla="*/ 338 h 374"/>
                <a:gd name="T46" fmla="*/ 91 w 446"/>
                <a:gd name="T47" fmla="*/ 356 h 374"/>
                <a:gd name="T48" fmla="*/ 52 w 446"/>
                <a:gd name="T49" fmla="*/ 374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6" h="374">
                  <a:moveTo>
                    <a:pt x="52" y="374"/>
                  </a:moveTo>
                  <a:lnTo>
                    <a:pt x="23" y="347"/>
                  </a:lnTo>
                  <a:lnTo>
                    <a:pt x="7" y="309"/>
                  </a:lnTo>
                  <a:lnTo>
                    <a:pt x="0" y="262"/>
                  </a:lnTo>
                  <a:lnTo>
                    <a:pt x="1" y="212"/>
                  </a:lnTo>
                  <a:lnTo>
                    <a:pt x="6" y="157"/>
                  </a:lnTo>
                  <a:lnTo>
                    <a:pt x="14" y="106"/>
                  </a:lnTo>
                  <a:lnTo>
                    <a:pt x="20" y="61"/>
                  </a:lnTo>
                  <a:lnTo>
                    <a:pt x="25" y="24"/>
                  </a:lnTo>
                  <a:lnTo>
                    <a:pt x="92" y="9"/>
                  </a:lnTo>
                  <a:lnTo>
                    <a:pt x="159" y="0"/>
                  </a:lnTo>
                  <a:lnTo>
                    <a:pt x="220" y="0"/>
                  </a:lnTo>
                  <a:lnTo>
                    <a:pt x="279" y="12"/>
                  </a:lnTo>
                  <a:lnTo>
                    <a:pt x="332" y="37"/>
                  </a:lnTo>
                  <a:lnTo>
                    <a:pt x="378" y="79"/>
                  </a:lnTo>
                  <a:lnTo>
                    <a:pt x="415" y="140"/>
                  </a:lnTo>
                  <a:lnTo>
                    <a:pt x="446" y="226"/>
                  </a:lnTo>
                  <a:lnTo>
                    <a:pt x="397" y="237"/>
                  </a:lnTo>
                  <a:lnTo>
                    <a:pt x="346" y="253"/>
                  </a:lnTo>
                  <a:lnTo>
                    <a:pt x="292" y="271"/>
                  </a:lnTo>
                  <a:lnTo>
                    <a:pt x="240" y="294"/>
                  </a:lnTo>
                  <a:lnTo>
                    <a:pt x="186" y="315"/>
                  </a:lnTo>
                  <a:lnTo>
                    <a:pt x="137" y="338"/>
                  </a:lnTo>
                  <a:lnTo>
                    <a:pt x="91" y="356"/>
                  </a:lnTo>
                  <a:lnTo>
                    <a:pt x="52" y="374"/>
                  </a:lnTo>
                  <a:close/>
                </a:path>
              </a:pathLst>
            </a:custGeom>
            <a:solidFill>
              <a:srgbClr val="26DE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6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-0.03148 L 0.19705 -0.241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6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2" y="-1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37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63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00" fill="hold"/>
                                        <p:tgtEl>
                                          <p:spTgt spid="563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100" fill="hold"/>
                                        <p:tgtEl>
                                          <p:spTgt spid="563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563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563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39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64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" fill="hold"/>
                                        <p:tgtEl>
                                          <p:spTgt spid="564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" fill="hold"/>
                                        <p:tgtEl>
                                          <p:spTgt spid="564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564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564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4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4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4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4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41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ChangeArrowheads="1"/>
          </p:cNvSpPr>
          <p:nvPr/>
        </p:nvSpPr>
        <p:spPr bwMode="auto">
          <a:xfrm rot="10800000">
            <a:off x="395288" y="1052513"/>
            <a:ext cx="2303462" cy="719137"/>
          </a:xfrm>
          <a:prstGeom prst="flowChartDisplay">
            <a:avLst/>
          </a:prstGeom>
          <a:solidFill>
            <a:srgbClr val="00CCFF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r>
              <a:rPr lang="ru-RU" altLang="ru-RU" b="1"/>
              <a:t>Кто лишний?</a:t>
            </a:r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 rot="10800000">
            <a:off x="395288" y="1916113"/>
            <a:ext cx="2303462" cy="719137"/>
          </a:xfrm>
          <a:prstGeom prst="flowChartDisplay">
            <a:avLst/>
          </a:prstGeom>
          <a:solidFill>
            <a:srgbClr val="00CCFF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r>
              <a:rPr lang="ru-RU" altLang="ru-RU" b="1"/>
              <a:t>Одним словом</a:t>
            </a:r>
          </a:p>
        </p:txBody>
      </p:sp>
      <p:sp>
        <p:nvSpPr>
          <p:cNvPr id="41988" name="AutoShape 4"/>
          <p:cNvSpPr>
            <a:spLocks noChangeArrowheads="1"/>
          </p:cNvSpPr>
          <p:nvPr/>
        </p:nvSpPr>
        <p:spPr bwMode="auto">
          <a:xfrm rot="10800000">
            <a:off x="468313" y="2781300"/>
            <a:ext cx="2303462" cy="719138"/>
          </a:xfrm>
          <a:prstGeom prst="flowChartDisplay">
            <a:avLst/>
          </a:prstGeom>
          <a:solidFill>
            <a:srgbClr val="00CCFF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r>
              <a:rPr lang="ru-RU" altLang="ru-RU" b="1"/>
              <a:t>Узнай предмет</a:t>
            </a:r>
          </a:p>
        </p:txBody>
      </p:sp>
      <p:sp>
        <p:nvSpPr>
          <p:cNvPr id="41989" name="AutoShape 5"/>
          <p:cNvSpPr>
            <a:spLocks noChangeArrowheads="1"/>
          </p:cNvSpPr>
          <p:nvPr/>
        </p:nvSpPr>
        <p:spPr bwMode="auto">
          <a:xfrm rot="10800000">
            <a:off x="468313" y="3644900"/>
            <a:ext cx="2303462" cy="792163"/>
          </a:xfrm>
          <a:prstGeom prst="flowChartDisplay">
            <a:avLst/>
          </a:prstGeom>
          <a:solidFill>
            <a:srgbClr val="00CCFF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r>
              <a:rPr lang="ru-RU" altLang="ru-RU" b="1"/>
              <a:t>Волшебный </a:t>
            </a:r>
          </a:p>
          <a:p>
            <a:r>
              <a:rPr lang="ru-RU" altLang="ru-RU" b="1"/>
              <a:t>квадрат</a:t>
            </a:r>
          </a:p>
        </p:txBody>
      </p:sp>
      <p:sp>
        <p:nvSpPr>
          <p:cNvPr id="41990" name="AutoShape 6"/>
          <p:cNvSpPr>
            <a:spLocks noChangeArrowheads="1"/>
          </p:cNvSpPr>
          <p:nvPr/>
        </p:nvSpPr>
        <p:spPr bwMode="auto">
          <a:xfrm rot="10800000">
            <a:off x="468313" y="4581525"/>
            <a:ext cx="2303462" cy="719138"/>
          </a:xfrm>
          <a:prstGeom prst="flowChartDisplay">
            <a:avLst/>
          </a:prstGeom>
          <a:solidFill>
            <a:srgbClr val="00CCFF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r>
              <a:rPr lang="ru-RU" altLang="ru-RU" b="1"/>
              <a:t>Скажи наоборот</a:t>
            </a:r>
          </a:p>
        </p:txBody>
      </p:sp>
      <p:sp>
        <p:nvSpPr>
          <p:cNvPr id="41991" name="AutoShape 7"/>
          <p:cNvSpPr>
            <a:spLocks noChangeArrowheads="1"/>
          </p:cNvSpPr>
          <p:nvPr/>
        </p:nvSpPr>
        <p:spPr bwMode="auto">
          <a:xfrm rot="10800000">
            <a:off x="468313" y="5516563"/>
            <a:ext cx="2303462" cy="649287"/>
          </a:xfrm>
          <a:prstGeom prst="flowChartDisplay">
            <a:avLst/>
          </a:prstGeom>
          <a:solidFill>
            <a:srgbClr val="00CCFF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r>
              <a:rPr lang="ru-RU" altLang="ru-RU" b="1"/>
              <a:t>Чем похожи?</a:t>
            </a:r>
          </a:p>
        </p:txBody>
      </p:sp>
      <p:sp>
        <p:nvSpPr>
          <p:cNvPr id="41992" name="AutoShape 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987675" y="1052513"/>
            <a:ext cx="935038" cy="720725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41993" name="AutoShap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987675" y="1916113"/>
            <a:ext cx="935038" cy="720725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41994" name="AutoShape 1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987675" y="2781300"/>
            <a:ext cx="935038" cy="720725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41995" name="AutoShape 11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987675" y="3644900"/>
            <a:ext cx="935038" cy="720725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41996" name="AutoShape 12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2987675" y="4508500"/>
            <a:ext cx="935038" cy="720725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41997" name="AutoShape 13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2987675" y="5445125"/>
            <a:ext cx="935038" cy="720725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41998" name="AutoShape 14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4140200" y="1052513"/>
            <a:ext cx="935038" cy="720725"/>
          </a:xfrm>
          <a:prstGeom prst="beve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41999" name="AutoShape 15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4140200" y="1844675"/>
            <a:ext cx="935038" cy="720725"/>
          </a:xfrm>
          <a:prstGeom prst="beve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42000" name="AutoShape 16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4140200" y="2781300"/>
            <a:ext cx="935038" cy="720725"/>
          </a:xfrm>
          <a:prstGeom prst="beve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42001" name="AutoShape 17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4140200" y="3644900"/>
            <a:ext cx="935038" cy="720725"/>
          </a:xfrm>
          <a:prstGeom prst="beve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42002" name="AutoShape 18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4140200" y="4508500"/>
            <a:ext cx="935038" cy="720725"/>
          </a:xfrm>
          <a:prstGeom prst="beve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42003" name="AutoShape 19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4140200" y="5445125"/>
            <a:ext cx="935038" cy="720725"/>
          </a:xfrm>
          <a:prstGeom prst="beve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42004" name="AutoShape 20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292725" y="1052513"/>
            <a:ext cx="935038" cy="720725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42005" name="AutoShape 21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5292725" y="1844675"/>
            <a:ext cx="935038" cy="720725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42006" name="AutoShape 22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5292725" y="2781300"/>
            <a:ext cx="935038" cy="720725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42007" name="AutoShape 23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5292725" y="3644900"/>
            <a:ext cx="935038" cy="720725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42008" name="AutoShape 24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5292725" y="4508500"/>
            <a:ext cx="935038" cy="720725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42009" name="AutoShape 25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5292725" y="5445125"/>
            <a:ext cx="935038" cy="720725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42010" name="AutoShape 26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6443663" y="1052513"/>
            <a:ext cx="935037" cy="720725"/>
          </a:xfrm>
          <a:prstGeom prst="bevel">
            <a:avLst>
              <a:gd name="adj" fmla="val 125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42011" name="AutoShape 27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6443663" y="1844675"/>
            <a:ext cx="935037" cy="720725"/>
          </a:xfrm>
          <a:prstGeom prst="bevel">
            <a:avLst>
              <a:gd name="adj" fmla="val 125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42012" name="AutoShape 28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6443663" y="2781300"/>
            <a:ext cx="935037" cy="720725"/>
          </a:xfrm>
          <a:prstGeom prst="bevel">
            <a:avLst>
              <a:gd name="adj" fmla="val 125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42013" name="AutoShape 29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6443663" y="3644900"/>
            <a:ext cx="935037" cy="720725"/>
          </a:xfrm>
          <a:prstGeom prst="bevel">
            <a:avLst>
              <a:gd name="adj" fmla="val 125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42014" name="AutoShape 30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6443663" y="4508500"/>
            <a:ext cx="935037" cy="720725"/>
          </a:xfrm>
          <a:prstGeom prst="bevel">
            <a:avLst>
              <a:gd name="adj" fmla="val 125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42015" name="AutoShape 31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6443663" y="5445125"/>
            <a:ext cx="935037" cy="720725"/>
          </a:xfrm>
          <a:prstGeom prst="bevel">
            <a:avLst>
              <a:gd name="adj" fmla="val 125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42016" name="AutoShape 32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7596188" y="1052513"/>
            <a:ext cx="935037" cy="720725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42017" name="AutoShape 33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7596188" y="2781300"/>
            <a:ext cx="935037" cy="720725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42018" name="AutoShape 34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7596188" y="3644900"/>
            <a:ext cx="935037" cy="720725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42019" name="AutoShape 35">
            <a:hlinkClick r:id="rId29" action="ppaction://hlinksldjump"/>
          </p:cNvPr>
          <p:cNvSpPr>
            <a:spLocks noChangeArrowheads="1"/>
          </p:cNvSpPr>
          <p:nvPr/>
        </p:nvSpPr>
        <p:spPr bwMode="auto">
          <a:xfrm>
            <a:off x="7596188" y="4508500"/>
            <a:ext cx="935037" cy="720725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42020" name="AutoShape 36">
            <a:hlinkClick r:id="rId30" action="ppaction://hlinksldjump"/>
          </p:cNvPr>
          <p:cNvSpPr>
            <a:spLocks noChangeArrowheads="1"/>
          </p:cNvSpPr>
          <p:nvPr/>
        </p:nvSpPr>
        <p:spPr bwMode="auto">
          <a:xfrm>
            <a:off x="7596188" y="5445125"/>
            <a:ext cx="935037" cy="720725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42021" name="AutoShape 37">
            <a:hlinkClick r:id="rId31" action="ppaction://hlinksldjump"/>
          </p:cNvPr>
          <p:cNvSpPr>
            <a:spLocks noChangeArrowheads="1"/>
          </p:cNvSpPr>
          <p:nvPr/>
        </p:nvSpPr>
        <p:spPr bwMode="auto">
          <a:xfrm>
            <a:off x="7596188" y="1844675"/>
            <a:ext cx="935037" cy="720725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42022" name="Rectangle 38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639763"/>
          </a:xfrm>
        </p:spPr>
        <p:txBody>
          <a:bodyPr/>
          <a:lstStyle/>
          <a:p>
            <a:r>
              <a:rPr lang="ru-RU" altLang="ru-RU" sz="4000" b="1">
                <a:latin typeface="Times New Roman" pitchFamily="18" charset="0"/>
              </a:rPr>
              <a:t>Выбери задание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9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19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19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9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19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19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19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19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420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0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20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0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20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0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420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 nodeType="clickPar">
                      <p:stCondLst>
                        <p:cond delay="0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0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20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0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420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 nodeType="clickPar">
                      <p:stCondLst>
                        <p:cond delay="0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42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42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0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20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 nodeType="clickPar">
                      <p:stCondLst>
                        <p:cond delay="0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420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420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0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20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42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2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07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20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 nodeType="clickPar">
                      <p:stCondLst>
                        <p:cond delay="0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08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420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 nodeType="clickPar">
                      <p:stCondLst>
                        <p:cond delay="0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2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2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09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20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42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42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420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10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420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 nodeType="clickPar">
                      <p:stCondLst>
                        <p:cond delay="0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2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42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420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11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420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 nodeType="clickPar">
                      <p:stCondLst>
                        <p:cond delay="0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42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42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12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20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 nodeType="clickPar">
                      <p:stCondLst>
                        <p:cond delay="0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42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42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420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13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420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 nodeType="clickPar">
                      <p:stCondLst>
                        <p:cond delay="0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42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42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10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14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420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 nodeType="clickPar">
                      <p:stCondLst>
                        <p:cond delay="0"/>
                      </p:stCondLst>
                      <p:childTnLst>
                        <p:par>
                          <p:cTn id="1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42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42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1000"/>
                                        <p:tgtEl>
                                          <p:spTgt spid="420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15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420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 nodeType="clickPar">
                      <p:stCondLst>
                        <p:cond delay="0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42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2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420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16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420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 nodeType="clickPar">
                      <p:stCondLst>
                        <p:cond delay="0"/>
                      </p:stCondLst>
                      <p:childTnLst>
                        <p:par>
                          <p:cTn id="2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42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42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8" dur="10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17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420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 nodeType="clickPar">
                      <p:stCondLst>
                        <p:cond delay="0"/>
                      </p:stCondLst>
                      <p:childTnLst>
                        <p:par>
                          <p:cTn id="2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42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/>
                                        <p:tgtEl>
                                          <p:spTgt spid="42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6" dur="1000"/>
                                        <p:tgtEl>
                                          <p:spTgt spid="420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18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420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 nodeType="clickPar">
                      <p:stCondLst>
                        <p:cond delay="0"/>
                      </p:stCondLst>
                      <p:childTnLst>
                        <p:par>
                          <p:cTn id="2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42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42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1000"/>
                                        <p:tgtEl>
                                          <p:spTgt spid="420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19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420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 nodeType="clickPar">
                      <p:stCondLst>
                        <p:cond delay="0"/>
                      </p:stCondLst>
                      <p:childTnLst>
                        <p:par>
                          <p:cTn id="2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42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42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1000"/>
                                        <p:tgtEl>
                                          <p:spTgt spid="420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20"/>
                  </p:tgtEl>
                </p:cond>
              </p:nextCondLst>
            </p:seq>
            <p:seq concurrent="1" nextAc="seek">
              <p:cTn id="234" restart="whenNotActive" fill="hold" evtFilter="cancelBubble" nodeType="interactiveSeq">
                <p:stCondLst>
                  <p:cond evt="onClick" delay="0">
                    <p:tgtEl>
                      <p:spTgt spid="420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5" fill="hold" nodeType="clickPar">
                      <p:stCondLst>
                        <p:cond delay="0"/>
                      </p:stCondLst>
                      <p:childTnLst>
                        <p:par>
                          <p:cTn id="2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8" dur="1000"/>
                                        <p:tgtEl>
                                          <p:spTgt spid="42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/>
                                        <p:tgtEl>
                                          <p:spTgt spid="42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0" dur="1000"/>
                                        <p:tgtEl>
                                          <p:spTgt spid="420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21"/>
                  </p:tgtEl>
                </p:cond>
              </p:nextCondLst>
            </p:seq>
          </p:childTnLst>
        </p:cTn>
      </p:par>
    </p:tnLst>
    <p:bldLst>
      <p:bldP spid="41992" grpId="0" animBg="1"/>
      <p:bldP spid="41993" grpId="0" animBg="1"/>
      <p:bldP spid="41994" grpId="0" animBg="1"/>
      <p:bldP spid="41995" grpId="0" animBg="1"/>
      <p:bldP spid="41996" grpId="0" animBg="1"/>
      <p:bldP spid="41997" grpId="0" animBg="1"/>
      <p:bldP spid="41998" grpId="0" animBg="1"/>
      <p:bldP spid="41999" grpId="0" animBg="1"/>
      <p:bldP spid="42000" grpId="0" animBg="1"/>
      <p:bldP spid="42001" grpId="0" animBg="1"/>
      <p:bldP spid="42002" grpId="0" animBg="1"/>
      <p:bldP spid="42003" grpId="0" animBg="1"/>
      <p:bldP spid="42004" grpId="0" animBg="1"/>
      <p:bldP spid="42005" grpId="0" animBg="1"/>
      <p:bldP spid="42006" grpId="0" animBg="1"/>
      <p:bldP spid="42007" grpId="0" animBg="1"/>
      <p:bldP spid="42008" grpId="0" animBg="1"/>
      <p:bldP spid="42009" grpId="0" animBg="1"/>
      <p:bldP spid="42010" grpId="0" animBg="1"/>
      <p:bldP spid="42011" grpId="0" animBg="1"/>
      <p:bldP spid="42012" grpId="0" animBg="1"/>
      <p:bldP spid="42013" grpId="0" animBg="1"/>
      <p:bldP spid="42014" grpId="0" animBg="1"/>
      <p:bldP spid="42015" grpId="0" animBg="1"/>
      <p:bldP spid="42016" grpId="0" animBg="1"/>
      <p:bldP spid="42017" grpId="0" animBg="1"/>
      <p:bldP spid="42018" grpId="0" animBg="1"/>
      <p:bldP spid="42019" grpId="0" animBg="1"/>
      <p:bldP spid="42020" grpId="0" animBg="1"/>
      <p:bldP spid="420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0" y="0"/>
            <a:ext cx="8921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latin typeface="Times New Roman" pitchFamily="18" charset="0"/>
              </a:rPr>
              <a:t>Найди недостающую фигуру. </a:t>
            </a:r>
          </a:p>
        </p:txBody>
      </p:sp>
      <p:graphicFrame>
        <p:nvGraphicFramePr>
          <p:cNvPr id="59396" name="Group 4"/>
          <p:cNvGraphicFramePr>
            <a:graphicFrameLocks noGrp="1"/>
          </p:cNvGraphicFramePr>
          <p:nvPr/>
        </p:nvGraphicFramePr>
        <p:xfrm>
          <a:off x="1979613" y="549275"/>
          <a:ext cx="5184775" cy="4608513"/>
        </p:xfrm>
        <a:graphic>
          <a:graphicData uri="http://schemas.openxmlformats.org/drawingml/2006/table">
            <a:tbl>
              <a:tblPr/>
              <a:tblGrid>
                <a:gridCol w="1728787"/>
                <a:gridCol w="1727200"/>
                <a:gridCol w="1728788"/>
              </a:tblGrid>
              <a:tr h="15763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76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44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9414" name="AutoShape 22"/>
          <p:cNvSpPr>
            <a:spLocks noChangeArrowheads="1"/>
          </p:cNvSpPr>
          <p:nvPr/>
        </p:nvSpPr>
        <p:spPr bwMode="auto">
          <a:xfrm>
            <a:off x="2124075" y="1052513"/>
            <a:ext cx="1368425" cy="12969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9415" name="AutoShape 23"/>
          <p:cNvSpPr>
            <a:spLocks noChangeArrowheads="1"/>
          </p:cNvSpPr>
          <p:nvPr/>
        </p:nvSpPr>
        <p:spPr bwMode="auto">
          <a:xfrm>
            <a:off x="3851275" y="4076700"/>
            <a:ext cx="1368425" cy="12969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9416" name="AutoShape 24"/>
          <p:cNvSpPr>
            <a:spLocks noChangeArrowheads="1"/>
          </p:cNvSpPr>
          <p:nvPr/>
        </p:nvSpPr>
        <p:spPr bwMode="auto">
          <a:xfrm>
            <a:off x="5651500" y="2565400"/>
            <a:ext cx="1368425" cy="12969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9417" name="AutoShape 25"/>
          <p:cNvSpPr>
            <a:spLocks noChangeArrowheads="1"/>
          </p:cNvSpPr>
          <p:nvPr/>
        </p:nvSpPr>
        <p:spPr bwMode="auto">
          <a:xfrm rot="16200000">
            <a:off x="4104481" y="656432"/>
            <a:ext cx="1368425" cy="12969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9418" name="AutoShape 26"/>
          <p:cNvSpPr>
            <a:spLocks noChangeArrowheads="1"/>
          </p:cNvSpPr>
          <p:nvPr/>
        </p:nvSpPr>
        <p:spPr bwMode="auto">
          <a:xfrm rot="16200000">
            <a:off x="2375694" y="2240757"/>
            <a:ext cx="1368425" cy="12969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9419" name="AutoShape 27"/>
          <p:cNvSpPr>
            <a:spLocks noChangeArrowheads="1"/>
          </p:cNvSpPr>
          <p:nvPr/>
        </p:nvSpPr>
        <p:spPr bwMode="auto">
          <a:xfrm rot="16200000">
            <a:off x="5976144" y="3752057"/>
            <a:ext cx="1368425" cy="12969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9420" name="AutoShape 28"/>
          <p:cNvSpPr>
            <a:spLocks noChangeArrowheads="1"/>
          </p:cNvSpPr>
          <p:nvPr/>
        </p:nvSpPr>
        <p:spPr bwMode="auto">
          <a:xfrm rot="10800000">
            <a:off x="5651500" y="404813"/>
            <a:ext cx="1368425" cy="12969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9421" name="AutoShape 29"/>
          <p:cNvSpPr>
            <a:spLocks noChangeArrowheads="1"/>
          </p:cNvSpPr>
          <p:nvPr/>
        </p:nvSpPr>
        <p:spPr bwMode="auto">
          <a:xfrm rot="10800000">
            <a:off x="3851275" y="2060575"/>
            <a:ext cx="1368425" cy="12969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9422" name="AutoShape 30"/>
          <p:cNvSpPr>
            <a:spLocks noChangeArrowheads="1"/>
          </p:cNvSpPr>
          <p:nvPr/>
        </p:nvSpPr>
        <p:spPr bwMode="auto">
          <a:xfrm>
            <a:off x="2843213" y="5734050"/>
            <a:ext cx="1368425" cy="12969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9423" name="AutoShape 31"/>
          <p:cNvSpPr>
            <a:spLocks noChangeArrowheads="1"/>
          </p:cNvSpPr>
          <p:nvPr/>
        </p:nvSpPr>
        <p:spPr bwMode="auto">
          <a:xfrm rot="16200000">
            <a:off x="1223169" y="5336382"/>
            <a:ext cx="1368425" cy="12969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9424" name="AutoShape 32"/>
          <p:cNvSpPr>
            <a:spLocks noChangeArrowheads="1"/>
          </p:cNvSpPr>
          <p:nvPr/>
        </p:nvSpPr>
        <p:spPr bwMode="auto">
          <a:xfrm rot="10800000">
            <a:off x="6804025" y="5084763"/>
            <a:ext cx="1368425" cy="12969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9425" name="AutoShape 33"/>
          <p:cNvSpPr>
            <a:spLocks noChangeArrowheads="1"/>
          </p:cNvSpPr>
          <p:nvPr/>
        </p:nvSpPr>
        <p:spPr bwMode="auto">
          <a:xfrm rot="5400000">
            <a:off x="4607719" y="5336382"/>
            <a:ext cx="1368425" cy="12969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9426" name="AutoShape 3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94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594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594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94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94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94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94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4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4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42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94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594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594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594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594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94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94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4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4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42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94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594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594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594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594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94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94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4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4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42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94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7037E-7 L -0.50798 -0.20995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59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99" y="-1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424"/>
                  </p:tgtEl>
                </p:cond>
              </p:nextCondLst>
            </p:seq>
          </p:childTnLst>
        </p:cTn>
      </p:par>
    </p:tnLst>
    <p:bldLst>
      <p:bldP spid="59422" grpId="0" animBg="1"/>
      <p:bldP spid="59423" grpId="0" animBg="1"/>
      <p:bldP spid="59424" grpId="0" animBg="1"/>
      <p:bldP spid="594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42863" y="46038"/>
            <a:ext cx="8921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latin typeface="Times New Roman" pitchFamily="18" charset="0"/>
              </a:rPr>
              <a:t>Найди недостающую фигуру. </a:t>
            </a:r>
          </a:p>
        </p:txBody>
      </p:sp>
      <p:graphicFrame>
        <p:nvGraphicFramePr>
          <p:cNvPr id="60420" name="Group 4"/>
          <p:cNvGraphicFramePr>
            <a:graphicFrameLocks noGrp="1"/>
          </p:cNvGraphicFramePr>
          <p:nvPr/>
        </p:nvGraphicFramePr>
        <p:xfrm>
          <a:off x="1979613" y="549275"/>
          <a:ext cx="5184775" cy="4608513"/>
        </p:xfrm>
        <a:graphic>
          <a:graphicData uri="http://schemas.openxmlformats.org/drawingml/2006/table">
            <a:tbl>
              <a:tblPr/>
              <a:tblGrid>
                <a:gridCol w="1728787"/>
                <a:gridCol w="1727200"/>
                <a:gridCol w="1728788"/>
              </a:tblGrid>
              <a:tr h="15763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76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44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438" name="AutoShape 22"/>
          <p:cNvSpPr>
            <a:spLocks noChangeArrowheads="1"/>
          </p:cNvSpPr>
          <p:nvPr/>
        </p:nvSpPr>
        <p:spPr bwMode="auto">
          <a:xfrm>
            <a:off x="1908175" y="5949950"/>
            <a:ext cx="287338" cy="287338"/>
          </a:xfrm>
          <a:prstGeom prst="star8">
            <a:avLst>
              <a:gd name="adj" fmla="val 38250"/>
            </a:avLst>
          </a:prstGeom>
          <a:noFill/>
          <a:ln w="254000" cmpd="tri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439" name="AutoShape 23"/>
          <p:cNvSpPr>
            <a:spLocks noChangeArrowheads="1"/>
          </p:cNvSpPr>
          <p:nvPr/>
        </p:nvSpPr>
        <p:spPr bwMode="auto">
          <a:xfrm>
            <a:off x="2700338" y="1196975"/>
            <a:ext cx="287337" cy="287338"/>
          </a:xfrm>
          <a:prstGeom prst="star8">
            <a:avLst>
              <a:gd name="adj" fmla="val 38250"/>
            </a:avLst>
          </a:prstGeom>
          <a:noFill/>
          <a:ln w="254000" cmpd="tri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440" name="AutoShape 24"/>
          <p:cNvSpPr>
            <a:spLocks noChangeArrowheads="1"/>
          </p:cNvSpPr>
          <p:nvPr/>
        </p:nvSpPr>
        <p:spPr bwMode="auto">
          <a:xfrm>
            <a:off x="6156325" y="1196975"/>
            <a:ext cx="287338" cy="287338"/>
          </a:xfrm>
          <a:prstGeom prst="star8">
            <a:avLst>
              <a:gd name="adj" fmla="val 38250"/>
            </a:avLst>
          </a:prstGeom>
          <a:noFill/>
          <a:ln w="254000" cmpd="tri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441" name="AutoShape 25"/>
          <p:cNvSpPr>
            <a:spLocks noChangeArrowheads="1"/>
          </p:cNvSpPr>
          <p:nvPr/>
        </p:nvSpPr>
        <p:spPr bwMode="auto">
          <a:xfrm>
            <a:off x="2484438" y="2636838"/>
            <a:ext cx="647700" cy="647700"/>
          </a:xfrm>
          <a:prstGeom prst="star8">
            <a:avLst>
              <a:gd name="adj" fmla="val 38250"/>
            </a:avLst>
          </a:prstGeom>
          <a:noFill/>
          <a:ln w="254000" cmpd="tri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442" name="AutoShape 26"/>
          <p:cNvSpPr>
            <a:spLocks noChangeArrowheads="1"/>
          </p:cNvSpPr>
          <p:nvPr/>
        </p:nvSpPr>
        <p:spPr bwMode="auto">
          <a:xfrm>
            <a:off x="4211638" y="2565400"/>
            <a:ext cx="647700" cy="647700"/>
          </a:xfrm>
          <a:prstGeom prst="star8">
            <a:avLst>
              <a:gd name="adj" fmla="val 38250"/>
            </a:avLst>
          </a:prstGeom>
          <a:noFill/>
          <a:ln w="254000" cmpd="tri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443" name="AutoShape 27"/>
          <p:cNvSpPr>
            <a:spLocks noChangeArrowheads="1"/>
          </p:cNvSpPr>
          <p:nvPr/>
        </p:nvSpPr>
        <p:spPr bwMode="auto">
          <a:xfrm>
            <a:off x="5940425" y="2565400"/>
            <a:ext cx="647700" cy="647700"/>
          </a:xfrm>
          <a:prstGeom prst="star8">
            <a:avLst>
              <a:gd name="adj" fmla="val 38250"/>
            </a:avLst>
          </a:prstGeom>
          <a:noFill/>
          <a:ln w="254000" cmpd="tri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444" name="AutoShape 28"/>
          <p:cNvSpPr>
            <a:spLocks noChangeArrowheads="1"/>
          </p:cNvSpPr>
          <p:nvPr/>
        </p:nvSpPr>
        <p:spPr bwMode="auto">
          <a:xfrm>
            <a:off x="4067175" y="3933825"/>
            <a:ext cx="1008063" cy="936625"/>
          </a:xfrm>
          <a:prstGeom prst="star8">
            <a:avLst>
              <a:gd name="adj" fmla="val 38250"/>
            </a:avLst>
          </a:prstGeom>
          <a:noFill/>
          <a:ln w="254000" cmpd="tri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445" name="AutoShape 29"/>
          <p:cNvSpPr>
            <a:spLocks noChangeArrowheads="1"/>
          </p:cNvSpPr>
          <p:nvPr/>
        </p:nvSpPr>
        <p:spPr bwMode="auto">
          <a:xfrm>
            <a:off x="5795963" y="3933825"/>
            <a:ext cx="1008062" cy="936625"/>
          </a:xfrm>
          <a:prstGeom prst="star8">
            <a:avLst>
              <a:gd name="adj" fmla="val 38250"/>
            </a:avLst>
          </a:prstGeom>
          <a:noFill/>
          <a:ln w="254000" cmpd="tri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446" name="AutoShape 30"/>
          <p:cNvSpPr>
            <a:spLocks noChangeArrowheads="1"/>
          </p:cNvSpPr>
          <p:nvPr/>
        </p:nvSpPr>
        <p:spPr bwMode="auto">
          <a:xfrm>
            <a:off x="2339975" y="3933825"/>
            <a:ext cx="1008063" cy="936625"/>
          </a:xfrm>
          <a:prstGeom prst="star8">
            <a:avLst>
              <a:gd name="adj" fmla="val 38250"/>
            </a:avLst>
          </a:prstGeom>
          <a:noFill/>
          <a:ln w="254000" cmpd="tri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447" name="AutoShape 31"/>
          <p:cNvSpPr>
            <a:spLocks noChangeArrowheads="1"/>
          </p:cNvSpPr>
          <p:nvPr/>
        </p:nvSpPr>
        <p:spPr bwMode="auto">
          <a:xfrm>
            <a:off x="4643438" y="5876925"/>
            <a:ext cx="287337" cy="287338"/>
          </a:xfrm>
          <a:prstGeom prst="star8">
            <a:avLst>
              <a:gd name="adj" fmla="val 38250"/>
            </a:avLst>
          </a:prstGeom>
          <a:noFill/>
          <a:ln w="254000" cmpd="tri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448" name="AutoShape 32"/>
          <p:cNvSpPr>
            <a:spLocks noChangeArrowheads="1"/>
          </p:cNvSpPr>
          <p:nvPr/>
        </p:nvSpPr>
        <p:spPr bwMode="auto">
          <a:xfrm>
            <a:off x="2987675" y="5516563"/>
            <a:ext cx="1008063" cy="936625"/>
          </a:xfrm>
          <a:prstGeom prst="star8">
            <a:avLst>
              <a:gd name="adj" fmla="val 38250"/>
            </a:avLst>
          </a:prstGeom>
          <a:noFill/>
          <a:ln w="254000" cmpd="tri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449" name="AutoShape 33"/>
          <p:cNvSpPr>
            <a:spLocks noChangeArrowheads="1"/>
          </p:cNvSpPr>
          <p:nvPr/>
        </p:nvSpPr>
        <p:spPr bwMode="auto">
          <a:xfrm>
            <a:off x="468313" y="5734050"/>
            <a:ext cx="647700" cy="647700"/>
          </a:xfrm>
          <a:prstGeom prst="star8">
            <a:avLst>
              <a:gd name="adj" fmla="val 38250"/>
            </a:avLst>
          </a:prstGeom>
          <a:noFill/>
          <a:ln w="254000" cmpd="tri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450" name="AutoShape 34"/>
          <p:cNvSpPr>
            <a:spLocks noChangeArrowheads="1"/>
          </p:cNvSpPr>
          <p:nvPr/>
        </p:nvSpPr>
        <p:spPr bwMode="auto">
          <a:xfrm>
            <a:off x="7164388" y="5876925"/>
            <a:ext cx="287337" cy="287338"/>
          </a:xfrm>
          <a:prstGeom prst="star8">
            <a:avLst>
              <a:gd name="adj" fmla="val 38250"/>
            </a:avLst>
          </a:prstGeom>
          <a:noFill/>
          <a:ln w="254000" cmpd="tri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452" name="AutoShape 36"/>
          <p:cNvSpPr>
            <a:spLocks noChangeArrowheads="1"/>
          </p:cNvSpPr>
          <p:nvPr/>
        </p:nvSpPr>
        <p:spPr bwMode="auto">
          <a:xfrm>
            <a:off x="5580063" y="5516563"/>
            <a:ext cx="1008062" cy="936625"/>
          </a:xfrm>
          <a:prstGeom prst="star8">
            <a:avLst>
              <a:gd name="adj" fmla="val 38250"/>
            </a:avLst>
          </a:prstGeom>
          <a:noFill/>
          <a:ln w="254000" cmpd="tri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453" name="AutoShape 3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5876925"/>
            <a:ext cx="539750" cy="611188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0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07407E-6 L 0.27569 -0.69283 " pathEditMode="relative" ptsTypes="AA">
                                      <p:cBhvr>
                                        <p:cTn id="6" dur="2000" fill="hold"/>
                                        <p:tgtEl>
                                          <p:spTgt spid="60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43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04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60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44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04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60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44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04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60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44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04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45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04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60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450"/>
                  </p:tgtEl>
                </p:cond>
              </p:nextCondLst>
            </p:seq>
          </p:childTnLst>
        </p:cTn>
      </p:par>
    </p:tnLst>
    <p:bldLst>
      <p:bldP spid="60438" grpId="0" animBg="1"/>
      <p:bldP spid="60447" grpId="0" animBg="1"/>
      <p:bldP spid="60448" grpId="0" animBg="1"/>
      <p:bldP spid="60449" grpId="0" animBg="1"/>
      <p:bldP spid="60450" grpId="0" animBg="1"/>
      <p:bldP spid="6045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0" y="0"/>
            <a:ext cx="8921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latin typeface="Times New Roman" pitchFamily="18" charset="0"/>
              </a:rPr>
              <a:t>Найди недостающую фигуру. </a:t>
            </a:r>
          </a:p>
        </p:txBody>
      </p:sp>
      <p:graphicFrame>
        <p:nvGraphicFramePr>
          <p:cNvPr id="61444" name="Group 4"/>
          <p:cNvGraphicFramePr>
            <a:graphicFrameLocks noGrp="1"/>
          </p:cNvGraphicFramePr>
          <p:nvPr/>
        </p:nvGraphicFramePr>
        <p:xfrm>
          <a:off x="1979613" y="549275"/>
          <a:ext cx="5184775" cy="4608513"/>
        </p:xfrm>
        <a:graphic>
          <a:graphicData uri="http://schemas.openxmlformats.org/drawingml/2006/table">
            <a:tbl>
              <a:tblPr/>
              <a:tblGrid>
                <a:gridCol w="1728787"/>
                <a:gridCol w="1727200"/>
                <a:gridCol w="1728788"/>
              </a:tblGrid>
              <a:tr h="15763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76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44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463" name="Picture 23" descr="dres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692150"/>
            <a:ext cx="1235075" cy="129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4" name="Picture 24" descr="jacket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692150"/>
            <a:ext cx="1277937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1" name="Picture 31" descr="jumper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8" t="5641" r="4628" b="9402"/>
          <a:stretch>
            <a:fillRect/>
          </a:stretch>
        </p:blipFill>
        <p:spPr bwMode="auto">
          <a:xfrm>
            <a:off x="3995738" y="5300663"/>
            <a:ext cx="1389062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2" name="Picture 32" descr="casserol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DFEF9"/>
              </a:clrFrom>
              <a:clrTo>
                <a:srgbClr val="FDFE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59" b="20320"/>
          <a:stretch>
            <a:fillRect/>
          </a:stretch>
        </p:blipFill>
        <p:spPr bwMode="auto">
          <a:xfrm>
            <a:off x="6084888" y="5445125"/>
            <a:ext cx="1584325" cy="116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3" name="Picture 33" descr="armchair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1" t="15683" r="10851" b="25092"/>
          <a:stretch>
            <a:fillRect/>
          </a:stretch>
        </p:blipFill>
        <p:spPr bwMode="auto">
          <a:xfrm>
            <a:off x="539750" y="5445125"/>
            <a:ext cx="1295400" cy="121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475" name="Group 35"/>
          <p:cNvGrpSpPr>
            <a:grpSpLocks/>
          </p:cNvGrpSpPr>
          <p:nvPr/>
        </p:nvGrpSpPr>
        <p:grpSpPr bwMode="auto">
          <a:xfrm>
            <a:off x="5508625" y="2060575"/>
            <a:ext cx="1511300" cy="1584325"/>
            <a:chOff x="4241" y="1616"/>
            <a:chExt cx="952" cy="998"/>
          </a:xfrm>
        </p:grpSpPr>
        <p:pic>
          <p:nvPicPr>
            <p:cNvPr id="61476" name="Picture 36" descr="mebel0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6" y="1752"/>
              <a:ext cx="907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77" name="Rectangle 37"/>
            <p:cNvSpPr>
              <a:spLocks noChangeArrowheads="1"/>
            </p:cNvSpPr>
            <p:nvPr/>
          </p:nvSpPr>
          <p:spPr bwMode="auto">
            <a:xfrm>
              <a:off x="4241" y="1616"/>
              <a:ext cx="907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478" name="Group 38"/>
          <p:cNvGrpSpPr>
            <a:grpSpLocks/>
          </p:cNvGrpSpPr>
          <p:nvPr/>
        </p:nvGrpSpPr>
        <p:grpSpPr bwMode="auto">
          <a:xfrm>
            <a:off x="2051050" y="2060575"/>
            <a:ext cx="1512888" cy="1512888"/>
            <a:chOff x="3016" y="1616"/>
            <a:chExt cx="907" cy="998"/>
          </a:xfrm>
        </p:grpSpPr>
        <p:pic>
          <p:nvPicPr>
            <p:cNvPr id="61479" name="Picture 39" descr="mebel1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" y="1707"/>
              <a:ext cx="815" cy="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80" name="Rectangle 40"/>
            <p:cNvSpPr>
              <a:spLocks noChangeArrowheads="1"/>
            </p:cNvSpPr>
            <p:nvPr/>
          </p:nvSpPr>
          <p:spPr bwMode="auto">
            <a:xfrm>
              <a:off x="3016" y="1616"/>
              <a:ext cx="907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481" name="Group 41"/>
          <p:cNvGrpSpPr>
            <a:grpSpLocks/>
          </p:cNvGrpSpPr>
          <p:nvPr/>
        </p:nvGrpSpPr>
        <p:grpSpPr bwMode="auto">
          <a:xfrm>
            <a:off x="2124075" y="3644900"/>
            <a:ext cx="1368425" cy="1443038"/>
            <a:chOff x="567" y="1661"/>
            <a:chExt cx="907" cy="998"/>
          </a:xfrm>
        </p:grpSpPr>
        <p:sp>
          <p:nvSpPr>
            <p:cNvPr id="61482" name="Rectangle 42"/>
            <p:cNvSpPr>
              <a:spLocks noChangeArrowheads="1"/>
            </p:cNvSpPr>
            <p:nvPr/>
          </p:nvSpPr>
          <p:spPr bwMode="auto">
            <a:xfrm>
              <a:off x="567" y="1661"/>
              <a:ext cx="907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61483" name="Picture 43" descr="07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" y="1722"/>
              <a:ext cx="862" cy="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484" name="Group 44"/>
          <p:cNvGrpSpPr>
            <a:grpSpLocks/>
          </p:cNvGrpSpPr>
          <p:nvPr/>
        </p:nvGrpSpPr>
        <p:grpSpPr bwMode="auto">
          <a:xfrm>
            <a:off x="3851275" y="3573463"/>
            <a:ext cx="1409700" cy="1514475"/>
            <a:chOff x="1837" y="1661"/>
            <a:chExt cx="907" cy="998"/>
          </a:xfrm>
        </p:grpSpPr>
        <p:pic>
          <p:nvPicPr>
            <p:cNvPr id="61485" name="Picture 45" descr="j032051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2" y="1797"/>
              <a:ext cx="816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86" name="Rectangle 46"/>
            <p:cNvSpPr>
              <a:spLocks noChangeArrowheads="1"/>
            </p:cNvSpPr>
            <p:nvPr/>
          </p:nvSpPr>
          <p:spPr bwMode="auto">
            <a:xfrm>
              <a:off x="1837" y="1661"/>
              <a:ext cx="907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487" name="Group 47"/>
          <p:cNvGrpSpPr>
            <a:grpSpLocks/>
          </p:cNvGrpSpPr>
          <p:nvPr/>
        </p:nvGrpSpPr>
        <p:grpSpPr bwMode="auto">
          <a:xfrm>
            <a:off x="5435600" y="3644900"/>
            <a:ext cx="1554163" cy="1514475"/>
            <a:chOff x="4422" y="1661"/>
            <a:chExt cx="907" cy="998"/>
          </a:xfrm>
        </p:grpSpPr>
        <p:pic>
          <p:nvPicPr>
            <p:cNvPr id="61488" name="Picture 48" descr="j0305199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3" y="1706"/>
              <a:ext cx="731" cy="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89" name="Rectangle 49"/>
            <p:cNvSpPr>
              <a:spLocks noChangeArrowheads="1"/>
            </p:cNvSpPr>
            <p:nvPr/>
          </p:nvSpPr>
          <p:spPr bwMode="auto">
            <a:xfrm>
              <a:off x="4422" y="1661"/>
              <a:ext cx="907" cy="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490" name="AutoShape 50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1491" name="Picture 51" descr="mb376258_st_krygl_broun_bi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276475"/>
            <a:ext cx="1512887" cy="125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4" name="Picture 54" descr="MCj04358550000[1]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5445125"/>
            <a:ext cx="1296987" cy="126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4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68 -0.03264 L -0.19393 -0.673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4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63" y="-3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14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61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1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6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9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14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2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20713"/>
            <a:ext cx="4038600" cy="55054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3600" b="1"/>
              <a:t>мокрый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620713"/>
            <a:ext cx="4038600" cy="55054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3600" b="1"/>
              <a:t>сухой</a:t>
            </a:r>
          </a:p>
        </p:txBody>
      </p:sp>
      <p:pic>
        <p:nvPicPr>
          <p:cNvPr id="26628" name="Picture 4" descr="000803_1055_0414_vuv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16113"/>
            <a:ext cx="4032250" cy="376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9" name="Picture 5" descr="000803_1069_5332_vn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700213"/>
            <a:ext cx="2097088" cy="388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0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/>
      <p:bldP spid="2662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49275"/>
            <a:ext cx="4038600" cy="55768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b="1"/>
              <a:t>Грязный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549275"/>
            <a:ext cx="4038600" cy="55768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b="1"/>
              <a:t>Чистый</a:t>
            </a:r>
          </a:p>
        </p:txBody>
      </p:sp>
      <p:pic>
        <p:nvPicPr>
          <p:cNvPr id="27652" name="Picture 4" descr="000803_1055_0385_vuv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700213"/>
            <a:ext cx="2854325" cy="370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Picture 5" descr="000803_1069_5331_vn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773238"/>
            <a:ext cx="3073400" cy="404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431800" cy="466725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404813"/>
            <a:ext cx="4038600" cy="567848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b="1"/>
              <a:t>Смелый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549275"/>
            <a:ext cx="4038600" cy="56054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b="1"/>
              <a:t>Трусливый</a:t>
            </a:r>
          </a:p>
        </p:txBody>
      </p:sp>
      <p:pic>
        <p:nvPicPr>
          <p:cNvPr id="28676" name="Picture 4" descr="000803_1064_4238_vuv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638425"/>
            <a:ext cx="3924300" cy="258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7" name="Picture 5" descr="000803_1064_4257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492375"/>
            <a:ext cx="4897437" cy="300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60350"/>
            <a:ext cx="4038600" cy="586581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b="1"/>
              <a:t>Большой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404813"/>
            <a:ext cx="4038600" cy="57213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b="1"/>
              <a:t>Маленький</a:t>
            </a:r>
          </a:p>
        </p:txBody>
      </p:sp>
      <p:pic>
        <p:nvPicPr>
          <p:cNvPr id="29700" name="Picture 4" descr="000803_1055_4645_vnv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125538"/>
            <a:ext cx="7200900" cy="528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04813"/>
            <a:ext cx="4038600" cy="57213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b="1"/>
              <a:t>Толстый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404813"/>
            <a:ext cx="4038600" cy="57499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b="1"/>
              <a:t>Худой</a:t>
            </a:r>
          </a:p>
        </p:txBody>
      </p:sp>
      <p:pic>
        <p:nvPicPr>
          <p:cNvPr id="30724" name="Picture 4" descr="000803_1055_1438_vnv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844675"/>
            <a:ext cx="2943225" cy="410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5" name="Picture 5" descr="000803_1055_1326_vuv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700213"/>
            <a:ext cx="1630362" cy="422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6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Чем они похожи?</a:t>
            </a:r>
          </a:p>
        </p:txBody>
      </p:sp>
      <p:pic>
        <p:nvPicPr>
          <p:cNvPr id="31747" name="Picture 3" descr="BANANAS1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989138"/>
            <a:ext cx="3671887" cy="41036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748" name="Picture 4" descr="D48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2133600"/>
            <a:ext cx="3744912" cy="38877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74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395288" y="333375"/>
            <a:ext cx="8424862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Чем они похожи?</a:t>
            </a:r>
          </a:p>
        </p:txBody>
      </p:sp>
      <p:pic>
        <p:nvPicPr>
          <p:cNvPr id="32771" name="Picture 3" descr="MCj0380029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73238"/>
            <a:ext cx="3168650" cy="439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772" name="Group 4"/>
          <p:cNvGrpSpPr>
            <a:grpSpLocks/>
          </p:cNvGrpSpPr>
          <p:nvPr/>
        </p:nvGrpSpPr>
        <p:grpSpPr bwMode="auto">
          <a:xfrm>
            <a:off x="4500563" y="2997200"/>
            <a:ext cx="4175125" cy="2795588"/>
            <a:chOff x="678" y="1316"/>
            <a:chExt cx="4654" cy="2940"/>
          </a:xfrm>
        </p:grpSpPr>
        <p:grpSp>
          <p:nvGrpSpPr>
            <p:cNvPr id="32773" name="Group 5"/>
            <p:cNvGrpSpPr>
              <a:grpSpLocks/>
            </p:cNvGrpSpPr>
            <p:nvPr/>
          </p:nvGrpSpPr>
          <p:grpSpPr bwMode="auto">
            <a:xfrm>
              <a:off x="714" y="1439"/>
              <a:ext cx="4618" cy="2817"/>
              <a:chOff x="1854" y="1800"/>
              <a:chExt cx="2337" cy="1377"/>
            </a:xfrm>
          </p:grpSpPr>
          <p:sp>
            <p:nvSpPr>
              <p:cNvPr id="32774" name="Freeform 6"/>
              <p:cNvSpPr>
                <a:spLocks/>
              </p:cNvSpPr>
              <p:nvPr/>
            </p:nvSpPr>
            <p:spPr bwMode="auto">
              <a:xfrm>
                <a:off x="1854" y="1800"/>
                <a:ext cx="1974" cy="1140"/>
              </a:xfrm>
              <a:custGeom>
                <a:avLst/>
                <a:gdLst>
                  <a:gd name="T0" fmla="*/ 1956 w 1974"/>
                  <a:gd name="T1" fmla="*/ 462 h 1140"/>
                  <a:gd name="T2" fmla="*/ 1923 w 1974"/>
                  <a:gd name="T3" fmla="*/ 516 h 1140"/>
                  <a:gd name="T4" fmla="*/ 1917 w 1974"/>
                  <a:gd name="T5" fmla="*/ 555 h 1140"/>
                  <a:gd name="T6" fmla="*/ 1893 w 1974"/>
                  <a:gd name="T7" fmla="*/ 555 h 1140"/>
                  <a:gd name="T8" fmla="*/ 1875 w 1974"/>
                  <a:gd name="T9" fmla="*/ 513 h 1140"/>
                  <a:gd name="T10" fmla="*/ 1839 w 1974"/>
                  <a:gd name="T11" fmla="*/ 513 h 1140"/>
                  <a:gd name="T12" fmla="*/ 1806 w 1974"/>
                  <a:gd name="T13" fmla="*/ 537 h 1140"/>
                  <a:gd name="T14" fmla="*/ 1782 w 1974"/>
                  <a:gd name="T15" fmla="*/ 567 h 1140"/>
                  <a:gd name="T16" fmla="*/ 1788 w 1974"/>
                  <a:gd name="T17" fmla="*/ 603 h 1140"/>
                  <a:gd name="T18" fmla="*/ 1797 w 1974"/>
                  <a:gd name="T19" fmla="*/ 645 h 1140"/>
                  <a:gd name="T20" fmla="*/ 1752 w 1974"/>
                  <a:gd name="T21" fmla="*/ 675 h 1140"/>
                  <a:gd name="T22" fmla="*/ 1728 w 1974"/>
                  <a:gd name="T23" fmla="*/ 690 h 1140"/>
                  <a:gd name="T24" fmla="*/ 1686 w 1974"/>
                  <a:gd name="T25" fmla="*/ 732 h 1140"/>
                  <a:gd name="T26" fmla="*/ 1641 w 1974"/>
                  <a:gd name="T27" fmla="*/ 795 h 1140"/>
                  <a:gd name="T28" fmla="*/ 1647 w 1974"/>
                  <a:gd name="T29" fmla="*/ 870 h 1140"/>
                  <a:gd name="T30" fmla="*/ 1677 w 1974"/>
                  <a:gd name="T31" fmla="*/ 936 h 1140"/>
                  <a:gd name="T32" fmla="*/ 1713 w 1974"/>
                  <a:gd name="T33" fmla="*/ 981 h 1140"/>
                  <a:gd name="T34" fmla="*/ 1647 w 1974"/>
                  <a:gd name="T35" fmla="*/ 969 h 1140"/>
                  <a:gd name="T36" fmla="*/ 1590 w 1974"/>
                  <a:gd name="T37" fmla="*/ 963 h 1140"/>
                  <a:gd name="T38" fmla="*/ 1521 w 1974"/>
                  <a:gd name="T39" fmla="*/ 972 h 1140"/>
                  <a:gd name="T40" fmla="*/ 1476 w 1974"/>
                  <a:gd name="T41" fmla="*/ 975 h 1140"/>
                  <a:gd name="T42" fmla="*/ 1416 w 1974"/>
                  <a:gd name="T43" fmla="*/ 993 h 1140"/>
                  <a:gd name="T44" fmla="*/ 1377 w 1974"/>
                  <a:gd name="T45" fmla="*/ 978 h 1140"/>
                  <a:gd name="T46" fmla="*/ 1329 w 1974"/>
                  <a:gd name="T47" fmla="*/ 972 h 1140"/>
                  <a:gd name="T48" fmla="*/ 1260 w 1974"/>
                  <a:gd name="T49" fmla="*/ 966 h 1140"/>
                  <a:gd name="T50" fmla="*/ 1152 w 1974"/>
                  <a:gd name="T51" fmla="*/ 975 h 1140"/>
                  <a:gd name="T52" fmla="*/ 1029 w 1974"/>
                  <a:gd name="T53" fmla="*/ 1026 h 1140"/>
                  <a:gd name="T54" fmla="*/ 756 w 1974"/>
                  <a:gd name="T55" fmla="*/ 1095 h 1140"/>
                  <a:gd name="T56" fmla="*/ 588 w 1974"/>
                  <a:gd name="T57" fmla="*/ 1119 h 1140"/>
                  <a:gd name="T58" fmla="*/ 450 w 1974"/>
                  <a:gd name="T59" fmla="*/ 1140 h 1140"/>
                  <a:gd name="T60" fmla="*/ 351 w 1974"/>
                  <a:gd name="T61" fmla="*/ 1113 h 1140"/>
                  <a:gd name="T62" fmla="*/ 297 w 1974"/>
                  <a:gd name="T63" fmla="*/ 1056 h 1140"/>
                  <a:gd name="T64" fmla="*/ 210 w 1974"/>
                  <a:gd name="T65" fmla="*/ 942 h 1140"/>
                  <a:gd name="T66" fmla="*/ 117 w 1974"/>
                  <a:gd name="T67" fmla="*/ 933 h 1140"/>
                  <a:gd name="T68" fmla="*/ 66 w 1974"/>
                  <a:gd name="T69" fmla="*/ 894 h 1140"/>
                  <a:gd name="T70" fmla="*/ 0 w 1974"/>
                  <a:gd name="T71" fmla="*/ 720 h 1140"/>
                  <a:gd name="T72" fmla="*/ 18 w 1974"/>
                  <a:gd name="T73" fmla="*/ 618 h 1140"/>
                  <a:gd name="T74" fmla="*/ 216 w 1974"/>
                  <a:gd name="T75" fmla="*/ 276 h 1140"/>
                  <a:gd name="T76" fmla="*/ 468 w 1974"/>
                  <a:gd name="T77" fmla="*/ 36 h 1140"/>
                  <a:gd name="T78" fmla="*/ 684 w 1974"/>
                  <a:gd name="T79" fmla="*/ 0 h 1140"/>
                  <a:gd name="T80" fmla="*/ 894 w 1974"/>
                  <a:gd name="T81" fmla="*/ 24 h 1140"/>
                  <a:gd name="T82" fmla="*/ 1038 w 1974"/>
                  <a:gd name="T83" fmla="*/ 66 h 1140"/>
                  <a:gd name="T84" fmla="*/ 1170 w 1974"/>
                  <a:gd name="T85" fmla="*/ 78 h 1140"/>
                  <a:gd name="T86" fmla="*/ 1242 w 1974"/>
                  <a:gd name="T87" fmla="*/ 138 h 1140"/>
                  <a:gd name="T88" fmla="*/ 1404 w 1974"/>
                  <a:gd name="T89" fmla="*/ 156 h 1140"/>
                  <a:gd name="T90" fmla="*/ 1494 w 1974"/>
                  <a:gd name="T91" fmla="*/ 102 h 1140"/>
                  <a:gd name="T92" fmla="*/ 1632 w 1974"/>
                  <a:gd name="T93" fmla="*/ 132 h 1140"/>
                  <a:gd name="T94" fmla="*/ 1776 w 1974"/>
                  <a:gd name="T95" fmla="*/ 132 h 1140"/>
                  <a:gd name="T96" fmla="*/ 1920 w 1974"/>
                  <a:gd name="T97" fmla="*/ 246 h 1140"/>
                  <a:gd name="T98" fmla="*/ 1962 w 1974"/>
                  <a:gd name="T99" fmla="*/ 318 h 1140"/>
                  <a:gd name="T100" fmla="*/ 1956 w 1974"/>
                  <a:gd name="T101" fmla="*/ 390 h 1140"/>
                  <a:gd name="T102" fmla="*/ 1974 w 1974"/>
                  <a:gd name="T103" fmla="*/ 438 h 1140"/>
                  <a:gd name="T104" fmla="*/ 1968 w 1974"/>
                  <a:gd name="T105" fmla="*/ 459 h 1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74" h="1140">
                    <a:moveTo>
                      <a:pt x="1956" y="462"/>
                    </a:moveTo>
                    <a:lnTo>
                      <a:pt x="1923" y="516"/>
                    </a:lnTo>
                    <a:lnTo>
                      <a:pt x="1917" y="555"/>
                    </a:lnTo>
                    <a:lnTo>
                      <a:pt x="1893" y="555"/>
                    </a:lnTo>
                    <a:lnTo>
                      <a:pt x="1875" y="513"/>
                    </a:lnTo>
                    <a:lnTo>
                      <a:pt x="1839" y="513"/>
                    </a:lnTo>
                    <a:lnTo>
                      <a:pt x="1806" y="537"/>
                    </a:lnTo>
                    <a:lnTo>
                      <a:pt x="1782" y="567"/>
                    </a:lnTo>
                    <a:lnTo>
                      <a:pt x="1788" y="603"/>
                    </a:lnTo>
                    <a:lnTo>
                      <a:pt x="1797" y="645"/>
                    </a:lnTo>
                    <a:lnTo>
                      <a:pt x="1752" y="675"/>
                    </a:lnTo>
                    <a:lnTo>
                      <a:pt x="1728" y="690"/>
                    </a:lnTo>
                    <a:lnTo>
                      <a:pt x="1686" y="732"/>
                    </a:lnTo>
                    <a:lnTo>
                      <a:pt x="1641" y="795"/>
                    </a:lnTo>
                    <a:lnTo>
                      <a:pt x="1647" y="870"/>
                    </a:lnTo>
                    <a:lnTo>
                      <a:pt x="1677" y="936"/>
                    </a:lnTo>
                    <a:lnTo>
                      <a:pt x="1713" y="981"/>
                    </a:lnTo>
                    <a:lnTo>
                      <a:pt x="1647" y="969"/>
                    </a:lnTo>
                    <a:lnTo>
                      <a:pt x="1590" y="963"/>
                    </a:lnTo>
                    <a:lnTo>
                      <a:pt x="1521" y="972"/>
                    </a:lnTo>
                    <a:lnTo>
                      <a:pt x="1476" y="975"/>
                    </a:lnTo>
                    <a:lnTo>
                      <a:pt x="1416" y="993"/>
                    </a:lnTo>
                    <a:lnTo>
                      <a:pt x="1377" y="978"/>
                    </a:lnTo>
                    <a:lnTo>
                      <a:pt x="1329" y="972"/>
                    </a:lnTo>
                    <a:lnTo>
                      <a:pt x="1260" y="966"/>
                    </a:lnTo>
                    <a:lnTo>
                      <a:pt x="1152" y="975"/>
                    </a:lnTo>
                    <a:lnTo>
                      <a:pt x="1029" y="1026"/>
                    </a:lnTo>
                    <a:lnTo>
                      <a:pt x="756" y="1095"/>
                    </a:lnTo>
                    <a:lnTo>
                      <a:pt x="588" y="1119"/>
                    </a:lnTo>
                    <a:lnTo>
                      <a:pt x="450" y="1140"/>
                    </a:lnTo>
                    <a:lnTo>
                      <a:pt x="351" y="1113"/>
                    </a:lnTo>
                    <a:lnTo>
                      <a:pt x="297" y="1056"/>
                    </a:lnTo>
                    <a:lnTo>
                      <a:pt x="210" y="942"/>
                    </a:lnTo>
                    <a:lnTo>
                      <a:pt x="117" y="933"/>
                    </a:lnTo>
                    <a:lnTo>
                      <a:pt x="66" y="894"/>
                    </a:lnTo>
                    <a:lnTo>
                      <a:pt x="0" y="720"/>
                    </a:lnTo>
                    <a:lnTo>
                      <a:pt x="18" y="618"/>
                    </a:lnTo>
                    <a:lnTo>
                      <a:pt x="216" y="276"/>
                    </a:lnTo>
                    <a:lnTo>
                      <a:pt x="468" y="36"/>
                    </a:lnTo>
                    <a:lnTo>
                      <a:pt x="684" y="0"/>
                    </a:lnTo>
                    <a:lnTo>
                      <a:pt x="894" y="24"/>
                    </a:lnTo>
                    <a:lnTo>
                      <a:pt x="1038" y="66"/>
                    </a:lnTo>
                    <a:lnTo>
                      <a:pt x="1170" y="78"/>
                    </a:lnTo>
                    <a:lnTo>
                      <a:pt x="1242" y="138"/>
                    </a:lnTo>
                    <a:lnTo>
                      <a:pt x="1404" y="156"/>
                    </a:lnTo>
                    <a:lnTo>
                      <a:pt x="1494" y="102"/>
                    </a:lnTo>
                    <a:lnTo>
                      <a:pt x="1632" y="132"/>
                    </a:lnTo>
                    <a:lnTo>
                      <a:pt x="1776" y="132"/>
                    </a:lnTo>
                    <a:lnTo>
                      <a:pt x="1920" y="246"/>
                    </a:lnTo>
                    <a:lnTo>
                      <a:pt x="1962" y="318"/>
                    </a:lnTo>
                    <a:lnTo>
                      <a:pt x="1956" y="390"/>
                    </a:lnTo>
                    <a:lnTo>
                      <a:pt x="1974" y="438"/>
                    </a:lnTo>
                    <a:lnTo>
                      <a:pt x="1968" y="459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1176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5" name="Freeform 7"/>
              <p:cNvSpPr>
                <a:spLocks/>
              </p:cNvSpPr>
              <p:nvPr/>
            </p:nvSpPr>
            <p:spPr bwMode="auto">
              <a:xfrm>
                <a:off x="3567" y="2270"/>
                <a:ext cx="162" cy="187"/>
              </a:xfrm>
              <a:custGeom>
                <a:avLst/>
                <a:gdLst>
                  <a:gd name="T0" fmla="*/ 162 w 162"/>
                  <a:gd name="T1" fmla="*/ 22 h 187"/>
                  <a:gd name="T2" fmla="*/ 78 w 162"/>
                  <a:gd name="T3" fmla="*/ 166 h 187"/>
                  <a:gd name="T4" fmla="*/ 30 w 162"/>
                  <a:gd name="T5" fmla="*/ 148 h 187"/>
                  <a:gd name="T6" fmla="*/ 12 w 162"/>
                  <a:gd name="T7" fmla="*/ 130 h 187"/>
                  <a:gd name="T8" fmla="*/ 0 w 162"/>
                  <a:gd name="T9" fmla="*/ 91 h 187"/>
                  <a:gd name="T10" fmla="*/ 11 w 162"/>
                  <a:gd name="T11" fmla="*/ 46 h 187"/>
                  <a:gd name="T12" fmla="*/ 41 w 162"/>
                  <a:gd name="T13" fmla="*/ 13 h 187"/>
                  <a:gd name="T14" fmla="*/ 74 w 162"/>
                  <a:gd name="T15" fmla="*/ 4 h 187"/>
                  <a:gd name="T16" fmla="*/ 104 w 162"/>
                  <a:gd name="T17" fmla="*/ 4 h 187"/>
                  <a:gd name="T18" fmla="*/ 132 w 162"/>
                  <a:gd name="T19" fmla="*/ 7 h 187"/>
                  <a:gd name="T20" fmla="*/ 141 w 162"/>
                  <a:gd name="T21" fmla="*/ 49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2" h="187">
                    <a:moveTo>
                      <a:pt x="162" y="22"/>
                    </a:moveTo>
                    <a:cubicBezTo>
                      <a:pt x="148" y="46"/>
                      <a:pt x="100" y="145"/>
                      <a:pt x="78" y="166"/>
                    </a:cubicBezTo>
                    <a:cubicBezTo>
                      <a:pt x="56" y="187"/>
                      <a:pt x="41" y="154"/>
                      <a:pt x="30" y="148"/>
                    </a:cubicBezTo>
                    <a:cubicBezTo>
                      <a:pt x="19" y="142"/>
                      <a:pt x="17" y="139"/>
                      <a:pt x="12" y="130"/>
                    </a:cubicBezTo>
                    <a:cubicBezTo>
                      <a:pt x="7" y="121"/>
                      <a:pt x="0" y="105"/>
                      <a:pt x="0" y="91"/>
                    </a:cubicBezTo>
                    <a:cubicBezTo>
                      <a:pt x="0" y="77"/>
                      <a:pt x="4" y="59"/>
                      <a:pt x="11" y="46"/>
                    </a:cubicBezTo>
                    <a:cubicBezTo>
                      <a:pt x="18" y="33"/>
                      <a:pt x="31" y="20"/>
                      <a:pt x="41" y="13"/>
                    </a:cubicBezTo>
                    <a:cubicBezTo>
                      <a:pt x="51" y="6"/>
                      <a:pt x="64" y="5"/>
                      <a:pt x="74" y="4"/>
                    </a:cubicBezTo>
                    <a:cubicBezTo>
                      <a:pt x="84" y="3"/>
                      <a:pt x="94" y="4"/>
                      <a:pt x="104" y="4"/>
                    </a:cubicBezTo>
                    <a:cubicBezTo>
                      <a:pt x="114" y="4"/>
                      <a:pt x="126" y="0"/>
                      <a:pt x="132" y="7"/>
                    </a:cubicBezTo>
                    <a:cubicBezTo>
                      <a:pt x="138" y="14"/>
                      <a:pt x="139" y="40"/>
                      <a:pt x="141" y="49"/>
                    </a:cubicBezTo>
                  </a:path>
                </a:pathLst>
              </a:custGeom>
              <a:gradFill rotWithShape="0">
                <a:gsLst>
                  <a:gs pos="0">
                    <a:srgbClr val="FFCC66"/>
                  </a:gs>
                  <a:gs pos="100000">
                    <a:srgbClr val="FFCC66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6" name="Freeform 8"/>
              <p:cNvSpPr>
                <a:spLocks/>
              </p:cNvSpPr>
              <p:nvPr/>
            </p:nvSpPr>
            <p:spPr bwMode="auto">
              <a:xfrm>
                <a:off x="3495" y="2253"/>
                <a:ext cx="696" cy="537"/>
              </a:xfrm>
              <a:custGeom>
                <a:avLst/>
                <a:gdLst>
                  <a:gd name="T0" fmla="*/ 324 w 696"/>
                  <a:gd name="T1" fmla="*/ 0 h 537"/>
                  <a:gd name="T2" fmla="*/ 279 w 696"/>
                  <a:gd name="T3" fmla="*/ 72 h 537"/>
                  <a:gd name="T4" fmla="*/ 282 w 696"/>
                  <a:gd name="T5" fmla="*/ 105 h 537"/>
                  <a:gd name="T6" fmla="*/ 252 w 696"/>
                  <a:gd name="T7" fmla="*/ 96 h 537"/>
                  <a:gd name="T8" fmla="*/ 243 w 696"/>
                  <a:gd name="T9" fmla="*/ 72 h 537"/>
                  <a:gd name="T10" fmla="*/ 240 w 696"/>
                  <a:gd name="T11" fmla="*/ 48 h 537"/>
                  <a:gd name="T12" fmla="*/ 210 w 696"/>
                  <a:gd name="T13" fmla="*/ 30 h 537"/>
                  <a:gd name="T14" fmla="*/ 177 w 696"/>
                  <a:gd name="T15" fmla="*/ 36 h 537"/>
                  <a:gd name="T16" fmla="*/ 138 w 696"/>
                  <a:gd name="T17" fmla="*/ 60 h 537"/>
                  <a:gd name="T18" fmla="*/ 120 w 696"/>
                  <a:gd name="T19" fmla="*/ 84 h 537"/>
                  <a:gd name="T20" fmla="*/ 117 w 696"/>
                  <a:gd name="T21" fmla="*/ 114 h 537"/>
                  <a:gd name="T22" fmla="*/ 135 w 696"/>
                  <a:gd name="T23" fmla="*/ 156 h 537"/>
                  <a:gd name="T24" fmla="*/ 159 w 696"/>
                  <a:gd name="T25" fmla="*/ 198 h 537"/>
                  <a:gd name="T26" fmla="*/ 72 w 696"/>
                  <a:gd name="T27" fmla="*/ 252 h 537"/>
                  <a:gd name="T28" fmla="*/ 0 w 696"/>
                  <a:gd name="T29" fmla="*/ 339 h 537"/>
                  <a:gd name="T30" fmla="*/ 9 w 696"/>
                  <a:gd name="T31" fmla="*/ 408 h 537"/>
                  <a:gd name="T32" fmla="*/ 42 w 696"/>
                  <a:gd name="T33" fmla="*/ 492 h 537"/>
                  <a:gd name="T34" fmla="*/ 78 w 696"/>
                  <a:gd name="T35" fmla="*/ 531 h 537"/>
                  <a:gd name="T36" fmla="*/ 162 w 696"/>
                  <a:gd name="T37" fmla="*/ 537 h 537"/>
                  <a:gd name="T38" fmla="*/ 261 w 696"/>
                  <a:gd name="T39" fmla="*/ 513 h 537"/>
                  <a:gd name="T40" fmla="*/ 327 w 696"/>
                  <a:gd name="T41" fmla="*/ 477 h 537"/>
                  <a:gd name="T42" fmla="*/ 399 w 696"/>
                  <a:gd name="T43" fmla="*/ 432 h 537"/>
                  <a:gd name="T44" fmla="*/ 498 w 696"/>
                  <a:gd name="T45" fmla="*/ 417 h 537"/>
                  <a:gd name="T46" fmla="*/ 540 w 696"/>
                  <a:gd name="T47" fmla="*/ 408 h 537"/>
                  <a:gd name="T48" fmla="*/ 579 w 696"/>
                  <a:gd name="T49" fmla="*/ 381 h 537"/>
                  <a:gd name="T50" fmla="*/ 612 w 696"/>
                  <a:gd name="T51" fmla="*/ 351 h 537"/>
                  <a:gd name="T52" fmla="*/ 654 w 696"/>
                  <a:gd name="T53" fmla="*/ 354 h 537"/>
                  <a:gd name="T54" fmla="*/ 684 w 696"/>
                  <a:gd name="T55" fmla="*/ 324 h 537"/>
                  <a:gd name="T56" fmla="*/ 696 w 696"/>
                  <a:gd name="T57" fmla="*/ 285 h 537"/>
                  <a:gd name="T58" fmla="*/ 672 w 696"/>
                  <a:gd name="T59" fmla="*/ 237 h 537"/>
                  <a:gd name="T60" fmla="*/ 648 w 696"/>
                  <a:gd name="T61" fmla="*/ 219 h 537"/>
                  <a:gd name="T62" fmla="*/ 615 w 696"/>
                  <a:gd name="T63" fmla="*/ 213 h 537"/>
                  <a:gd name="T64" fmla="*/ 588 w 696"/>
                  <a:gd name="T65" fmla="*/ 219 h 537"/>
                  <a:gd name="T66" fmla="*/ 519 w 696"/>
                  <a:gd name="T67" fmla="*/ 165 h 537"/>
                  <a:gd name="T68" fmla="*/ 474 w 696"/>
                  <a:gd name="T69" fmla="*/ 138 h 537"/>
                  <a:gd name="T70" fmla="*/ 417 w 696"/>
                  <a:gd name="T71" fmla="*/ 102 h 537"/>
                  <a:gd name="T72" fmla="*/ 363 w 696"/>
                  <a:gd name="T73" fmla="*/ 48 h 537"/>
                  <a:gd name="T74" fmla="*/ 339 w 696"/>
                  <a:gd name="T75" fmla="*/ 18 h 537"/>
                  <a:gd name="T76" fmla="*/ 324 w 696"/>
                  <a:gd name="T77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96" h="537">
                    <a:moveTo>
                      <a:pt x="324" y="0"/>
                    </a:moveTo>
                    <a:lnTo>
                      <a:pt x="279" y="72"/>
                    </a:lnTo>
                    <a:lnTo>
                      <a:pt x="282" y="105"/>
                    </a:lnTo>
                    <a:lnTo>
                      <a:pt x="252" y="96"/>
                    </a:lnTo>
                    <a:lnTo>
                      <a:pt x="243" y="72"/>
                    </a:lnTo>
                    <a:lnTo>
                      <a:pt x="240" y="48"/>
                    </a:lnTo>
                    <a:lnTo>
                      <a:pt x="210" y="30"/>
                    </a:lnTo>
                    <a:lnTo>
                      <a:pt x="177" y="36"/>
                    </a:lnTo>
                    <a:lnTo>
                      <a:pt x="138" y="60"/>
                    </a:lnTo>
                    <a:lnTo>
                      <a:pt x="120" y="84"/>
                    </a:lnTo>
                    <a:lnTo>
                      <a:pt x="117" y="114"/>
                    </a:lnTo>
                    <a:lnTo>
                      <a:pt x="135" y="156"/>
                    </a:lnTo>
                    <a:lnTo>
                      <a:pt x="159" y="198"/>
                    </a:lnTo>
                    <a:lnTo>
                      <a:pt x="72" y="252"/>
                    </a:lnTo>
                    <a:lnTo>
                      <a:pt x="0" y="339"/>
                    </a:lnTo>
                    <a:lnTo>
                      <a:pt x="9" y="408"/>
                    </a:lnTo>
                    <a:lnTo>
                      <a:pt x="42" y="492"/>
                    </a:lnTo>
                    <a:lnTo>
                      <a:pt x="78" y="531"/>
                    </a:lnTo>
                    <a:lnTo>
                      <a:pt x="162" y="537"/>
                    </a:lnTo>
                    <a:lnTo>
                      <a:pt x="261" y="513"/>
                    </a:lnTo>
                    <a:lnTo>
                      <a:pt x="327" y="477"/>
                    </a:lnTo>
                    <a:lnTo>
                      <a:pt x="399" y="432"/>
                    </a:lnTo>
                    <a:lnTo>
                      <a:pt x="498" y="417"/>
                    </a:lnTo>
                    <a:lnTo>
                      <a:pt x="540" y="408"/>
                    </a:lnTo>
                    <a:lnTo>
                      <a:pt x="579" y="381"/>
                    </a:lnTo>
                    <a:lnTo>
                      <a:pt x="612" y="351"/>
                    </a:lnTo>
                    <a:lnTo>
                      <a:pt x="654" y="354"/>
                    </a:lnTo>
                    <a:lnTo>
                      <a:pt x="684" y="324"/>
                    </a:lnTo>
                    <a:lnTo>
                      <a:pt x="696" y="285"/>
                    </a:lnTo>
                    <a:lnTo>
                      <a:pt x="672" y="237"/>
                    </a:lnTo>
                    <a:lnTo>
                      <a:pt x="648" y="219"/>
                    </a:lnTo>
                    <a:lnTo>
                      <a:pt x="615" y="213"/>
                    </a:lnTo>
                    <a:lnTo>
                      <a:pt x="588" y="219"/>
                    </a:lnTo>
                    <a:lnTo>
                      <a:pt x="519" y="165"/>
                    </a:lnTo>
                    <a:lnTo>
                      <a:pt x="474" y="138"/>
                    </a:lnTo>
                    <a:lnTo>
                      <a:pt x="417" y="102"/>
                    </a:lnTo>
                    <a:lnTo>
                      <a:pt x="363" y="48"/>
                    </a:lnTo>
                    <a:lnTo>
                      <a:pt x="339" y="18"/>
                    </a:lnTo>
                    <a:lnTo>
                      <a:pt x="3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CC66">
                      <a:gamma/>
                      <a:shade val="46275"/>
                      <a:invGamma/>
                    </a:srgbClr>
                  </a:gs>
                  <a:gs pos="50000">
                    <a:srgbClr val="FFCC66"/>
                  </a:gs>
                  <a:gs pos="100000">
                    <a:srgbClr val="FFCC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7" name="Freeform 9"/>
              <p:cNvSpPr>
                <a:spLocks/>
              </p:cNvSpPr>
              <p:nvPr/>
            </p:nvSpPr>
            <p:spPr bwMode="auto">
              <a:xfrm>
                <a:off x="3825" y="2673"/>
                <a:ext cx="183" cy="66"/>
              </a:xfrm>
              <a:custGeom>
                <a:avLst/>
                <a:gdLst>
                  <a:gd name="T0" fmla="*/ 0 w 183"/>
                  <a:gd name="T1" fmla="*/ 60 h 66"/>
                  <a:gd name="T2" fmla="*/ 99 w 183"/>
                  <a:gd name="T3" fmla="*/ 66 h 66"/>
                  <a:gd name="T4" fmla="*/ 156 w 183"/>
                  <a:gd name="T5" fmla="*/ 51 h 66"/>
                  <a:gd name="T6" fmla="*/ 174 w 183"/>
                  <a:gd name="T7" fmla="*/ 39 h 66"/>
                  <a:gd name="T8" fmla="*/ 183 w 183"/>
                  <a:gd name="T9" fmla="*/ 0 h 66"/>
                  <a:gd name="T10" fmla="*/ 120 w 183"/>
                  <a:gd name="T11" fmla="*/ 6 h 66"/>
                  <a:gd name="T12" fmla="*/ 69 w 183"/>
                  <a:gd name="T13" fmla="*/ 12 h 66"/>
                  <a:gd name="T14" fmla="*/ 27 w 183"/>
                  <a:gd name="T15" fmla="*/ 39 h 66"/>
                  <a:gd name="T16" fmla="*/ 0 w 183"/>
                  <a:gd name="T17" fmla="*/ 6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66">
                    <a:moveTo>
                      <a:pt x="0" y="60"/>
                    </a:moveTo>
                    <a:lnTo>
                      <a:pt x="99" y="66"/>
                    </a:lnTo>
                    <a:lnTo>
                      <a:pt x="156" y="51"/>
                    </a:lnTo>
                    <a:lnTo>
                      <a:pt x="174" y="39"/>
                    </a:lnTo>
                    <a:lnTo>
                      <a:pt x="183" y="0"/>
                    </a:lnTo>
                    <a:lnTo>
                      <a:pt x="120" y="6"/>
                    </a:lnTo>
                    <a:lnTo>
                      <a:pt x="69" y="12"/>
                    </a:lnTo>
                    <a:lnTo>
                      <a:pt x="27" y="39"/>
                    </a:lnTo>
                    <a:lnTo>
                      <a:pt x="0" y="6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CC66">
                      <a:gamma/>
                      <a:shade val="46275"/>
                      <a:invGamma/>
                    </a:srgbClr>
                  </a:gs>
                  <a:gs pos="50000">
                    <a:srgbClr val="FFCC66"/>
                  </a:gs>
                  <a:gs pos="100000">
                    <a:srgbClr val="FFCC6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8" name="Freeform 10"/>
              <p:cNvSpPr>
                <a:spLocks/>
              </p:cNvSpPr>
              <p:nvPr/>
            </p:nvSpPr>
            <p:spPr bwMode="auto">
              <a:xfrm>
                <a:off x="3810" y="2406"/>
                <a:ext cx="168" cy="96"/>
              </a:xfrm>
              <a:custGeom>
                <a:avLst/>
                <a:gdLst>
                  <a:gd name="T0" fmla="*/ 0 w 168"/>
                  <a:gd name="T1" fmla="*/ 15 h 96"/>
                  <a:gd name="T2" fmla="*/ 63 w 168"/>
                  <a:gd name="T3" fmla="*/ 0 h 96"/>
                  <a:gd name="T4" fmla="*/ 108 w 168"/>
                  <a:gd name="T5" fmla="*/ 12 h 96"/>
                  <a:gd name="T6" fmla="*/ 135 w 168"/>
                  <a:gd name="T7" fmla="*/ 57 h 96"/>
                  <a:gd name="T8" fmla="*/ 150 w 168"/>
                  <a:gd name="T9" fmla="*/ 87 h 96"/>
                  <a:gd name="T10" fmla="*/ 168 w 168"/>
                  <a:gd name="T11" fmla="*/ 96 h 96"/>
                  <a:gd name="T12" fmla="*/ 138 w 168"/>
                  <a:gd name="T13" fmla="*/ 84 h 96"/>
                  <a:gd name="T14" fmla="*/ 123 w 168"/>
                  <a:gd name="T15" fmla="*/ 87 h 96"/>
                  <a:gd name="T16" fmla="*/ 51 w 168"/>
                  <a:gd name="T17" fmla="*/ 81 h 96"/>
                  <a:gd name="T18" fmla="*/ 24 w 168"/>
                  <a:gd name="T19" fmla="*/ 48 h 96"/>
                  <a:gd name="T20" fmla="*/ 0 w 168"/>
                  <a:gd name="T21" fmla="*/ 1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8" h="96">
                    <a:moveTo>
                      <a:pt x="0" y="15"/>
                    </a:moveTo>
                    <a:lnTo>
                      <a:pt x="63" y="0"/>
                    </a:lnTo>
                    <a:lnTo>
                      <a:pt x="108" y="12"/>
                    </a:lnTo>
                    <a:lnTo>
                      <a:pt x="135" y="57"/>
                    </a:lnTo>
                    <a:lnTo>
                      <a:pt x="150" y="87"/>
                    </a:lnTo>
                    <a:lnTo>
                      <a:pt x="168" y="96"/>
                    </a:lnTo>
                    <a:lnTo>
                      <a:pt x="138" y="84"/>
                    </a:lnTo>
                    <a:lnTo>
                      <a:pt x="123" y="87"/>
                    </a:lnTo>
                    <a:lnTo>
                      <a:pt x="51" y="81"/>
                    </a:lnTo>
                    <a:lnTo>
                      <a:pt x="24" y="48"/>
                    </a:lnTo>
                    <a:lnTo>
                      <a:pt x="0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9" name="Freeform 11"/>
              <p:cNvSpPr>
                <a:spLocks/>
              </p:cNvSpPr>
              <p:nvPr/>
            </p:nvSpPr>
            <p:spPr bwMode="auto">
              <a:xfrm>
                <a:off x="2904" y="2763"/>
                <a:ext cx="732" cy="414"/>
              </a:xfrm>
              <a:custGeom>
                <a:avLst/>
                <a:gdLst>
                  <a:gd name="T0" fmla="*/ 615 w 732"/>
                  <a:gd name="T1" fmla="*/ 6 h 414"/>
                  <a:gd name="T2" fmla="*/ 552 w 732"/>
                  <a:gd name="T3" fmla="*/ 30 h 414"/>
                  <a:gd name="T4" fmla="*/ 525 w 732"/>
                  <a:gd name="T5" fmla="*/ 123 h 414"/>
                  <a:gd name="T6" fmla="*/ 522 w 732"/>
                  <a:gd name="T7" fmla="*/ 165 h 414"/>
                  <a:gd name="T8" fmla="*/ 528 w 732"/>
                  <a:gd name="T9" fmla="*/ 198 h 414"/>
                  <a:gd name="T10" fmla="*/ 558 w 732"/>
                  <a:gd name="T11" fmla="*/ 249 h 414"/>
                  <a:gd name="T12" fmla="*/ 630 w 732"/>
                  <a:gd name="T13" fmla="*/ 267 h 414"/>
                  <a:gd name="T14" fmla="*/ 702 w 732"/>
                  <a:gd name="T15" fmla="*/ 315 h 414"/>
                  <a:gd name="T16" fmla="*/ 732 w 732"/>
                  <a:gd name="T17" fmla="*/ 357 h 414"/>
                  <a:gd name="T18" fmla="*/ 729 w 732"/>
                  <a:gd name="T19" fmla="*/ 378 h 414"/>
                  <a:gd name="T20" fmla="*/ 705 w 732"/>
                  <a:gd name="T21" fmla="*/ 393 h 414"/>
                  <a:gd name="T22" fmla="*/ 669 w 732"/>
                  <a:gd name="T23" fmla="*/ 348 h 414"/>
                  <a:gd name="T24" fmla="*/ 702 w 732"/>
                  <a:gd name="T25" fmla="*/ 399 h 414"/>
                  <a:gd name="T26" fmla="*/ 645 w 732"/>
                  <a:gd name="T27" fmla="*/ 411 h 414"/>
                  <a:gd name="T28" fmla="*/ 639 w 732"/>
                  <a:gd name="T29" fmla="*/ 369 h 414"/>
                  <a:gd name="T30" fmla="*/ 645 w 732"/>
                  <a:gd name="T31" fmla="*/ 411 h 414"/>
                  <a:gd name="T32" fmla="*/ 528 w 732"/>
                  <a:gd name="T33" fmla="*/ 414 h 414"/>
                  <a:gd name="T34" fmla="*/ 408 w 732"/>
                  <a:gd name="T35" fmla="*/ 402 h 414"/>
                  <a:gd name="T36" fmla="*/ 345 w 732"/>
                  <a:gd name="T37" fmla="*/ 315 h 414"/>
                  <a:gd name="T38" fmla="*/ 279 w 732"/>
                  <a:gd name="T39" fmla="*/ 210 h 414"/>
                  <a:gd name="T40" fmla="*/ 237 w 732"/>
                  <a:gd name="T41" fmla="*/ 174 h 414"/>
                  <a:gd name="T42" fmla="*/ 195 w 732"/>
                  <a:gd name="T43" fmla="*/ 126 h 414"/>
                  <a:gd name="T44" fmla="*/ 156 w 732"/>
                  <a:gd name="T45" fmla="*/ 96 h 414"/>
                  <a:gd name="T46" fmla="*/ 102 w 732"/>
                  <a:gd name="T47" fmla="*/ 69 h 414"/>
                  <a:gd name="T48" fmla="*/ 48 w 732"/>
                  <a:gd name="T49" fmla="*/ 57 h 414"/>
                  <a:gd name="T50" fmla="*/ 0 w 732"/>
                  <a:gd name="T51" fmla="*/ 57 h 414"/>
                  <a:gd name="T52" fmla="*/ 72 w 732"/>
                  <a:gd name="T53" fmla="*/ 18 h 414"/>
                  <a:gd name="T54" fmla="*/ 219 w 732"/>
                  <a:gd name="T55" fmla="*/ 3 h 414"/>
                  <a:gd name="T56" fmla="*/ 369 w 732"/>
                  <a:gd name="T57" fmla="*/ 27 h 414"/>
                  <a:gd name="T58" fmla="*/ 432 w 732"/>
                  <a:gd name="T59" fmla="*/ 12 h 414"/>
                  <a:gd name="T60" fmla="*/ 504 w 732"/>
                  <a:gd name="T61" fmla="*/ 6 h 414"/>
                  <a:gd name="T62" fmla="*/ 558 w 732"/>
                  <a:gd name="T63" fmla="*/ 0 h 414"/>
                  <a:gd name="T64" fmla="*/ 615 w 732"/>
                  <a:gd name="T65" fmla="*/ 6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2" h="414">
                    <a:moveTo>
                      <a:pt x="615" y="6"/>
                    </a:moveTo>
                    <a:lnTo>
                      <a:pt x="552" y="30"/>
                    </a:lnTo>
                    <a:lnTo>
                      <a:pt x="525" y="123"/>
                    </a:lnTo>
                    <a:lnTo>
                      <a:pt x="522" y="165"/>
                    </a:lnTo>
                    <a:lnTo>
                      <a:pt x="528" y="198"/>
                    </a:lnTo>
                    <a:lnTo>
                      <a:pt x="558" y="249"/>
                    </a:lnTo>
                    <a:lnTo>
                      <a:pt x="630" y="267"/>
                    </a:lnTo>
                    <a:lnTo>
                      <a:pt x="702" y="315"/>
                    </a:lnTo>
                    <a:lnTo>
                      <a:pt x="732" y="357"/>
                    </a:lnTo>
                    <a:lnTo>
                      <a:pt x="729" y="378"/>
                    </a:lnTo>
                    <a:lnTo>
                      <a:pt x="705" y="393"/>
                    </a:lnTo>
                    <a:lnTo>
                      <a:pt x="669" y="348"/>
                    </a:lnTo>
                    <a:lnTo>
                      <a:pt x="702" y="399"/>
                    </a:lnTo>
                    <a:lnTo>
                      <a:pt x="645" y="411"/>
                    </a:lnTo>
                    <a:lnTo>
                      <a:pt x="639" y="369"/>
                    </a:lnTo>
                    <a:lnTo>
                      <a:pt x="645" y="411"/>
                    </a:lnTo>
                    <a:lnTo>
                      <a:pt x="528" y="414"/>
                    </a:lnTo>
                    <a:lnTo>
                      <a:pt x="408" y="402"/>
                    </a:lnTo>
                    <a:lnTo>
                      <a:pt x="345" y="315"/>
                    </a:lnTo>
                    <a:lnTo>
                      <a:pt x="279" y="210"/>
                    </a:lnTo>
                    <a:lnTo>
                      <a:pt x="237" y="174"/>
                    </a:lnTo>
                    <a:lnTo>
                      <a:pt x="195" y="126"/>
                    </a:lnTo>
                    <a:lnTo>
                      <a:pt x="156" y="96"/>
                    </a:lnTo>
                    <a:lnTo>
                      <a:pt x="102" y="69"/>
                    </a:lnTo>
                    <a:lnTo>
                      <a:pt x="48" y="57"/>
                    </a:lnTo>
                    <a:lnTo>
                      <a:pt x="0" y="57"/>
                    </a:lnTo>
                    <a:lnTo>
                      <a:pt x="72" y="18"/>
                    </a:lnTo>
                    <a:lnTo>
                      <a:pt x="219" y="3"/>
                    </a:lnTo>
                    <a:lnTo>
                      <a:pt x="369" y="27"/>
                    </a:lnTo>
                    <a:lnTo>
                      <a:pt x="432" y="12"/>
                    </a:lnTo>
                    <a:lnTo>
                      <a:pt x="504" y="6"/>
                    </a:lnTo>
                    <a:lnTo>
                      <a:pt x="558" y="0"/>
                    </a:lnTo>
                    <a:lnTo>
                      <a:pt x="615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CC66">
                      <a:gamma/>
                      <a:shade val="46275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0" name="Freeform 12"/>
              <p:cNvSpPr>
                <a:spLocks/>
              </p:cNvSpPr>
              <p:nvPr/>
            </p:nvSpPr>
            <p:spPr bwMode="auto">
              <a:xfrm>
                <a:off x="3423" y="2769"/>
                <a:ext cx="144" cy="159"/>
              </a:xfrm>
              <a:custGeom>
                <a:avLst/>
                <a:gdLst>
                  <a:gd name="T0" fmla="*/ 144 w 144"/>
                  <a:gd name="T1" fmla="*/ 12 h 159"/>
                  <a:gd name="T2" fmla="*/ 144 w 144"/>
                  <a:gd name="T3" fmla="*/ 75 h 159"/>
                  <a:gd name="T4" fmla="*/ 114 w 144"/>
                  <a:gd name="T5" fmla="*/ 117 h 159"/>
                  <a:gd name="T6" fmla="*/ 84 w 144"/>
                  <a:gd name="T7" fmla="*/ 117 h 159"/>
                  <a:gd name="T8" fmla="*/ 81 w 144"/>
                  <a:gd name="T9" fmla="*/ 144 h 159"/>
                  <a:gd name="T10" fmla="*/ 36 w 144"/>
                  <a:gd name="T11" fmla="*/ 159 h 159"/>
                  <a:gd name="T12" fmla="*/ 0 w 144"/>
                  <a:gd name="T13" fmla="*/ 150 h 159"/>
                  <a:gd name="T14" fmla="*/ 27 w 144"/>
                  <a:gd name="T15" fmla="*/ 39 h 159"/>
                  <a:gd name="T16" fmla="*/ 39 w 144"/>
                  <a:gd name="T17" fmla="*/ 15 h 159"/>
                  <a:gd name="T18" fmla="*/ 87 w 144"/>
                  <a:gd name="T19" fmla="*/ 0 h 159"/>
                  <a:gd name="T20" fmla="*/ 144 w 144"/>
                  <a:gd name="T21" fmla="*/ 1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" h="159">
                    <a:moveTo>
                      <a:pt x="144" y="12"/>
                    </a:moveTo>
                    <a:lnTo>
                      <a:pt x="144" y="75"/>
                    </a:lnTo>
                    <a:lnTo>
                      <a:pt x="114" y="117"/>
                    </a:lnTo>
                    <a:lnTo>
                      <a:pt x="84" y="117"/>
                    </a:lnTo>
                    <a:lnTo>
                      <a:pt x="81" y="144"/>
                    </a:lnTo>
                    <a:lnTo>
                      <a:pt x="36" y="159"/>
                    </a:lnTo>
                    <a:lnTo>
                      <a:pt x="0" y="150"/>
                    </a:lnTo>
                    <a:lnTo>
                      <a:pt x="27" y="39"/>
                    </a:lnTo>
                    <a:lnTo>
                      <a:pt x="39" y="15"/>
                    </a:lnTo>
                    <a:lnTo>
                      <a:pt x="87" y="0"/>
                    </a:lnTo>
                    <a:lnTo>
                      <a:pt x="14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CC66">
                      <a:gamma/>
                      <a:shade val="46275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1" name="Freeform 13"/>
              <p:cNvSpPr>
                <a:spLocks/>
              </p:cNvSpPr>
              <p:nvPr/>
            </p:nvSpPr>
            <p:spPr bwMode="auto">
              <a:xfrm>
                <a:off x="4092" y="2469"/>
                <a:ext cx="93" cy="138"/>
              </a:xfrm>
              <a:custGeom>
                <a:avLst/>
                <a:gdLst>
                  <a:gd name="T0" fmla="*/ 12 w 93"/>
                  <a:gd name="T1" fmla="*/ 132 h 138"/>
                  <a:gd name="T2" fmla="*/ 9 w 93"/>
                  <a:gd name="T3" fmla="*/ 90 h 138"/>
                  <a:gd name="T4" fmla="*/ 30 w 93"/>
                  <a:gd name="T5" fmla="*/ 54 h 138"/>
                  <a:gd name="T6" fmla="*/ 24 w 93"/>
                  <a:gd name="T7" fmla="*/ 21 h 138"/>
                  <a:gd name="T8" fmla="*/ 0 w 93"/>
                  <a:gd name="T9" fmla="*/ 6 h 138"/>
                  <a:gd name="T10" fmla="*/ 30 w 93"/>
                  <a:gd name="T11" fmla="*/ 0 h 138"/>
                  <a:gd name="T12" fmla="*/ 69 w 93"/>
                  <a:gd name="T13" fmla="*/ 15 h 138"/>
                  <a:gd name="T14" fmla="*/ 90 w 93"/>
                  <a:gd name="T15" fmla="*/ 45 h 138"/>
                  <a:gd name="T16" fmla="*/ 93 w 93"/>
                  <a:gd name="T17" fmla="*/ 63 h 138"/>
                  <a:gd name="T18" fmla="*/ 93 w 93"/>
                  <a:gd name="T19" fmla="*/ 81 h 138"/>
                  <a:gd name="T20" fmla="*/ 78 w 93"/>
                  <a:gd name="T21" fmla="*/ 108 h 138"/>
                  <a:gd name="T22" fmla="*/ 66 w 93"/>
                  <a:gd name="T23" fmla="*/ 123 h 138"/>
                  <a:gd name="T24" fmla="*/ 42 w 93"/>
                  <a:gd name="T25" fmla="*/ 138 h 138"/>
                  <a:gd name="T26" fmla="*/ 12 w 93"/>
                  <a:gd name="T27" fmla="*/ 13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3" h="138">
                    <a:moveTo>
                      <a:pt x="12" y="132"/>
                    </a:moveTo>
                    <a:lnTo>
                      <a:pt x="9" y="90"/>
                    </a:lnTo>
                    <a:lnTo>
                      <a:pt x="30" y="54"/>
                    </a:lnTo>
                    <a:lnTo>
                      <a:pt x="24" y="21"/>
                    </a:lnTo>
                    <a:lnTo>
                      <a:pt x="0" y="6"/>
                    </a:lnTo>
                    <a:lnTo>
                      <a:pt x="30" y="0"/>
                    </a:lnTo>
                    <a:lnTo>
                      <a:pt x="69" y="15"/>
                    </a:lnTo>
                    <a:lnTo>
                      <a:pt x="90" y="45"/>
                    </a:lnTo>
                    <a:lnTo>
                      <a:pt x="93" y="63"/>
                    </a:lnTo>
                    <a:lnTo>
                      <a:pt x="93" y="81"/>
                    </a:lnTo>
                    <a:lnTo>
                      <a:pt x="78" y="108"/>
                    </a:lnTo>
                    <a:lnTo>
                      <a:pt x="66" y="123"/>
                    </a:lnTo>
                    <a:lnTo>
                      <a:pt x="42" y="138"/>
                    </a:lnTo>
                    <a:lnTo>
                      <a:pt x="12" y="1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tx2">
                      <a:gamma/>
                      <a:tint val="50588"/>
                      <a:invGamma/>
                    </a:schemeClr>
                  </a:gs>
                  <a:gs pos="100000">
                    <a:schemeClr val="tx2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2" name="Freeform 14"/>
              <p:cNvSpPr>
                <a:spLocks/>
              </p:cNvSpPr>
              <p:nvPr/>
            </p:nvSpPr>
            <p:spPr bwMode="auto">
              <a:xfrm>
                <a:off x="1956" y="2727"/>
                <a:ext cx="429" cy="375"/>
              </a:xfrm>
              <a:custGeom>
                <a:avLst/>
                <a:gdLst>
                  <a:gd name="T0" fmla="*/ 21 w 429"/>
                  <a:gd name="T1" fmla="*/ 0 h 375"/>
                  <a:gd name="T2" fmla="*/ 0 w 429"/>
                  <a:gd name="T3" fmla="*/ 63 h 375"/>
                  <a:gd name="T4" fmla="*/ 36 w 429"/>
                  <a:gd name="T5" fmla="*/ 126 h 375"/>
                  <a:gd name="T6" fmla="*/ 93 w 429"/>
                  <a:gd name="T7" fmla="*/ 255 h 375"/>
                  <a:gd name="T8" fmla="*/ 141 w 429"/>
                  <a:gd name="T9" fmla="*/ 333 h 375"/>
                  <a:gd name="T10" fmla="*/ 225 w 429"/>
                  <a:gd name="T11" fmla="*/ 363 h 375"/>
                  <a:gd name="T12" fmla="*/ 324 w 429"/>
                  <a:gd name="T13" fmla="*/ 375 h 375"/>
                  <a:gd name="T14" fmla="*/ 387 w 429"/>
                  <a:gd name="T15" fmla="*/ 351 h 375"/>
                  <a:gd name="T16" fmla="*/ 369 w 429"/>
                  <a:gd name="T17" fmla="*/ 321 h 375"/>
                  <a:gd name="T18" fmla="*/ 318 w 429"/>
                  <a:gd name="T19" fmla="*/ 285 h 375"/>
                  <a:gd name="T20" fmla="*/ 372 w 429"/>
                  <a:gd name="T21" fmla="*/ 315 h 375"/>
                  <a:gd name="T22" fmla="*/ 393 w 429"/>
                  <a:gd name="T23" fmla="*/ 348 h 375"/>
                  <a:gd name="T24" fmla="*/ 426 w 429"/>
                  <a:gd name="T25" fmla="*/ 333 h 375"/>
                  <a:gd name="T26" fmla="*/ 429 w 429"/>
                  <a:gd name="T27" fmla="*/ 294 h 375"/>
                  <a:gd name="T28" fmla="*/ 408 w 429"/>
                  <a:gd name="T29" fmla="*/ 264 h 375"/>
                  <a:gd name="T30" fmla="*/ 384 w 429"/>
                  <a:gd name="T31" fmla="*/ 246 h 375"/>
                  <a:gd name="T32" fmla="*/ 378 w 429"/>
                  <a:gd name="T33" fmla="*/ 207 h 375"/>
                  <a:gd name="T34" fmla="*/ 306 w 429"/>
                  <a:gd name="T35" fmla="*/ 210 h 375"/>
                  <a:gd name="T36" fmla="*/ 246 w 429"/>
                  <a:gd name="T37" fmla="*/ 174 h 375"/>
                  <a:gd name="T38" fmla="*/ 201 w 429"/>
                  <a:gd name="T39" fmla="*/ 132 h 375"/>
                  <a:gd name="T40" fmla="*/ 174 w 429"/>
                  <a:gd name="T41" fmla="*/ 96 h 375"/>
                  <a:gd name="T42" fmla="*/ 129 w 429"/>
                  <a:gd name="T43" fmla="*/ 48 h 375"/>
                  <a:gd name="T44" fmla="*/ 99 w 429"/>
                  <a:gd name="T45" fmla="*/ 18 h 375"/>
                  <a:gd name="T46" fmla="*/ 18 w 429"/>
                  <a:gd name="T47" fmla="*/ 6 h 375"/>
                  <a:gd name="T48" fmla="*/ 6 w 429"/>
                  <a:gd name="T49" fmla="*/ 4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9" h="375">
                    <a:moveTo>
                      <a:pt x="21" y="0"/>
                    </a:moveTo>
                    <a:lnTo>
                      <a:pt x="0" y="63"/>
                    </a:lnTo>
                    <a:lnTo>
                      <a:pt x="36" y="126"/>
                    </a:lnTo>
                    <a:lnTo>
                      <a:pt x="93" y="255"/>
                    </a:lnTo>
                    <a:lnTo>
                      <a:pt x="141" y="333"/>
                    </a:lnTo>
                    <a:lnTo>
                      <a:pt x="225" y="363"/>
                    </a:lnTo>
                    <a:lnTo>
                      <a:pt x="324" y="375"/>
                    </a:lnTo>
                    <a:lnTo>
                      <a:pt x="387" y="351"/>
                    </a:lnTo>
                    <a:lnTo>
                      <a:pt x="369" y="321"/>
                    </a:lnTo>
                    <a:lnTo>
                      <a:pt x="318" y="285"/>
                    </a:lnTo>
                    <a:lnTo>
                      <a:pt x="372" y="315"/>
                    </a:lnTo>
                    <a:lnTo>
                      <a:pt x="393" y="348"/>
                    </a:lnTo>
                    <a:lnTo>
                      <a:pt x="426" y="333"/>
                    </a:lnTo>
                    <a:lnTo>
                      <a:pt x="429" y="294"/>
                    </a:lnTo>
                    <a:lnTo>
                      <a:pt x="408" y="264"/>
                    </a:lnTo>
                    <a:lnTo>
                      <a:pt x="384" y="246"/>
                    </a:lnTo>
                    <a:lnTo>
                      <a:pt x="378" y="207"/>
                    </a:lnTo>
                    <a:lnTo>
                      <a:pt x="306" y="210"/>
                    </a:lnTo>
                    <a:lnTo>
                      <a:pt x="246" y="174"/>
                    </a:lnTo>
                    <a:lnTo>
                      <a:pt x="201" y="132"/>
                    </a:lnTo>
                    <a:lnTo>
                      <a:pt x="174" y="96"/>
                    </a:lnTo>
                    <a:lnTo>
                      <a:pt x="129" y="48"/>
                    </a:lnTo>
                    <a:lnTo>
                      <a:pt x="99" y="18"/>
                    </a:lnTo>
                    <a:lnTo>
                      <a:pt x="18" y="6"/>
                    </a:lnTo>
                    <a:lnTo>
                      <a:pt x="6" y="45"/>
                    </a:lnTo>
                  </a:path>
                </a:pathLst>
              </a:custGeom>
              <a:gradFill rotWithShape="0">
                <a:gsLst>
                  <a:gs pos="0">
                    <a:srgbClr val="FFCC66">
                      <a:gamma/>
                      <a:shade val="46275"/>
                      <a:invGamma/>
                    </a:srgbClr>
                  </a:gs>
                  <a:gs pos="100000">
                    <a:srgbClr val="FFCC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3" name="Freeform 15"/>
              <p:cNvSpPr>
                <a:spLocks/>
              </p:cNvSpPr>
              <p:nvPr/>
            </p:nvSpPr>
            <p:spPr bwMode="auto">
              <a:xfrm>
                <a:off x="2334" y="2814"/>
                <a:ext cx="567" cy="123"/>
              </a:xfrm>
              <a:custGeom>
                <a:avLst/>
                <a:gdLst>
                  <a:gd name="T0" fmla="*/ 0 w 567"/>
                  <a:gd name="T1" fmla="*/ 123 h 123"/>
                  <a:gd name="T2" fmla="*/ 267 w 567"/>
                  <a:gd name="T3" fmla="*/ 84 h 123"/>
                  <a:gd name="T4" fmla="*/ 399 w 567"/>
                  <a:gd name="T5" fmla="*/ 54 h 123"/>
                  <a:gd name="T6" fmla="*/ 525 w 567"/>
                  <a:gd name="T7" fmla="*/ 12 h 123"/>
                  <a:gd name="T8" fmla="*/ 567 w 567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7" h="123">
                    <a:moveTo>
                      <a:pt x="0" y="123"/>
                    </a:moveTo>
                    <a:lnTo>
                      <a:pt x="267" y="84"/>
                    </a:lnTo>
                    <a:lnTo>
                      <a:pt x="399" y="54"/>
                    </a:lnTo>
                    <a:lnTo>
                      <a:pt x="525" y="12"/>
                    </a:lnTo>
                    <a:lnTo>
                      <a:pt x="567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4" name="Oval 16"/>
              <p:cNvSpPr>
                <a:spLocks noChangeArrowheads="1"/>
              </p:cNvSpPr>
              <p:nvPr/>
            </p:nvSpPr>
            <p:spPr bwMode="auto">
              <a:xfrm>
                <a:off x="3855" y="2406"/>
                <a:ext cx="56" cy="87"/>
              </a:xfrm>
              <a:prstGeom prst="ellipse">
                <a:avLst/>
              </a:prstGeom>
              <a:gradFill rotWithShape="0">
                <a:gsLst>
                  <a:gs pos="0">
                    <a:srgbClr val="00CC66"/>
                  </a:gs>
                  <a:gs pos="100000">
                    <a:srgbClr val="00CC66">
                      <a:gamma/>
                      <a:shade val="18824"/>
                      <a:invGamma/>
                    </a:srgb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2785" name="Line 17"/>
            <p:cNvSpPr>
              <a:spLocks noChangeShapeType="1"/>
            </p:cNvSpPr>
            <p:nvPr/>
          </p:nvSpPr>
          <p:spPr bwMode="auto">
            <a:xfrm>
              <a:off x="1186" y="1840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86" name="Line 18"/>
            <p:cNvSpPr>
              <a:spLocks noChangeShapeType="1"/>
            </p:cNvSpPr>
            <p:nvPr/>
          </p:nvSpPr>
          <p:spPr bwMode="auto">
            <a:xfrm>
              <a:off x="1270" y="1756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87" name="Line 19"/>
            <p:cNvSpPr>
              <a:spLocks noChangeShapeType="1"/>
            </p:cNvSpPr>
            <p:nvPr/>
          </p:nvSpPr>
          <p:spPr bwMode="auto">
            <a:xfrm>
              <a:off x="948" y="2078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88" name="Line 20"/>
            <p:cNvSpPr>
              <a:spLocks noChangeShapeType="1"/>
            </p:cNvSpPr>
            <p:nvPr/>
          </p:nvSpPr>
          <p:spPr bwMode="auto">
            <a:xfrm>
              <a:off x="1067" y="1937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89" name="Line 21"/>
            <p:cNvSpPr>
              <a:spLocks noChangeShapeType="1"/>
            </p:cNvSpPr>
            <p:nvPr/>
          </p:nvSpPr>
          <p:spPr bwMode="auto">
            <a:xfrm>
              <a:off x="790" y="2416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0" name="Line 22"/>
            <p:cNvSpPr>
              <a:spLocks noChangeShapeType="1"/>
            </p:cNvSpPr>
            <p:nvPr/>
          </p:nvSpPr>
          <p:spPr bwMode="auto">
            <a:xfrm>
              <a:off x="875" y="2241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1" name="Line 23"/>
            <p:cNvSpPr>
              <a:spLocks noChangeShapeType="1"/>
            </p:cNvSpPr>
            <p:nvPr/>
          </p:nvSpPr>
          <p:spPr bwMode="auto">
            <a:xfrm>
              <a:off x="1355" y="1694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2" name="Line 24"/>
            <p:cNvSpPr>
              <a:spLocks noChangeShapeType="1"/>
            </p:cNvSpPr>
            <p:nvPr/>
          </p:nvSpPr>
          <p:spPr bwMode="auto">
            <a:xfrm>
              <a:off x="1869" y="1360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3" name="Line 25"/>
            <p:cNvSpPr>
              <a:spLocks noChangeShapeType="1"/>
            </p:cNvSpPr>
            <p:nvPr/>
          </p:nvSpPr>
          <p:spPr bwMode="auto">
            <a:xfrm>
              <a:off x="1433" y="1547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4" name="Line 26"/>
            <p:cNvSpPr>
              <a:spLocks noChangeShapeType="1"/>
            </p:cNvSpPr>
            <p:nvPr/>
          </p:nvSpPr>
          <p:spPr bwMode="auto">
            <a:xfrm>
              <a:off x="3472" y="1564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5" name="Line 27"/>
            <p:cNvSpPr>
              <a:spLocks noChangeShapeType="1"/>
            </p:cNvSpPr>
            <p:nvPr/>
          </p:nvSpPr>
          <p:spPr bwMode="auto">
            <a:xfrm>
              <a:off x="3297" y="1559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6" name="Line 28"/>
            <p:cNvSpPr>
              <a:spLocks noChangeShapeType="1"/>
            </p:cNvSpPr>
            <p:nvPr/>
          </p:nvSpPr>
          <p:spPr bwMode="auto">
            <a:xfrm>
              <a:off x="1733" y="1428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7" name="Line 29"/>
            <p:cNvSpPr>
              <a:spLocks noChangeShapeType="1"/>
            </p:cNvSpPr>
            <p:nvPr/>
          </p:nvSpPr>
          <p:spPr bwMode="auto">
            <a:xfrm>
              <a:off x="2010" y="1355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8" name="Line 30"/>
            <p:cNvSpPr>
              <a:spLocks noChangeShapeType="1"/>
            </p:cNvSpPr>
            <p:nvPr/>
          </p:nvSpPr>
          <p:spPr bwMode="auto">
            <a:xfrm>
              <a:off x="1575" y="1417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99" name="Line 31"/>
            <p:cNvSpPr>
              <a:spLocks noChangeShapeType="1"/>
            </p:cNvSpPr>
            <p:nvPr/>
          </p:nvSpPr>
          <p:spPr bwMode="auto">
            <a:xfrm>
              <a:off x="1835" y="2004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00" name="Line 32"/>
            <p:cNvSpPr>
              <a:spLocks noChangeShapeType="1"/>
            </p:cNvSpPr>
            <p:nvPr/>
          </p:nvSpPr>
          <p:spPr bwMode="auto">
            <a:xfrm>
              <a:off x="1919" y="1920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01" name="Line 33"/>
            <p:cNvSpPr>
              <a:spLocks noChangeShapeType="1"/>
            </p:cNvSpPr>
            <p:nvPr/>
          </p:nvSpPr>
          <p:spPr bwMode="auto">
            <a:xfrm>
              <a:off x="1597" y="2242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02" name="Line 34"/>
            <p:cNvSpPr>
              <a:spLocks noChangeShapeType="1"/>
            </p:cNvSpPr>
            <p:nvPr/>
          </p:nvSpPr>
          <p:spPr bwMode="auto">
            <a:xfrm>
              <a:off x="1716" y="2101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03" name="Line 35"/>
            <p:cNvSpPr>
              <a:spLocks noChangeShapeType="1"/>
            </p:cNvSpPr>
            <p:nvPr/>
          </p:nvSpPr>
          <p:spPr bwMode="auto">
            <a:xfrm>
              <a:off x="1439" y="2580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04" name="Line 36"/>
            <p:cNvSpPr>
              <a:spLocks noChangeShapeType="1"/>
            </p:cNvSpPr>
            <p:nvPr/>
          </p:nvSpPr>
          <p:spPr bwMode="auto">
            <a:xfrm>
              <a:off x="1524" y="2405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05" name="Line 37"/>
            <p:cNvSpPr>
              <a:spLocks noChangeShapeType="1"/>
            </p:cNvSpPr>
            <p:nvPr/>
          </p:nvSpPr>
          <p:spPr bwMode="auto">
            <a:xfrm>
              <a:off x="2004" y="1858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06" name="Line 38"/>
            <p:cNvSpPr>
              <a:spLocks noChangeShapeType="1"/>
            </p:cNvSpPr>
            <p:nvPr/>
          </p:nvSpPr>
          <p:spPr bwMode="auto">
            <a:xfrm>
              <a:off x="2027" y="2173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07" name="Line 39"/>
            <p:cNvSpPr>
              <a:spLocks noChangeShapeType="1"/>
            </p:cNvSpPr>
            <p:nvPr/>
          </p:nvSpPr>
          <p:spPr bwMode="auto">
            <a:xfrm>
              <a:off x="2111" y="2089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08" name="Line 40"/>
            <p:cNvSpPr>
              <a:spLocks noChangeShapeType="1"/>
            </p:cNvSpPr>
            <p:nvPr/>
          </p:nvSpPr>
          <p:spPr bwMode="auto">
            <a:xfrm>
              <a:off x="1789" y="2411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09" name="Line 41"/>
            <p:cNvSpPr>
              <a:spLocks noChangeShapeType="1"/>
            </p:cNvSpPr>
            <p:nvPr/>
          </p:nvSpPr>
          <p:spPr bwMode="auto">
            <a:xfrm>
              <a:off x="1908" y="2270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10" name="Line 42"/>
            <p:cNvSpPr>
              <a:spLocks noChangeShapeType="1"/>
            </p:cNvSpPr>
            <p:nvPr/>
          </p:nvSpPr>
          <p:spPr bwMode="auto">
            <a:xfrm>
              <a:off x="1631" y="2749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11" name="Line 43"/>
            <p:cNvSpPr>
              <a:spLocks noChangeShapeType="1"/>
            </p:cNvSpPr>
            <p:nvPr/>
          </p:nvSpPr>
          <p:spPr bwMode="auto">
            <a:xfrm>
              <a:off x="1716" y="2574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12" name="Line 44"/>
            <p:cNvSpPr>
              <a:spLocks noChangeShapeType="1"/>
            </p:cNvSpPr>
            <p:nvPr/>
          </p:nvSpPr>
          <p:spPr bwMode="auto">
            <a:xfrm>
              <a:off x="2196" y="2027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13" name="Line 45"/>
            <p:cNvSpPr>
              <a:spLocks noChangeShapeType="1"/>
            </p:cNvSpPr>
            <p:nvPr/>
          </p:nvSpPr>
          <p:spPr bwMode="auto">
            <a:xfrm>
              <a:off x="1994" y="2557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14" name="Line 46"/>
            <p:cNvSpPr>
              <a:spLocks noChangeShapeType="1"/>
            </p:cNvSpPr>
            <p:nvPr/>
          </p:nvSpPr>
          <p:spPr bwMode="auto">
            <a:xfrm>
              <a:off x="2078" y="2473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15" name="Line 47"/>
            <p:cNvSpPr>
              <a:spLocks noChangeShapeType="1"/>
            </p:cNvSpPr>
            <p:nvPr/>
          </p:nvSpPr>
          <p:spPr bwMode="auto">
            <a:xfrm>
              <a:off x="1756" y="2795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16" name="Line 48"/>
            <p:cNvSpPr>
              <a:spLocks noChangeShapeType="1"/>
            </p:cNvSpPr>
            <p:nvPr/>
          </p:nvSpPr>
          <p:spPr bwMode="auto">
            <a:xfrm>
              <a:off x="1875" y="2654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17" name="Line 49"/>
            <p:cNvSpPr>
              <a:spLocks noChangeShapeType="1"/>
            </p:cNvSpPr>
            <p:nvPr/>
          </p:nvSpPr>
          <p:spPr bwMode="auto">
            <a:xfrm>
              <a:off x="1598" y="3133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18" name="Line 50"/>
            <p:cNvSpPr>
              <a:spLocks noChangeShapeType="1"/>
            </p:cNvSpPr>
            <p:nvPr/>
          </p:nvSpPr>
          <p:spPr bwMode="auto">
            <a:xfrm>
              <a:off x="1683" y="2958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19" name="Line 51"/>
            <p:cNvSpPr>
              <a:spLocks noChangeShapeType="1"/>
            </p:cNvSpPr>
            <p:nvPr/>
          </p:nvSpPr>
          <p:spPr bwMode="auto">
            <a:xfrm>
              <a:off x="2163" y="2411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20" name="Line 52"/>
            <p:cNvSpPr>
              <a:spLocks noChangeShapeType="1"/>
            </p:cNvSpPr>
            <p:nvPr/>
          </p:nvSpPr>
          <p:spPr bwMode="auto">
            <a:xfrm>
              <a:off x="2581" y="2253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21" name="Line 53"/>
            <p:cNvSpPr>
              <a:spLocks noChangeShapeType="1"/>
            </p:cNvSpPr>
            <p:nvPr/>
          </p:nvSpPr>
          <p:spPr bwMode="auto">
            <a:xfrm>
              <a:off x="2665" y="2169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22" name="Line 54"/>
            <p:cNvSpPr>
              <a:spLocks noChangeShapeType="1"/>
            </p:cNvSpPr>
            <p:nvPr/>
          </p:nvSpPr>
          <p:spPr bwMode="auto">
            <a:xfrm>
              <a:off x="2343" y="2491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23" name="Line 55"/>
            <p:cNvSpPr>
              <a:spLocks noChangeShapeType="1"/>
            </p:cNvSpPr>
            <p:nvPr/>
          </p:nvSpPr>
          <p:spPr bwMode="auto">
            <a:xfrm>
              <a:off x="2462" y="2350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24" name="Line 56"/>
            <p:cNvSpPr>
              <a:spLocks noChangeShapeType="1"/>
            </p:cNvSpPr>
            <p:nvPr/>
          </p:nvSpPr>
          <p:spPr bwMode="auto">
            <a:xfrm>
              <a:off x="2185" y="2829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25" name="Line 57"/>
            <p:cNvSpPr>
              <a:spLocks noChangeShapeType="1"/>
            </p:cNvSpPr>
            <p:nvPr/>
          </p:nvSpPr>
          <p:spPr bwMode="auto">
            <a:xfrm>
              <a:off x="2270" y="2654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26" name="Line 58"/>
            <p:cNvSpPr>
              <a:spLocks noChangeShapeType="1"/>
            </p:cNvSpPr>
            <p:nvPr/>
          </p:nvSpPr>
          <p:spPr bwMode="auto">
            <a:xfrm>
              <a:off x="2750" y="2107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27" name="Line 59"/>
            <p:cNvSpPr>
              <a:spLocks noChangeShapeType="1"/>
            </p:cNvSpPr>
            <p:nvPr/>
          </p:nvSpPr>
          <p:spPr bwMode="auto">
            <a:xfrm>
              <a:off x="4105" y="1959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28" name="Line 60"/>
            <p:cNvSpPr>
              <a:spLocks noChangeShapeType="1"/>
            </p:cNvSpPr>
            <p:nvPr/>
          </p:nvSpPr>
          <p:spPr bwMode="auto">
            <a:xfrm>
              <a:off x="4189" y="1875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29" name="Line 61"/>
            <p:cNvSpPr>
              <a:spLocks noChangeShapeType="1"/>
            </p:cNvSpPr>
            <p:nvPr/>
          </p:nvSpPr>
          <p:spPr bwMode="auto">
            <a:xfrm>
              <a:off x="3867" y="2197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30" name="Line 62"/>
            <p:cNvSpPr>
              <a:spLocks noChangeShapeType="1"/>
            </p:cNvSpPr>
            <p:nvPr/>
          </p:nvSpPr>
          <p:spPr bwMode="auto">
            <a:xfrm>
              <a:off x="3986" y="2056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31" name="Line 63"/>
            <p:cNvSpPr>
              <a:spLocks noChangeShapeType="1"/>
            </p:cNvSpPr>
            <p:nvPr/>
          </p:nvSpPr>
          <p:spPr bwMode="auto">
            <a:xfrm>
              <a:off x="3709" y="2535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32" name="Line 64"/>
            <p:cNvSpPr>
              <a:spLocks noChangeShapeType="1"/>
            </p:cNvSpPr>
            <p:nvPr/>
          </p:nvSpPr>
          <p:spPr bwMode="auto">
            <a:xfrm>
              <a:off x="3794" y="2360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33" name="Line 65"/>
            <p:cNvSpPr>
              <a:spLocks noChangeShapeType="1"/>
            </p:cNvSpPr>
            <p:nvPr/>
          </p:nvSpPr>
          <p:spPr bwMode="auto">
            <a:xfrm>
              <a:off x="4274" y="1813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34" name="Line 66"/>
            <p:cNvSpPr>
              <a:spLocks noChangeShapeType="1"/>
            </p:cNvSpPr>
            <p:nvPr/>
          </p:nvSpPr>
          <p:spPr bwMode="auto">
            <a:xfrm>
              <a:off x="3857" y="1879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35" name="Line 67"/>
            <p:cNvSpPr>
              <a:spLocks noChangeShapeType="1"/>
            </p:cNvSpPr>
            <p:nvPr/>
          </p:nvSpPr>
          <p:spPr bwMode="auto">
            <a:xfrm>
              <a:off x="3941" y="1795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36" name="Line 68"/>
            <p:cNvSpPr>
              <a:spLocks noChangeShapeType="1"/>
            </p:cNvSpPr>
            <p:nvPr/>
          </p:nvSpPr>
          <p:spPr bwMode="auto">
            <a:xfrm>
              <a:off x="3619" y="2117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37" name="Line 69"/>
            <p:cNvSpPr>
              <a:spLocks noChangeShapeType="1"/>
            </p:cNvSpPr>
            <p:nvPr/>
          </p:nvSpPr>
          <p:spPr bwMode="auto">
            <a:xfrm>
              <a:off x="3738" y="1976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38" name="Line 70"/>
            <p:cNvSpPr>
              <a:spLocks noChangeShapeType="1"/>
            </p:cNvSpPr>
            <p:nvPr/>
          </p:nvSpPr>
          <p:spPr bwMode="auto">
            <a:xfrm>
              <a:off x="3461" y="2455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39" name="Line 71"/>
            <p:cNvSpPr>
              <a:spLocks noChangeShapeType="1"/>
            </p:cNvSpPr>
            <p:nvPr/>
          </p:nvSpPr>
          <p:spPr bwMode="auto">
            <a:xfrm>
              <a:off x="3546" y="2280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40" name="Line 72"/>
            <p:cNvSpPr>
              <a:spLocks noChangeShapeType="1"/>
            </p:cNvSpPr>
            <p:nvPr/>
          </p:nvSpPr>
          <p:spPr bwMode="auto">
            <a:xfrm>
              <a:off x="4026" y="1733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41" name="Line 73"/>
            <p:cNvSpPr>
              <a:spLocks noChangeShapeType="1"/>
            </p:cNvSpPr>
            <p:nvPr/>
          </p:nvSpPr>
          <p:spPr bwMode="auto">
            <a:xfrm>
              <a:off x="3642" y="1755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42" name="Line 74"/>
            <p:cNvSpPr>
              <a:spLocks noChangeShapeType="1"/>
            </p:cNvSpPr>
            <p:nvPr/>
          </p:nvSpPr>
          <p:spPr bwMode="auto">
            <a:xfrm>
              <a:off x="3726" y="1671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43" name="Line 75"/>
            <p:cNvSpPr>
              <a:spLocks noChangeShapeType="1"/>
            </p:cNvSpPr>
            <p:nvPr/>
          </p:nvSpPr>
          <p:spPr bwMode="auto">
            <a:xfrm>
              <a:off x="3404" y="1993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44" name="Line 76"/>
            <p:cNvSpPr>
              <a:spLocks noChangeShapeType="1"/>
            </p:cNvSpPr>
            <p:nvPr/>
          </p:nvSpPr>
          <p:spPr bwMode="auto">
            <a:xfrm>
              <a:off x="3523" y="1852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45" name="Line 77"/>
            <p:cNvSpPr>
              <a:spLocks noChangeShapeType="1"/>
            </p:cNvSpPr>
            <p:nvPr/>
          </p:nvSpPr>
          <p:spPr bwMode="auto">
            <a:xfrm>
              <a:off x="3246" y="2331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46" name="Line 78"/>
            <p:cNvSpPr>
              <a:spLocks noChangeShapeType="1"/>
            </p:cNvSpPr>
            <p:nvPr/>
          </p:nvSpPr>
          <p:spPr bwMode="auto">
            <a:xfrm>
              <a:off x="3331" y="2156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47" name="Line 79"/>
            <p:cNvSpPr>
              <a:spLocks noChangeShapeType="1"/>
            </p:cNvSpPr>
            <p:nvPr/>
          </p:nvSpPr>
          <p:spPr bwMode="auto">
            <a:xfrm>
              <a:off x="3811" y="1609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48" name="Line 80"/>
            <p:cNvSpPr>
              <a:spLocks noChangeShapeType="1"/>
            </p:cNvSpPr>
            <p:nvPr/>
          </p:nvSpPr>
          <p:spPr bwMode="auto">
            <a:xfrm>
              <a:off x="2637" y="1382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49" name="Line 81"/>
            <p:cNvSpPr>
              <a:spLocks noChangeShapeType="1"/>
            </p:cNvSpPr>
            <p:nvPr/>
          </p:nvSpPr>
          <p:spPr bwMode="auto">
            <a:xfrm>
              <a:off x="2439" y="1389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50" name="Line 82"/>
            <p:cNvSpPr>
              <a:spLocks noChangeShapeType="1"/>
            </p:cNvSpPr>
            <p:nvPr/>
          </p:nvSpPr>
          <p:spPr bwMode="auto">
            <a:xfrm>
              <a:off x="2851" y="1462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51" name="Line 83"/>
            <p:cNvSpPr>
              <a:spLocks noChangeShapeType="1"/>
            </p:cNvSpPr>
            <p:nvPr/>
          </p:nvSpPr>
          <p:spPr bwMode="auto">
            <a:xfrm>
              <a:off x="2123" y="1322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52" name="Line 84"/>
            <p:cNvSpPr>
              <a:spLocks noChangeShapeType="1"/>
            </p:cNvSpPr>
            <p:nvPr/>
          </p:nvSpPr>
          <p:spPr bwMode="auto">
            <a:xfrm>
              <a:off x="3009" y="1529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53" name="Line 85"/>
            <p:cNvSpPr>
              <a:spLocks noChangeShapeType="1"/>
            </p:cNvSpPr>
            <p:nvPr/>
          </p:nvSpPr>
          <p:spPr bwMode="auto">
            <a:xfrm>
              <a:off x="3196" y="1547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54" name="Line 86"/>
            <p:cNvSpPr>
              <a:spLocks noChangeShapeType="1"/>
            </p:cNvSpPr>
            <p:nvPr/>
          </p:nvSpPr>
          <p:spPr bwMode="auto">
            <a:xfrm>
              <a:off x="2287" y="1316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55" name="Line 87"/>
            <p:cNvSpPr>
              <a:spLocks noChangeShapeType="1"/>
            </p:cNvSpPr>
            <p:nvPr/>
          </p:nvSpPr>
          <p:spPr bwMode="auto">
            <a:xfrm>
              <a:off x="1429" y="2150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56" name="Line 88"/>
            <p:cNvSpPr>
              <a:spLocks noChangeShapeType="1"/>
            </p:cNvSpPr>
            <p:nvPr/>
          </p:nvSpPr>
          <p:spPr bwMode="auto">
            <a:xfrm>
              <a:off x="1513" y="2066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57" name="Line 89"/>
            <p:cNvSpPr>
              <a:spLocks noChangeShapeType="1"/>
            </p:cNvSpPr>
            <p:nvPr/>
          </p:nvSpPr>
          <p:spPr bwMode="auto">
            <a:xfrm>
              <a:off x="1191" y="2388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58" name="Line 90"/>
            <p:cNvSpPr>
              <a:spLocks noChangeShapeType="1"/>
            </p:cNvSpPr>
            <p:nvPr/>
          </p:nvSpPr>
          <p:spPr bwMode="auto">
            <a:xfrm>
              <a:off x="1310" y="2247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59" name="Line 91"/>
            <p:cNvSpPr>
              <a:spLocks noChangeShapeType="1"/>
            </p:cNvSpPr>
            <p:nvPr/>
          </p:nvSpPr>
          <p:spPr bwMode="auto">
            <a:xfrm>
              <a:off x="1033" y="2726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60" name="Line 92"/>
            <p:cNvSpPr>
              <a:spLocks noChangeShapeType="1"/>
            </p:cNvSpPr>
            <p:nvPr/>
          </p:nvSpPr>
          <p:spPr bwMode="auto">
            <a:xfrm>
              <a:off x="1118" y="2551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61" name="Line 93"/>
            <p:cNvSpPr>
              <a:spLocks noChangeShapeType="1"/>
            </p:cNvSpPr>
            <p:nvPr/>
          </p:nvSpPr>
          <p:spPr bwMode="auto">
            <a:xfrm>
              <a:off x="1598" y="2004"/>
              <a:ext cx="204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2862" name="Group 94"/>
            <p:cNvGrpSpPr>
              <a:grpSpLocks/>
            </p:cNvGrpSpPr>
            <p:nvPr/>
          </p:nvGrpSpPr>
          <p:grpSpPr bwMode="auto">
            <a:xfrm rot="-360249">
              <a:off x="2737" y="1711"/>
              <a:ext cx="769" cy="1084"/>
              <a:chOff x="886" y="1790"/>
              <a:chExt cx="769" cy="1084"/>
            </a:xfrm>
          </p:grpSpPr>
          <p:sp>
            <p:nvSpPr>
              <p:cNvPr id="32863" name="Line 95"/>
              <p:cNvSpPr>
                <a:spLocks noChangeShapeType="1"/>
              </p:cNvSpPr>
              <p:nvPr/>
            </p:nvSpPr>
            <p:spPr bwMode="auto">
              <a:xfrm>
                <a:off x="1282" y="1936"/>
                <a:ext cx="204" cy="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64" name="Line 96"/>
              <p:cNvSpPr>
                <a:spLocks noChangeShapeType="1"/>
              </p:cNvSpPr>
              <p:nvPr/>
            </p:nvSpPr>
            <p:spPr bwMode="auto">
              <a:xfrm>
                <a:off x="1366" y="1852"/>
                <a:ext cx="204" cy="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65" name="Line 97"/>
              <p:cNvSpPr>
                <a:spLocks noChangeShapeType="1"/>
              </p:cNvSpPr>
              <p:nvPr/>
            </p:nvSpPr>
            <p:spPr bwMode="auto">
              <a:xfrm>
                <a:off x="1044" y="2174"/>
                <a:ext cx="204" cy="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66" name="Line 98"/>
              <p:cNvSpPr>
                <a:spLocks noChangeShapeType="1"/>
              </p:cNvSpPr>
              <p:nvPr/>
            </p:nvSpPr>
            <p:spPr bwMode="auto">
              <a:xfrm>
                <a:off x="1163" y="2033"/>
                <a:ext cx="204" cy="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67" name="Line 99"/>
              <p:cNvSpPr>
                <a:spLocks noChangeShapeType="1"/>
              </p:cNvSpPr>
              <p:nvPr/>
            </p:nvSpPr>
            <p:spPr bwMode="auto">
              <a:xfrm>
                <a:off x="886" y="2512"/>
                <a:ext cx="204" cy="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68" name="Line 100"/>
              <p:cNvSpPr>
                <a:spLocks noChangeShapeType="1"/>
              </p:cNvSpPr>
              <p:nvPr/>
            </p:nvSpPr>
            <p:spPr bwMode="auto">
              <a:xfrm>
                <a:off x="971" y="2337"/>
                <a:ext cx="204" cy="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69" name="Line 101"/>
              <p:cNvSpPr>
                <a:spLocks noChangeShapeType="1"/>
              </p:cNvSpPr>
              <p:nvPr/>
            </p:nvSpPr>
            <p:spPr bwMode="auto">
              <a:xfrm>
                <a:off x="1451" y="1790"/>
                <a:ext cx="204" cy="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2870" name="Group 102"/>
            <p:cNvGrpSpPr>
              <a:grpSpLocks/>
            </p:cNvGrpSpPr>
            <p:nvPr/>
          </p:nvGrpSpPr>
          <p:grpSpPr bwMode="auto">
            <a:xfrm rot="626017">
              <a:off x="2332" y="1372"/>
              <a:ext cx="769" cy="1084"/>
              <a:chOff x="886" y="1790"/>
              <a:chExt cx="769" cy="1084"/>
            </a:xfrm>
          </p:grpSpPr>
          <p:sp>
            <p:nvSpPr>
              <p:cNvPr id="32871" name="Line 103"/>
              <p:cNvSpPr>
                <a:spLocks noChangeShapeType="1"/>
              </p:cNvSpPr>
              <p:nvPr/>
            </p:nvSpPr>
            <p:spPr bwMode="auto">
              <a:xfrm>
                <a:off x="1282" y="1936"/>
                <a:ext cx="204" cy="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72" name="Line 104"/>
              <p:cNvSpPr>
                <a:spLocks noChangeShapeType="1"/>
              </p:cNvSpPr>
              <p:nvPr/>
            </p:nvSpPr>
            <p:spPr bwMode="auto">
              <a:xfrm>
                <a:off x="1366" y="1852"/>
                <a:ext cx="204" cy="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73" name="Line 105"/>
              <p:cNvSpPr>
                <a:spLocks noChangeShapeType="1"/>
              </p:cNvSpPr>
              <p:nvPr/>
            </p:nvSpPr>
            <p:spPr bwMode="auto">
              <a:xfrm>
                <a:off x="1044" y="2174"/>
                <a:ext cx="204" cy="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74" name="Line 106"/>
              <p:cNvSpPr>
                <a:spLocks noChangeShapeType="1"/>
              </p:cNvSpPr>
              <p:nvPr/>
            </p:nvSpPr>
            <p:spPr bwMode="auto">
              <a:xfrm>
                <a:off x="1163" y="2033"/>
                <a:ext cx="204" cy="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75" name="Line 107"/>
              <p:cNvSpPr>
                <a:spLocks noChangeShapeType="1"/>
              </p:cNvSpPr>
              <p:nvPr/>
            </p:nvSpPr>
            <p:spPr bwMode="auto">
              <a:xfrm>
                <a:off x="886" y="2512"/>
                <a:ext cx="204" cy="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76" name="Line 108"/>
              <p:cNvSpPr>
                <a:spLocks noChangeShapeType="1"/>
              </p:cNvSpPr>
              <p:nvPr/>
            </p:nvSpPr>
            <p:spPr bwMode="auto">
              <a:xfrm>
                <a:off x="971" y="2337"/>
                <a:ext cx="204" cy="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77" name="Line 109"/>
              <p:cNvSpPr>
                <a:spLocks noChangeShapeType="1"/>
              </p:cNvSpPr>
              <p:nvPr/>
            </p:nvSpPr>
            <p:spPr bwMode="auto">
              <a:xfrm>
                <a:off x="1451" y="1790"/>
                <a:ext cx="204" cy="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2878" name="Line 110"/>
            <p:cNvSpPr>
              <a:spLocks noChangeShapeType="1"/>
            </p:cNvSpPr>
            <p:nvPr/>
          </p:nvSpPr>
          <p:spPr bwMode="auto">
            <a:xfrm>
              <a:off x="700" y="2564"/>
              <a:ext cx="226" cy="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79" name="Line 111"/>
            <p:cNvSpPr>
              <a:spLocks noChangeShapeType="1"/>
            </p:cNvSpPr>
            <p:nvPr/>
          </p:nvSpPr>
          <p:spPr bwMode="auto">
            <a:xfrm>
              <a:off x="678" y="2801"/>
              <a:ext cx="293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80" name="Line 112"/>
            <p:cNvSpPr>
              <a:spLocks noChangeShapeType="1"/>
            </p:cNvSpPr>
            <p:nvPr/>
          </p:nvSpPr>
          <p:spPr bwMode="auto">
            <a:xfrm>
              <a:off x="1423" y="2778"/>
              <a:ext cx="203" cy="3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81" name="Line 113"/>
            <p:cNvSpPr>
              <a:spLocks noChangeShapeType="1"/>
            </p:cNvSpPr>
            <p:nvPr/>
          </p:nvSpPr>
          <p:spPr bwMode="auto">
            <a:xfrm>
              <a:off x="678" y="2925"/>
              <a:ext cx="305" cy="1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82" name="Line 114"/>
            <p:cNvSpPr>
              <a:spLocks noChangeShapeType="1"/>
            </p:cNvSpPr>
            <p:nvPr/>
          </p:nvSpPr>
          <p:spPr bwMode="auto">
            <a:xfrm>
              <a:off x="1028" y="2959"/>
              <a:ext cx="203" cy="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83" name="Line 115"/>
            <p:cNvSpPr>
              <a:spLocks noChangeShapeType="1"/>
            </p:cNvSpPr>
            <p:nvPr/>
          </p:nvSpPr>
          <p:spPr bwMode="auto">
            <a:xfrm>
              <a:off x="1367" y="2993"/>
              <a:ext cx="180" cy="2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84" name="Line 116"/>
            <p:cNvSpPr>
              <a:spLocks noChangeShapeType="1"/>
            </p:cNvSpPr>
            <p:nvPr/>
          </p:nvSpPr>
          <p:spPr bwMode="auto">
            <a:xfrm>
              <a:off x="1333" y="3128"/>
              <a:ext cx="259" cy="4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85" name="Line 117"/>
            <p:cNvSpPr>
              <a:spLocks noChangeShapeType="1"/>
            </p:cNvSpPr>
            <p:nvPr/>
          </p:nvSpPr>
          <p:spPr bwMode="auto">
            <a:xfrm>
              <a:off x="2677" y="2824"/>
              <a:ext cx="192" cy="3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86" name="Line 118"/>
            <p:cNvSpPr>
              <a:spLocks noChangeShapeType="1"/>
            </p:cNvSpPr>
            <p:nvPr/>
          </p:nvSpPr>
          <p:spPr bwMode="auto">
            <a:xfrm>
              <a:off x="2880" y="2891"/>
              <a:ext cx="19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87" name="Line 119"/>
            <p:cNvSpPr>
              <a:spLocks noChangeShapeType="1"/>
            </p:cNvSpPr>
            <p:nvPr/>
          </p:nvSpPr>
          <p:spPr bwMode="auto">
            <a:xfrm>
              <a:off x="3038" y="2846"/>
              <a:ext cx="158" cy="3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88" name="Line 120"/>
            <p:cNvSpPr>
              <a:spLocks noChangeShapeType="1"/>
            </p:cNvSpPr>
            <p:nvPr/>
          </p:nvSpPr>
          <p:spPr bwMode="auto">
            <a:xfrm>
              <a:off x="3038" y="2722"/>
              <a:ext cx="147" cy="2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89" name="Line 121"/>
            <p:cNvSpPr>
              <a:spLocks noChangeShapeType="1"/>
            </p:cNvSpPr>
            <p:nvPr/>
          </p:nvSpPr>
          <p:spPr bwMode="auto">
            <a:xfrm>
              <a:off x="3405" y="2898"/>
              <a:ext cx="192" cy="3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90" name="Line 122"/>
            <p:cNvSpPr>
              <a:spLocks noChangeShapeType="1"/>
            </p:cNvSpPr>
            <p:nvPr/>
          </p:nvSpPr>
          <p:spPr bwMode="auto">
            <a:xfrm>
              <a:off x="3608" y="2965"/>
              <a:ext cx="19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91" name="Line 123"/>
            <p:cNvSpPr>
              <a:spLocks noChangeShapeType="1"/>
            </p:cNvSpPr>
            <p:nvPr/>
          </p:nvSpPr>
          <p:spPr bwMode="auto">
            <a:xfrm>
              <a:off x="3766" y="2920"/>
              <a:ext cx="158" cy="3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92" name="Line 124"/>
            <p:cNvSpPr>
              <a:spLocks noChangeShapeType="1"/>
            </p:cNvSpPr>
            <p:nvPr/>
          </p:nvSpPr>
          <p:spPr bwMode="auto">
            <a:xfrm>
              <a:off x="3766" y="2796"/>
              <a:ext cx="147" cy="2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93" name="Line 125"/>
            <p:cNvSpPr>
              <a:spLocks noChangeShapeType="1"/>
            </p:cNvSpPr>
            <p:nvPr/>
          </p:nvSpPr>
          <p:spPr bwMode="auto">
            <a:xfrm>
              <a:off x="3056" y="2524"/>
              <a:ext cx="192" cy="3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94" name="Line 126"/>
            <p:cNvSpPr>
              <a:spLocks noChangeShapeType="1"/>
            </p:cNvSpPr>
            <p:nvPr/>
          </p:nvSpPr>
          <p:spPr bwMode="auto">
            <a:xfrm>
              <a:off x="3259" y="2591"/>
              <a:ext cx="19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95" name="Line 127"/>
            <p:cNvSpPr>
              <a:spLocks noChangeShapeType="1"/>
            </p:cNvSpPr>
            <p:nvPr/>
          </p:nvSpPr>
          <p:spPr bwMode="auto">
            <a:xfrm>
              <a:off x="3417" y="2546"/>
              <a:ext cx="158" cy="3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96" name="Line 128"/>
            <p:cNvSpPr>
              <a:spLocks noChangeShapeType="1"/>
            </p:cNvSpPr>
            <p:nvPr/>
          </p:nvSpPr>
          <p:spPr bwMode="auto">
            <a:xfrm>
              <a:off x="3417" y="2422"/>
              <a:ext cx="147" cy="2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97" name="Line 129"/>
            <p:cNvSpPr>
              <a:spLocks noChangeShapeType="1"/>
            </p:cNvSpPr>
            <p:nvPr/>
          </p:nvSpPr>
          <p:spPr bwMode="auto">
            <a:xfrm>
              <a:off x="2096" y="3157"/>
              <a:ext cx="192" cy="3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98" name="Line 130"/>
            <p:cNvSpPr>
              <a:spLocks noChangeShapeType="1"/>
            </p:cNvSpPr>
            <p:nvPr/>
          </p:nvSpPr>
          <p:spPr bwMode="auto">
            <a:xfrm>
              <a:off x="2299" y="3224"/>
              <a:ext cx="19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899" name="Line 131"/>
            <p:cNvSpPr>
              <a:spLocks noChangeShapeType="1"/>
            </p:cNvSpPr>
            <p:nvPr/>
          </p:nvSpPr>
          <p:spPr bwMode="auto">
            <a:xfrm>
              <a:off x="2457" y="3179"/>
              <a:ext cx="158" cy="3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00" name="Line 132"/>
            <p:cNvSpPr>
              <a:spLocks noChangeShapeType="1"/>
            </p:cNvSpPr>
            <p:nvPr/>
          </p:nvSpPr>
          <p:spPr bwMode="auto">
            <a:xfrm>
              <a:off x="2457" y="3055"/>
              <a:ext cx="147" cy="2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01" name="Line 133"/>
            <p:cNvSpPr>
              <a:spLocks noChangeShapeType="1"/>
            </p:cNvSpPr>
            <p:nvPr/>
          </p:nvSpPr>
          <p:spPr bwMode="auto">
            <a:xfrm>
              <a:off x="2242" y="2751"/>
              <a:ext cx="192" cy="3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02" name="Line 134"/>
            <p:cNvSpPr>
              <a:spLocks noChangeShapeType="1"/>
            </p:cNvSpPr>
            <p:nvPr/>
          </p:nvSpPr>
          <p:spPr bwMode="auto">
            <a:xfrm>
              <a:off x="2445" y="2818"/>
              <a:ext cx="19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03" name="Line 135"/>
            <p:cNvSpPr>
              <a:spLocks noChangeShapeType="1"/>
            </p:cNvSpPr>
            <p:nvPr/>
          </p:nvSpPr>
          <p:spPr bwMode="auto">
            <a:xfrm>
              <a:off x="2603" y="2773"/>
              <a:ext cx="158" cy="3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04" name="Line 136"/>
            <p:cNvSpPr>
              <a:spLocks noChangeShapeType="1"/>
            </p:cNvSpPr>
            <p:nvPr/>
          </p:nvSpPr>
          <p:spPr bwMode="auto">
            <a:xfrm>
              <a:off x="2603" y="2649"/>
              <a:ext cx="147" cy="2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05" name="Line 137"/>
            <p:cNvSpPr>
              <a:spLocks noChangeShapeType="1"/>
            </p:cNvSpPr>
            <p:nvPr/>
          </p:nvSpPr>
          <p:spPr bwMode="auto">
            <a:xfrm>
              <a:off x="1565" y="3270"/>
              <a:ext cx="192" cy="3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06" name="Line 138"/>
            <p:cNvSpPr>
              <a:spLocks noChangeShapeType="1"/>
            </p:cNvSpPr>
            <p:nvPr/>
          </p:nvSpPr>
          <p:spPr bwMode="auto">
            <a:xfrm>
              <a:off x="1768" y="3337"/>
              <a:ext cx="19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07" name="Line 139"/>
            <p:cNvSpPr>
              <a:spLocks noChangeShapeType="1"/>
            </p:cNvSpPr>
            <p:nvPr/>
          </p:nvSpPr>
          <p:spPr bwMode="auto">
            <a:xfrm>
              <a:off x="1926" y="3292"/>
              <a:ext cx="158" cy="3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08" name="Line 140"/>
            <p:cNvSpPr>
              <a:spLocks noChangeShapeType="1"/>
            </p:cNvSpPr>
            <p:nvPr/>
          </p:nvSpPr>
          <p:spPr bwMode="auto">
            <a:xfrm>
              <a:off x="1926" y="3168"/>
              <a:ext cx="147" cy="2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09" name="Line 141"/>
            <p:cNvSpPr>
              <a:spLocks noChangeShapeType="1"/>
            </p:cNvSpPr>
            <p:nvPr/>
          </p:nvSpPr>
          <p:spPr bwMode="auto">
            <a:xfrm>
              <a:off x="2028" y="1621"/>
              <a:ext cx="192" cy="3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10" name="Line 142"/>
            <p:cNvSpPr>
              <a:spLocks noChangeShapeType="1"/>
            </p:cNvSpPr>
            <p:nvPr/>
          </p:nvSpPr>
          <p:spPr bwMode="auto">
            <a:xfrm>
              <a:off x="2231" y="1688"/>
              <a:ext cx="19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11" name="Line 143"/>
            <p:cNvSpPr>
              <a:spLocks noChangeShapeType="1"/>
            </p:cNvSpPr>
            <p:nvPr/>
          </p:nvSpPr>
          <p:spPr bwMode="auto">
            <a:xfrm>
              <a:off x="2389" y="1643"/>
              <a:ext cx="158" cy="3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912" name="Line 144"/>
            <p:cNvSpPr>
              <a:spLocks noChangeShapeType="1"/>
            </p:cNvSpPr>
            <p:nvPr/>
          </p:nvSpPr>
          <p:spPr bwMode="auto">
            <a:xfrm>
              <a:off x="2389" y="1519"/>
              <a:ext cx="147" cy="2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913" name="AutoShape 14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ChangeArrowheads="1"/>
          </p:cNvSpPr>
          <p:nvPr/>
        </p:nvSpPr>
        <p:spPr bwMode="auto">
          <a:xfrm>
            <a:off x="3348038" y="4221163"/>
            <a:ext cx="2663825" cy="24479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123" name="Picture 3" descr="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484313"/>
            <a:ext cx="1101725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a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628775"/>
            <a:ext cx="1322388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a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773238"/>
            <a:ext cx="1157287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619250" y="188913"/>
            <a:ext cx="58324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4400" b="1">
                <a:solidFill>
                  <a:srgbClr val="FF3300"/>
                </a:solidFill>
              </a:rPr>
              <a:t>«Кто лишний ?»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140200" y="4724400"/>
            <a:ext cx="100806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pic>
        <p:nvPicPr>
          <p:cNvPr id="5128" name="Picture 8" descr="n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773238"/>
            <a:ext cx="1736725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AutoShape 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130" name="Picture 8" descr="pro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32375"/>
            <a:ext cx="1643063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 0.04719 L 0.10973 0.456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20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0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5"/>
                  </p:tgtEl>
                </p:cond>
              </p:nextCondLst>
            </p:seq>
          </p:childTnLst>
        </p:cTn>
      </p:par>
    </p:tnLst>
    <p:bldLst>
      <p:bldP spid="512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Чем они похожи?</a:t>
            </a:r>
          </a:p>
        </p:txBody>
      </p:sp>
      <p:pic>
        <p:nvPicPr>
          <p:cNvPr id="33797" name="Picture 5" descr="MCj0433889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73238"/>
            <a:ext cx="3671887" cy="417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8" name="Picture 6" descr="MCj0411638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420938"/>
            <a:ext cx="3168650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9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Чем они похожи?</a:t>
            </a:r>
          </a:p>
        </p:txBody>
      </p:sp>
      <p:pic>
        <p:nvPicPr>
          <p:cNvPr id="34819" name="Picture 3" descr="MCj0232552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989138"/>
            <a:ext cx="3890963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4" descr="MCNA01636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16113"/>
            <a:ext cx="4037013" cy="3468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BOO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781300"/>
            <a:ext cx="3024187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3" name="Picture 3" descr="AIRENVL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565400"/>
            <a:ext cx="2209800" cy="195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Чем они похожи?</a:t>
            </a:r>
          </a:p>
        </p:txBody>
      </p:sp>
      <p:sp>
        <p:nvSpPr>
          <p:cNvPr id="35847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79388" y="1557338"/>
            <a:ext cx="8964612" cy="302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tabLst>
                <a:tab pos="52911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algn="l">
              <a:tabLst>
                <a:tab pos="52911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>
              <a:tabLst>
                <a:tab pos="52911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>
              <a:tabLst>
                <a:tab pos="52911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>
              <a:tabLst>
                <a:tab pos="52911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2911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2911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2911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2911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8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ТЫ - МОЛОДЕЦ!</a:t>
            </a:r>
          </a:p>
          <a:p>
            <a:pPr algn="ctr">
              <a:spcBef>
                <a:spcPct val="50000"/>
              </a:spcBef>
            </a:pPr>
            <a:r>
              <a:rPr lang="ru-RU" altLang="ru-RU" sz="45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 тебя все отлично получилось!!!</a:t>
            </a:r>
          </a:p>
        </p:txBody>
      </p:sp>
      <p:pic>
        <p:nvPicPr>
          <p:cNvPr id="49155" name="Запи48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638" y="-531813"/>
            <a:ext cx="233362" cy="23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6" name="Picture 4" descr="line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781300"/>
            <a:ext cx="7737475" cy="38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7" name="Picture 5" descr="line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797425"/>
            <a:ext cx="7737475" cy="38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8" name="AutoShape 6"/>
          <p:cNvSpPr>
            <a:spLocks noChangeArrowheads="1"/>
          </p:cNvSpPr>
          <p:nvPr/>
        </p:nvSpPr>
        <p:spPr bwMode="auto">
          <a:xfrm>
            <a:off x="8532813" y="6237288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59" name="AutoShape 7"/>
          <p:cNvSpPr>
            <a:spLocks noChangeArrowheads="1"/>
          </p:cNvSpPr>
          <p:nvPr/>
        </p:nvSpPr>
        <p:spPr bwMode="auto">
          <a:xfrm>
            <a:off x="250825" y="188913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60" name="AutoShape 8"/>
          <p:cNvSpPr>
            <a:spLocks noChangeArrowheads="1"/>
          </p:cNvSpPr>
          <p:nvPr/>
        </p:nvSpPr>
        <p:spPr bwMode="auto">
          <a:xfrm>
            <a:off x="1042988" y="260350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61" name="AutoShape 9"/>
          <p:cNvSpPr>
            <a:spLocks noChangeArrowheads="1"/>
          </p:cNvSpPr>
          <p:nvPr/>
        </p:nvSpPr>
        <p:spPr bwMode="auto">
          <a:xfrm>
            <a:off x="1692275" y="260350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62" name="AutoShape 10"/>
          <p:cNvSpPr>
            <a:spLocks noChangeArrowheads="1"/>
          </p:cNvSpPr>
          <p:nvPr/>
        </p:nvSpPr>
        <p:spPr bwMode="auto">
          <a:xfrm>
            <a:off x="2338388" y="260350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63" name="AutoShape 11"/>
          <p:cNvSpPr>
            <a:spLocks noChangeArrowheads="1"/>
          </p:cNvSpPr>
          <p:nvPr/>
        </p:nvSpPr>
        <p:spPr bwMode="auto">
          <a:xfrm>
            <a:off x="3130550" y="260350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64" name="AutoShape 12"/>
          <p:cNvSpPr>
            <a:spLocks noChangeArrowheads="1"/>
          </p:cNvSpPr>
          <p:nvPr/>
        </p:nvSpPr>
        <p:spPr bwMode="auto">
          <a:xfrm>
            <a:off x="3779838" y="260350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65" name="AutoShape 13"/>
          <p:cNvSpPr>
            <a:spLocks noChangeArrowheads="1"/>
          </p:cNvSpPr>
          <p:nvPr/>
        </p:nvSpPr>
        <p:spPr bwMode="auto">
          <a:xfrm>
            <a:off x="4427538" y="260350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66" name="AutoShape 14"/>
          <p:cNvSpPr>
            <a:spLocks noChangeArrowheads="1"/>
          </p:cNvSpPr>
          <p:nvPr/>
        </p:nvSpPr>
        <p:spPr bwMode="auto">
          <a:xfrm>
            <a:off x="5219700" y="260350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67" name="AutoShape 15"/>
          <p:cNvSpPr>
            <a:spLocks noChangeArrowheads="1"/>
          </p:cNvSpPr>
          <p:nvPr/>
        </p:nvSpPr>
        <p:spPr bwMode="auto">
          <a:xfrm>
            <a:off x="5868988" y="260350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68" name="AutoShape 16"/>
          <p:cNvSpPr>
            <a:spLocks noChangeArrowheads="1"/>
          </p:cNvSpPr>
          <p:nvPr/>
        </p:nvSpPr>
        <p:spPr bwMode="auto">
          <a:xfrm>
            <a:off x="6515100" y="260350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69" name="AutoShape 17"/>
          <p:cNvSpPr>
            <a:spLocks noChangeArrowheads="1"/>
          </p:cNvSpPr>
          <p:nvPr/>
        </p:nvSpPr>
        <p:spPr bwMode="auto">
          <a:xfrm>
            <a:off x="7307263" y="260350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70" name="AutoShape 18"/>
          <p:cNvSpPr>
            <a:spLocks noChangeArrowheads="1"/>
          </p:cNvSpPr>
          <p:nvPr/>
        </p:nvSpPr>
        <p:spPr bwMode="auto">
          <a:xfrm>
            <a:off x="7956550" y="260350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71" name="AutoShape 19"/>
          <p:cNvSpPr>
            <a:spLocks noChangeArrowheads="1"/>
          </p:cNvSpPr>
          <p:nvPr/>
        </p:nvSpPr>
        <p:spPr bwMode="auto">
          <a:xfrm>
            <a:off x="250825" y="6237288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72" name="AutoShape 20"/>
          <p:cNvSpPr>
            <a:spLocks noChangeArrowheads="1"/>
          </p:cNvSpPr>
          <p:nvPr/>
        </p:nvSpPr>
        <p:spPr bwMode="auto">
          <a:xfrm>
            <a:off x="1042988" y="6237288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73" name="AutoShape 21"/>
          <p:cNvSpPr>
            <a:spLocks noChangeArrowheads="1"/>
          </p:cNvSpPr>
          <p:nvPr/>
        </p:nvSpPr>
        <p:spPr bwMode="auto">
          <a:xfrm>
            <a:off x="1692275" y="6237288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74" name="AutoShape 22"/>
          <p:cNvSpPr>
            <a:spLocks noChangeArrowheads="1"/>
          </p:cNvSpPr>
          <p:nvPr/>
        </p:nvSpPr>
        <p:spPr bwMode="auto">
          <a:xfrm>
            <a:off x="2338388" y="6237288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75" name="AutoShape 23"/>
          <p:cNvSpPr>
            <a:spLocks noChangeArrowheads="1"/>
          </p:cNvSpPr>
          <p:nvPr/>
        </p:nvSpPr>
        <p:spPr bwMode="auto">
          <a:xfrm>
            <a:off x="3130550" y="6237288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76" name="AutoShape 24"/>
          <p:cNvSpPr>
            <a:spLocks noChangeArrowheads="1"/>
          </p:cNvSpPr>
          <p:nvPr/>
        </p:nvSpPr>
        <p:spPr bwMode="auto">
          <a:xfrm>
            <a:off x="3779838" y="6237288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77" name="AutoShape 25"/>
          <p:cNvSpPr>
            <a:spLocks noChangeArrowheads="1"/>
          </p:cNvSpPr>
          <p:nvPr/>
        </p:nvSpPr>
        <p:spPr bwMode="auto">
          <a:xfrm>
            <a:off x="4427538" y="6237288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78" name="AutoShape 26"/>
          <p:cNvSpPr>
            <a:spLocks noChangeArrowheads="1"/>
          </p:cNvSpPr>
          <p:nvPr/>
        </p:nvSpPr>
        <p:spPr bwMode="auto">
          <a:xfrm>
            <a:off x="5219700" y="6237288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79" name="AutoShape 27"/>
          <p:cNvSpPr>
            <a:spLocks noChangeArrowheads="1"/>
          </p:cNvSpPr>
          <p:nvPr/>
        </p:nvSpPr>
        <p:spPr bwMode="auto">
          <a:xfrm>
            <a:off x="5868988" y="6237288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80" name="AutoShape 28"/>
          <p:cNvSpPr>
            <a:spLocks noChangeArrowheads="1"/>
          </p:cNvSpPr>
          <p:nvPr/>
        </p:nvSpPr>
        <p:spPr bwMode="auto">
          <a:xfrm>
            <a:off x="6515100" y="6237288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81" name="AutoShape 29"/>
          <p:cNvSpPr>
            <a:spLocks noChangeArrowheads="1"/>
          </p:cNvSpPr>
          <p:nvPr/>
        </p:nvSpPr>
        <p:spPr bwMode="auto">
          <a:xfrm>
            <a:off x="7307263" y="6237288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82" name="AutoShape 30"/>
          <p:cNvSpPr>
            <a:spLocks noChangeArrowheads="1"/>
          </p:cNvSpPr>
          <p:nvPr/>
        </p:nvSpPr>
        <p:spPr bwMode="auto">
          <a:xfrm>
            <a:off x="7956550" y="6237288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83" name="AutoShape 31"/>
          <p:cNvSpPr>
            <a:spLocks noChangeArrowheads="1"/>
          </p:cNvSpPr>
          <p:nvPr/>
        </p:nvSpPr>
        <p:spPr bwMode="auto">
          <a:xfrm>
            <a:off x="611188" y="549275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84" name="AutoShape 32"/>
          <p:cNvSpPr>
            <a:spLocks noChangeArrowheads="1"/>
          </p:cNvSpPr>
          <p:nvPr/>
        </p:nvSpPr>
        <p:spPr bwMode="auto">
          <a:xfrm>
            <a:off x="1403350" y="549275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85" name="AutoShape 33"/>
          <p:cNvSpPr>
            <a:spLocks noChangeArrowheads="1"/>
          </p:cNvSpPr>
          <p:nvPr/>
        </p:nvSpPr>
        <p:spPr bwMode="auto">
          <a:xfrm>
            <a:off x="2052638" y="549275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86" name="AutoShape 34"/>
          <p:cNvSpPr>
            <a:spLocks noChangeArrowheads="1"/>
          </p:cNvSpPr>
          <p:nvPr/>
        </p:nvSpPr>
        <p:spPr bwMode="auto">
          <a:xfrm>
            <a:off x="2698750" y="549275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87" name="AutoShape 35"/>
          <p:cNvSpPr>
            <a:spLocks noChangeArrowheads="1"/>
          </p:cNvSpPr>
          <p:nvPr/>
        </p:nvSpPr>
        <p:spPr bwMode="auto">
          <a:xfrm>
            <a:off x="3490913" y="549275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88" name="AutoShape 36"/>
          <p:cNvSpPr>
            <a:spLocks noChangeArrowheads="1"/>
          </p:cNvSpPr>
          <p:nvPr/>
        </p:nvSpPr>
        <p:spPr bwMode="auto">
          <a:xfrm>
            <a:off x="4140200" y="549275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89" name="AutoShape 37"/>
          <p:cNvSpPr>
            <a:spLocks noChangeArrowheads="1"/>
          </p:cNvSpPr>
          <p:nvPr/>
        </p:nvSpPr>
        <p:spPr bwMode="auto">
          <a:xfrm>
            <a:off x="4787900" y="549275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90" name="AutoShape 38"/>
          <p:cNvSpPr>
            <a:spLocks noChangeArrowheads="1"/>
          </p:cNvSpPr>
          <p:nvPr/>
        </p:nvSpPr>
        <p:spPr bwMode="auto">
          <a:xfrm>
            <a:off x="5580063" y="549275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91" name="AutoShape 39"/>
          <p:cNvSpPr>
            <a:spLocks noChangeArrowheads="1"/>
          </p:cNvSpPr>
          <p:nvPr/>
        </p:nvSpPr>
        <p:spPr bwMode="auto">
          <a:xfrm>
            <a:off x="6229350" y="549275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92" name="AutoShape 40"/>
          <p:cNvSpPr>
            <a:spLocks noChangeArrowheads="1"/>
          </p:cNvSpPr>
          <p:nvPr/>
        </p:nvSpPr>
        <p:spPr bwMode="auto">
          <a:xfrm>
            <a:off x="6875463" y="549275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93" name="AutoShape 41"/>
          <p:cNvSpPr>
            <a:spLocks noChangeArrowheads="1"/>
          </p:cNvSpPr>
          <p:nvPr/>
        </p:nvSpPr>
        <p:spPr bwMode="auto">
          <a:xfrm>
            <a:off x="7667625" y="549275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94" name="AutoShape 42"/>
          <p:cNvSpPr>
            <a:spLocks noChangeArrowheads="1"/>
          </p:cNvSpPr>
          <p:nvPr/>
        </p:nvSpPr>
        <p:spPr bwMode="auto">
          <a:xfrm>
            <a:off x="8316913" y="549275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95" name="AutoShape 43"/>
          <p:cNvSpPr>
            <a:spLocks noChangeArrowheads="1"/>
          </p:cNvSpPr>
          <p:nvPr/>
        </p:nvSpPr>
        <p:spPr bwMode="auto">
          <a:xfrm>
            <a:off x="8677275" y="260350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196" name="AutoShape 44"/>
          <p:cNvSpPr>
            <a:spLocks noChangeArrowheads="1"/>
          </p:cNvSpPr>
          <p:nvPr/>
        </p:nvSpPr>
        <p:spPr bwMode="auto">
          <a:xfrm>
            <a:off x="36513" y="549275"/>
            <a:ext cx="431800" cy="431800"/>
          </a:xfrm>
          <a:prstGeom prst="star5">
            <a:avLst/>
          </a:prstGeom>
          <a:solidFill>
            <a:schemeClr val="accent1"/>
          </a:solidFill>
          <a:ln w="9525">
            <a:solidFill>
              <a:srgbClr val="FFA95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1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1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1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8" dur="1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3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1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1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1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0" dur="10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1" dur="10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10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10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10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10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8" dur="10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10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1" dur="10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10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3" dur="10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5" dur="1000" fill="hold"/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1000" fill="hold"/>
                                        <p:tgtEl>
                                          <p:spTgt spid="491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7" dur="1000" fill="hold"/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8" dur="1000" fill="hold"/>
                                        <p:tgtEl>
                                          <p:spTgt spid="491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10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10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2" dur="10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5" dur="1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1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1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68" dur="1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1000" fill="hold"/>
                                        <p:tgtEl>
                                          <p:spTgt spid="491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1000" fill="hold"/>
                                        <p:tgtEl>
                                          <p:spTgt spid="491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1000" fill="hold"/>
                                        <p:tgtEl>
                                          <p:spTgt spid="4918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73" dur="1000" fill="hold"/>
                                        <p:tgtEl>
                                          <p:spTgt spid="491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5" dur="1000" fill="hold"/>
                                        <p:tgtEl>
                                          <p:spTgt spid="491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1000" fill="hold"/>
                                        <p:tgtEl>
                                          <p:spTgt spid="491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7" dur="1000" fill="hold"/>
                                        <p:tgtEl>
                                          <p:spTgt spid="4918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78" dur="1000" fill="hold"/>
                                        <p:tgtEl>
                                          <p:spTgt spid="491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0" dur="1000" fill="hold"/>
                                        <p:tgtEl>
                                          <p:spTgt spid="491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1" dur="1000" fill="hold"/>
                                        <p:tgtEl>
                                          <p:spTgt spid="491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1000" fill="hold"/>
                                        <p:tgtEl>
                                          <p:spTgt spid="4918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83" dur="1000" fill="hold"/>
                                        <p:tgtEl>
                                          <p:spTgt spid="491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5" dur="1000" fill="hold"/>
                                        <p:tgtEl>
                                          <p:spTgt spid="491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1000" fill="hold"/>
                                        <p:tgtEl>
                                          <p:spTgt spid="491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1000" fill="hold"/>
                                        <p:tgtEl>
                                          <p:spTgt spid="491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88" dur="1000" fill="hold"/>
                                        <p:tgtEl>
                                          <p:spTgt spid="491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0" dur="1000" fill="hold"/>
                                        <p:tgtEl>
                                          <p:spTgt spid="491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1" dur="1000" fill="hold"/>
                                        <p:tgtEl>
                                          <p:spTgt spid="491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2" dur="1000" fill="hold"/>
                                        <p:tgtEl>
                                          <p:spTgt spid="4918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3" dur="1000" fill="hold"/>
                                        <p:tgtEl>
                                          <p:spTgt spid="491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5" dur="1000" fill="hold"/>
                                        <p:tgtEl>
                                          <p:spTgt spid="491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6" dur="1000" fill="hold"/>
                                        <p:tgtEl>
                                          <p:spTgt spid="491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1000" fill="hold"/>
                                        <p:tgtEl>
                                          <p:spTgt spid="4918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8" dur="1000" fill="hold"/>
                                        <p:tgtEl>
                                          <p:spTgt spid="491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0" dur="1000" fill="hold"/>
                                        <p:tgtEl>
                                          <p:spTgt spid="491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1" dur="1000" fill="hold"/>
                                        <p:tgtEl>
                                          <p:spTgt spid="491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2" dur="1000" fill="hold"/>
                                        <p:tgtEl>
                                          <p:spTgt spid="4918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03" dur="1000" fill="hold"/>
                                        <p:tgtEl>
                                          <p:spTgt spid="491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5" dur="1000" fill="hold"/>
                                        <p:tgtEl>
                                          <p:spTgt spid="491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6" dur="1000" fill="hold"/>
                                        <p:tgtEl>
                                          <p:spTgt spid="491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7" dur="1000" fill="hold"/>
                                        <p:tgtEl>
                                          <p:spTgt spid="4919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08" dur="1000" fill="hold"/>
                                        <p:tgtEl>
                                          <p:spTgt spid="491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0" dur="1000" fill="hold"/>
                                        <p:tgtEl>
                                          <p:spTgt spid="491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1" dur="1000" fill="hold"/>
                                        <p:tgtEl>
                                          <p:spTgt spid="491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1000" fill="hold"/>
                                        <p:tgtEl>
                                          <p:spTgt spid="4919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13" dur="1000" fill="hold"/>
                                        <p:tgtEl>
                                          <p:spTgt spid="491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5" dur="1000" fill="hold"/>
                                        <p:tgtEl>
                                          <p:spTgt spid="491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6" dur="1000" fill="hold"/>
                                        <p:tgtEl>
                                          <p:spTgt spid="491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7" dur="1000" fill="hold"/>
                                        <p:tgtEl>
                                          <p:spTgt spid="4919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18" dur="1000" fill="hold"/>
                                        <p:tgtEl>
                                          <p:spTgt spid="491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0" dur="1000" fill="hold"/>
                                        <p:tgtEl>
                                          <p:spTgt spid="491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1" dur="1000" fill="hold"/>
                                        <p:tgtEl>
                                          <p:spTgt spid="491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2" dur="1000" fill="hold"/>
                                        <p:tgtEl>
                                          <p:spTgt spid="4919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23" dur="1000" fill="hold"/>
                                        <p:tgtEl>
                                          <p:spTgt spid="491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5" dur="1000" fill="hold"/>
                                        <p:tgtEl>
                                          <p:spTgt spid="49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6" dur="1000" fill="hold"/>
                                        <p:tgtEl>
                                          <p:spTgt spid="49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7" dur="1000" fill="hold"/>
                                        <p:tgtEl>
                                          <p:spTgt spid="4919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28" dur="1000" fill="hold"/>
                                        <p:tgtEl>
                                          <p:spTgt spid="49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0" dur="1000" fill="hold"/>
                                        <p:tgtEl>
                                          <p:spTgt spid="491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1" dur="1000" fill="hold"/>
                                        <p:tgtEl>
                                          <p:spTgt spid="49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2" dur="1000" fill="hold"/>
                                        <p:tgtEl>
                                          <p:spTgt spid="4919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33" dur="1000" fill="hold"/>
                                        <p:tgtEl>
                                          <p:spTgt spid="49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23" presetClass="emph" presetSubtype="0" repeatCount="3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5" dur="1000" fill="hold"/>
                                        <p:tgtEl>
                                          <p:spTgt spid="491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6" dur="1000" fill="hold"/>
                                        <p:tgtEl>
                                          <p:spTgt spid="491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7" dur="1000" fill="hold"/>
                                        <p:tgtEl>
                                          <p:spTgt spid="4919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38" dur="1000" fill="hold"/>
                                        <p:tgtEl>
                                          <p:spTgt spid="491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3" presetClass="emph" presetSubtype="0" repeatCount="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0" dur="2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1" dur="2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2" dur="2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43" dur="2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3" presetClass="emph" presetSubtype="0" repeatCount="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5" dur="2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6" dur="2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7" dur="2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3" presetClass="emph" presetSubtype="0" repeatCount="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0" dur="2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1" dur="2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2" dur="2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53" dur="2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23" presetClass="emph" presetSubtype="0" repeatCount="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5" dur="2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6" dur="2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7" dur="2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58" dur="2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3" presetClass="emph" presetSubtype="0" repeatCount="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0" dur="2000" fill="hold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1" dur="2000" fill="hold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2" dur="2000" fill="hold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63" dur="2000" fill="hold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23" presetClass="emph" presetSubtype="0" repeatCount="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5" dur="20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6" dur="20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7" dur="20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23" presetClass="emph" presetSubtype="0" repeatCount="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0" dur="2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1" dur="2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2" dur="2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73" dur="2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23" presetClass="emph" presetSubtype="0" repeatCount="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5" dur="20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6" dur="20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7" dur="20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78" dur="20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23" presetClass="emph" presetSubtype="0" repeatCount="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0" dur="2000" fill="hold"/>
                                        <p:tgtEl>
                                          <p:spTgt spid="491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1" dur="2000" fill="hold"/>
                                        <p:tgtEl>
                                          <p:spTgt spid="491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2" dur="2000" fill="hold"/>
                                        <p:tgtEl>
                                          <p:spTgt spid="4917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83" dur="2000" fill="hold"/>
                                        <p:tgtEl>
                                          <p:spTgt spid="491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23" presetClass="emph" presetSubtype="0" repeatCount="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5" dur="2000" fill="hold"/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6" dur="2000" fill="hold"/>
                                        <p:tgtEl>
                                          <p:spTgt spid="491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7" dur="2000" fill="hold"/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88" dur="2000" fill="hold"/>
                                        <p:tgtEl>
                                          <p:spTgt spid="491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23" presetClass="emph" presetSubtype="0" repeatCount="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0" dur="2000" fill="hold"/>
                                        <p:tgtEl>
                                          <p:spTgt spid="491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1" dur="2000" fill="hold"/>
                                        <p:tgtEl>
                                          <p:spTgt spid="491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2" dur="2000" fill="hold"/>
                                        <p:tgtEl>
                                          <p:spTgt spid="4918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93" dur="2000" fill="hold"/>
                                        <p:tgtEl>
                                          <p:spTgt spid="491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23" presetClass="emph" presetSubtype="0" repeatCount="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5" dur="20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6" dur="20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7" dur="20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98" dur="20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23" presetClass="emph" presetSubtype="0" repeatCount="2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0" dur="2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1" dur="2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2" dur="2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03" dur="2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55"/>
                </p:tgtEl>
              </p:cMediaNode>
            </p:audio>
          </p:childTnLst>
        </p:cTn>
      </p:par>
    </p:tnLst>
    <p:bldLst>
      <p:bldP spid="49154" grpId="0"/>
      <p:bldP spid="49158" grpId="0" animBg="1"/>
      <p:bldP spid="49159" grpId="0" animBg="1"/>
      <p:bldP spid="49160" grpId="0" animBg="1"/>
      <p:bldP spid="49161" grpId="0" animBg="1"/>
      <p:bldP spid="49162" grpId="0" animBg="1"/>
      <p:bldP spid="49163" grpId="0" animBg="1"/>
      <p:bldP spid="49164" grpId="0" animBg="1"/>
      <p:bldP spid="49165" grpId="0" animBg="1"/>
      <p:bldP spid="49166" grpId="0" animBg="1"/>
      <p:bldP spid="49167" grpId="0" animBg="1"/>
      <p:bldP spid="49168" grpId="0" animBg="1"/>
      <p:bldP spid="49169" grpId="0" animBg="1"/>
      <p:bldP spid="49170" grpId="0" animBg="1"/>
      <p:bldP spid="49171" grpId="0" animBg="1"/>
      <p:bldP spid="49172" grpId="0" animBg="1"/>
      <p:bldP spid="49173" grpId="0" animBg="1"/>
      <p:bldP spid="49174" grpId="0" animBg="1"/>
      <p:bldP spid="49175" grpId="0" animBg="1"/>
      <p:bldP spid="49176" grpId="0" animBg="1"/>
      <p:bldP spid="49177" grpId="0" animBg="1"/>
      <p:bldP spid="49178" grpId="0" animBg="1"/>
      <p:bldP spid="49179" grpId="0" animBg="1"/>
      <p:bldP spid="49180" grpId="0" animBg="1"/>
      <p:bldP spid="49181" grpId="0" animBg="1"/>
      <p:bldP spid="49182" grpId="0" animBg="1"/>
      <p:bldP spid="49183" grpId="0" animBg="1"/>
      <p:bldP spid="49184" grpId="0" animBg="1"/>
      <p:bldP spid="49185" grpId="0" animBg="1"/>
      <p:bldP spid="49186" grpId="0" animBg="1"/>
      <p:bldP spid="49187" grpId="0" animBg="1"/>
      <p:bldP spid="49188" grpId="0" animBg="1"/>
      <p:bldP spid="49189" grpId="0" animBg="1"/>
      <p:bldP spid="49190" grpId="0" animBg="1"/>
      <p:bldP spid="49191" grpId="0" animBg="1"/>
      <p:bldP spid="49192" grpId="0" animBg="1"/>
      <p:bldP spid="49193" grpId="0" animBg="1"/>
      <p:bldP spid="49194" grpId="0" animBg="1"/>
      <p:bldP spid="49195" grpId="0" animBg="1"/>
      <p:bldP spid="4919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2"/>
          <p:cNvSpPr>
            <a:spLocks noChangeArrowheads="1"/>
          </p:cNvSpPr>
          <p:nvPr/>
        </p:nvSpPr>
        <p:spPr bwMode="auto">
          <a:xfrm>
            <a:off x="3348038" y="4221163"/>
            <a:ext cx="2663825" cy="24479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7171" name="Picture 3" descr="tpotflw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1773238"/>
            <a:ext cx="1593850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tuli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773238"/>
            <a:ext cx="831850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140200" y="4724400"/>
            <a:ext cx="100806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pic>
        <p:nvPicPr>
          <p:cNvPr id="7174" name="Picture 6" descr="o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700213"/>
            <a:ext cx="1776412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 descr="MAGNOLI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700213"/>
            <a:ext cx="1446213" cy="145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6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7177" name="Picture 8" descr="D:\Documents and Settings\MadMedic\Мои документы\мама\Страна фантазии-анимац. картинки\pic\prof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32375"/>
            <a:ext cx="1643063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84 0.04487 L 0.32812 0.4436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19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2"/>
          <p:cNvSpPr>
            <a:spLocks noChangeArrowheads="1"/>
          </p:cNvSpPr>
          <p:nvPr/>
        </p:nvSpPr>
        <p:spPr bwMode="auto">
          <a:xfrm>
            <a:off x="3348038" y="4221163"/>
            <a:ext cx="2663825" cy="24479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195" name="Picture 3" descr="n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00213"/>
            <a:ext cx="1727200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n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773238"/>
            <a:ext cx="1439863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n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700213"/>
            <a:ext cx="1427162" cy="142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140200" y="4724400"/>
            <a:ext cx="100806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pic>
        <p:nvPicPr>
          <p:cNvPr id="8199" name="Picture 7" descr="o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916113"/>
            <a:ext cx="1735137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201" name="Picture 8" descr="D:\Documents and Settings\MadMedic\Мои документы\мама\Страна фантазии-анимац. картинки\pic\prof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32375"/>
            <a:ext cx="1643063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1.12422E-6 L 0.11805 0.43026 " pathEditMode="relative" ptsTypes="AA">
                                      <p:cBhvr>
                                        <p:cTn id="6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1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7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 nodeType="clickPar">
                      <p:stCondLst>
                        <p:cond delay="0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val 2"/>
          <p:cNvSpPr>
            <a:spLocks noChangeArrowheads="1"/>
          </p:cNvSpPr>
          <p:nvPr/>
        </p:nvSpPr>
        <p:spPr bwMode="auto">
          <a:xfrm>
            <a:off x="3348038" y="4221163"/>
            <a:ext cx="2663825" cy="24479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147" name="Picture 3" descr="a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628775"/>
            <a:ext cx="163195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a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700213"/>
            <a:ext cx="1506537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a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1773238"/>
            <a:ext cx="1411288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140200" y="4724400"/>
            <a:ext cx="100806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pic>
        <p:nvPicPr>
          <p:cNvPr id="6151" name="Picture 7" descr="a3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773238"/>
            <a:ext cx="1584325" cy="144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FF3300"/>
                </a:solidFill>
              </a:rPr>
              <a:t>«Кто лишний ?»</a:t>
            </a:r>
          </a:p>
        </p:txBody>
      </p:sp>
      <p:sp>
        <p:nvSpPr>
          <p:cNvPr id="6153" name="AutoShape 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154" name="Picture 8" descr="D:\Documents and Settings\MadMedic\Мои документы\мама\Страна фантазии-анимац. картинки\pic\prof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868863"/>
            <a:ext cx="1643062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9.43789E-6 L -0.11824 0.44066 " pathEditMode="relative" ptsTypes="AA">
                                      <p:cBhvr>
                                        <p:cTn id="6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1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 nodeType="clickPar">
                      <p:stCondLst>
                        <p:cond delay="0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2"/>
          <p:cNvSpPr>
            <a:spLocks noChangeArrowheads="1"/>
          </p:cNvSpPr>
          <p:nvPr/>
        </p:nvSpPr>
        <p:spPr bwMode="auto">
          <a:xfrm>
            <a:off x="3348038" y="4221163"/>
            <a:ext cx="2663825" cy="24479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9219" name="Picture 3" descr="bowlfl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1844675"/>
            <a:ext cx="1300163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cupflw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844675"/>
            <a:ext cx="1368425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Flowrb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844675"/>
            <a:ext cx="2095500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140200" y="4724400"/>
            <a:ext cx="100806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pic>
        <p:nvPicPr>
          <p:cNvPr id="9223" name="Picture 7" descr="o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916113"/>
            <a:ext cx="1474787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9225" name="Picture 8" descr="D:\Documents and Settings\MadMedic\Мои документы\мама\Страна фантазии-анимац. картинки\pic\prof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32375"/>
            <a:ext cx="1643063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16 0.04487 L -0.11198 0.4330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1" y="194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9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 nodeType="clickPar">
                      <p:stCondLst>
                        <p:cond delay="0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TORTOI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700213"/>
            <a:ext cx="1655763" cy="143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LOBSTER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349500"/>
            <a:ext cx="1800225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Рисунок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644900"/>
            <a:ext cx="1223963" cy="122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Рисунок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292600"/>
            <a:ext cx="1549400" cy="169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Рисунок2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933825"/>
            <a:ext cx="1439863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Рисунок2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916113"/>
            <a:ext cx="1584325" cy="148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Рисунок3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349500"/>
            <a:ext cx="2087563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Рисунок3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797425"/>
            <a:ext cx="1223963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Рисунок3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797425"/>
            <a:ext cx="1368425" cy="143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5" name="Picture 11" descr="Рисунок3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4221163"/>
            <a:ext cx="1584325" cy="148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7800" b="1"/>
              <a:t>Животные</a:t>
            </a:r>
          </a:p>
        </p:txBody>
      </p:sp>
      <p:sp>
        <p:nvSpPr>
          <p:cNvPr id="11277" name="AutoShape 13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MCj0428343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076700"/>
            <a:ext cx="1993900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MCj0430077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4508500"/>
            <a:ext cx="2046288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MCj0428347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860800"/>
            <a:ext cx="1755775" cy="200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MCj0428363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060575"/>
            <a:ext cx="223202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MCj0428365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060575"/>
            <a:ext cx="1782763" cy="17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400" b="1"/>
              <a:t>Домашние животные</a:t>
            </a:r>
          </a:p>
        </p:txBody>
      </p:sp>
      <p:sp>
        <p:nvSpPr>
          <p:cNvPr id="12296" name="AutoShape 8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021388"/>
            <a:ext cx="539750" cy="611187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243</Words>
  <Application>Microsoft Office PowerPoint</Application>
  <PresentationFormat>Экран (4:3)</PresentationFormat>
  <Paragraphs>97</Paragraphs>
  <Slides>33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7" baseType="lpstr">
      <vt:lpstr>Arial</vt:lpstr>
      <vt:lpstr>Times New Roman</vt:lpstr>
      <vt:lpstr>Comic Sans MS</vt:lpstr>
      <vt:lpstr>Оформление по умолчанию</vt:lpstr>
      <vt:lpstr>«Своя игра» для будущих  первоклассников </vt:lpstr>
      <vt:lpstr>Выбери задание</vt:lpstr>
      <vt:lpstr>Презентация PowerPoint</vt:lpstr>
      <vt:lpstr>Презентация PowerPoint</vt:lpstr>
      <vt:lpstr>Презентация PowerPoint</vt:lpstr>
      <vt:lpstr>«Кто лишний ?»</vt:lpstr>
      <vt:lpstr>Презентация PowerPoint</vt:lpstr>
      <vt:lpstr>Животные</vt:lpstr>
      <vt:lpstr>Домашние животные</vt:lpstr>
      <vt:lpstr>Хищные животные</vt:lpstr>
      <vt:lpstr>Растения</vt:lpstr>
      <vt:lpstr>Цветы</vt:lpstr>
      <vt:lpstr>«Узнай предмет»</vt:lpstr>
      <vt:lpstr>«Узнай предмет»</vt:lpstr>
      <vt:lpstr>«Узнай предмет»</vt:lpstr>
      <vt:lpstr>«Узнай предмет»</vt:lpstr>
      <vt:lpstr>«Узнай предмет»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Чем они похожи?</vt:lpstr>
      <vt:lpstr>Презентация PowerPoint</vt:lpstr>
      <vt:lpstr>Чем они похожи?</vt:lpstr>
      <vt:lpstr>Чем они похожи?</vt:lpstr>
      <vt:lpstr>Чем они похожи?</vt:lpstr>
      <vt:lpstr>Презентация PowerPoint</vt:lpstr>
    </vt:vector>
  </TitlesOfParts>
  <Company>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Сухорученкова Н.Н.</dc:creator>
  <cp:lastModifiedBy>Ирина</cp:lastModifiedBy>
  <cp:revision>101</cp:revision>
  <dcterms:created xsi:type="dcterms:W3CDTF">2009-10-06T11:47:00Z</dcterms:created>
  <dcterms:modified xsi:type="dcterms:W3CDTF">2020-08-18T10:07:01Z</dcterms:modified>
</cp:coreProperties>
</file>