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besplatnye-fony-dlya-presentacii-powerpoint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286124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Музыкальная гостиная 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Танцы</a:t>
            </a: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</a:t>
            </a:r>
            <a:b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 классики до наших дней</a:t>
            </a: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b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Королева О.А.,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преподаватель</a:t>
            </a: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72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28"/>
            <a:ext cx="8286808" cy="107157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ипальное образовательное учреждение дополнительного образования «Детская музыкально-хоровая школа имени Г. Струве»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Венгерский танец 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чардаш</a:t>
            </a:r>
            <a:endParaRPr lang="ru-RU" dirty="0"/>
          </a:p>
        </p:txBody>
      </p:sp>
      <p:pic>
        <p:nvPicPr>
          <p:cNvPr id="4" name="Рисунок 3" descr="чардаш.jpg"/>
          <p:cNvPicPr>
            <a:picLocks noChangeAspect="1"/>
          </p:cNvPicPr>
          <p:nvPr/>
        </p:nvPicPr>
        <p:blipFill>
          <a:blip r:embed="rId3"/>
          <a:srcRect l="2105" t="1398" r="2105"/>
          <a:stretch>
            <a:fillRect/>
          </a:stretch>
        </p:blipFill>
        <p:spPr>
          <a:xfrm>
            <a:off x="1285852" y="1643050"/>
            <a:ext cx="6572296" cy="50937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Латиноамериканский танец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румба</a:t>
            </a:r>
            <a:endParaRPr lang="ru-RU" dirty="0"/>
          </a:p>
        </p:txBody>
      </p:sp>
      <p:pic>
        <p:nvPicPr>
          <p:cNvPr id="4" name="Рисунок 3" descr="румб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415" y="1571612"/>
            <a:ext cx="5285171" cy="51949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1122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Буги-вуги</a:t>
            </a:r>
            <a:endParaRPr lang="ru-RU" sz="5400" dirty="0"/>
          </a:p>
        </p:txBody>
      </p:sp>
      <p:pic>
        <p:nvPicPr>
          <p:cNvPr id="4" name="Рисунок 3" descr="буги-вуг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142984"/>
            <a:ext cx="4071966" cy="407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буги-вуги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2214554"/>
            <a:ext cx="4299446" cy="43806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  <a:latin typeface="Segoe Script" pitchFamily="34" charset="0"/>
                <a:cs typeface="Times New Roman" pitchFamily="18" charset="0"/>
              </a:rPr>
              <a:t>Спасибо за внимание!</a:t>
            </a:r>
            <a:endParaRPr lang="ru-RU" sz="8000" i="1" dirty="0"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besplatnye-fony-dlya-presentacii-powerpoint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Польский танец 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полонез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олоне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643050"/>
            <a:ext cx="7314118" cy="50049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Мазурка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Рисунок 3" descr="мазур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571612"/>
            <a:ext cx="7398508" cy="45005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Народный чешский танец 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полька</a:t>
            </a:r>
            <a:endParaRPr lang="ru-RU" dirty="0"/>
          </a:p>
        </p:txBody>
      </p:sp>
      <p:pic>
        <p:nvPicPr>
          <p:cNvPr id="4" name="Рисунок 3" descr="поль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313" y="1571612"/>
            <a:ext cx="4076967" cy="4929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полька бел.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571612"/>
            <a:ext cx="4071966" cy="49760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Французский танец 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менуэт</a:t>
            </a:r>
            <a:endParaRPr lang="ru-RU" dirty="0"/>
          </a:p>
        </p:txBody>
      </p:sp>
      <p:pic>
        <p:nvPicPr>
          <p:cNvPr id="4" name="Рисунок 3" descr="менуэ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009" y="1643050"/>
            <a:ext cx="6357982" cy="5117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Потомок австрийского лендлера– 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вальс</a:t>
            </a:r>
            <a:endParaRPr lang="ru-RU" dirty="0"/>
          </a:p>
        </p:txBody>
      </p:sp>
      <p:pic>
        <p:nvPicPr>
          <p:cNvPr id="4" name="Рисунок 3" descr="вальс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02" y="1643050"/>
            <a:ext cx="7572396" cy="50729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Король вальса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 –И. Штраус (1825-1899 гг.)</a:t>
            </a:r>
            <a:endParaRPr lang="ru-RU" dirty="0"/>
          </a:p>
        </p:txBody>
      </p:sp>
      <p:pic>
        <p:nvPicPr>
          <p:cNvPr id="5" name="Рисунок 4" descr="вальс 3.jpg"/>
          <p:cNvPicPr>
            <a:picLocks noChangeAspect="1"/>
          </p:cNvPicPr>
          <p:nvPr/>
        </p:nvPicPr>
        <p:blipFill>
          <a:blip r:embed="rId3"/>
          <a:srcRect l="22656" r="19727"/>
          <a:stretch>
            <a:fillRect/>
          </a:stretch>
        </p:blipFill>
        <p:spPr>
          <a:xfrm>
            <a:off x="285720" y="2000240"/>
            <a:ext cx="3252451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валь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2000240"/>
            <a:ext cx="2857520" cy="41719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штрау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893" y="1571612"/>
            <a:ext cx="3786214" cy="5073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Французский танец 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кадриль</a:t>
            </a:r>
            <a:endParaRPr lang="ru-RU" dirty="0"/>
          </a:p>
        </p:txBody>
      </p:sp>
      <p:pic>
        <p:nvPicPr>
          <p:cNvPr id="4" name="Рисунок 3" descr="кадриль.jpg"/>
          <p:cNvPicPr>
            <a:picLocks noChangeAspect="1"/>
          </p:cNvPicPr>
          <p:nvPr/>
        </p:nvPicPr>
        <p:blipFill>
          <a:blip r:embed="rId3"/>
          <a:srcRect r="1282"/>
          <a:stretch>
            <a:fillRect/>
          </a:stretch>
        </p:blipFill>
        <p:spPr>
          <a:xfrm>
            <a:off x="446464" y="1785926"/>
            <a:ext cx="8251073" cy="47423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splatnye-fony-dlya-presentacii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Старинный французский хороводный танец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–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гавот</a:t>
            </a:r>
            <a:endParaRPr lang="ru-RU" sz="5600" dirty="0"/>
          </a:p>
        </p:txBody>
      </p:sp>
      <p:pic>
        <p:nvPicPr>
          <p:cNvPr id="4" name="Рисунок 3" descr="гавот.jpg"/>
          <p:cNvPicPr>
            <a:picLocks noChangeAspect="1"/>
          </p:cNvPicPr>
          <p:nvPr/>
        </p:nvPicPr>
        <p:blipFill>
          <a:blip r:embed="rId3"/>
          <a:srcRect l="2349" t="4635" r="3708" b="2657"/>
          <a:stretch>
            <a:fillRect/>
          </a:stretch>
        </p:blipFill>
        <p:spPr>
          <a:xfrm>
            <a:off x="1416822" y="2000240"/>
            <a:ext cx="6310357" cy="4732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61</Words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Музыкальная гостиная  Танцы.  От классики до наших дней. Королева О.А., преподаватель </vt:lpstr>
      <vt:lpstr>Польский танец –  полонез</vt:lpstr>
      <vt:lpstr>Мазурка</vt:lpstr>
      <vt:lpstr>Народный чешский танец –  полька</vt:lpstr>
      <vt:lpstr>Французский танец –  менуэт</vt:lpstr>
      <vt:lpstr>Потомок австрийского лендлера– вальс</vt:lpstr>
      <vt:lpstr>Король вальса –И. Штраус (1825-1899 гг.)</vt:lpstr>
      <vt:lpstr>Французский танец –  кадриль</vt:lpstr>
      <vt:lpstr>Старинный французский хороводный танец –  гавот</vt:lpstr>
      <vt:lpstr>Венгерский танец –  чардаш</vt:lpstr>
      <vt:lpstr>Латиноамериканский танец –  румба</vt:lpstr>
      <vt:lpstr>Буги-вуги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</dc:title>
  <dc:creator>Katy</dc:creator>
  <cp:lastModifiedBy>Keyto</cp:lastModifiedBy>
  <cp:revision>20</cp:revision>
  <dcterms:created xsi:type="dcterms:W3CDTF">2017-10-10T07:39:50Z</dcterms:created>
  <dcterms:modified xsi:type="dcterms:W3CDTF">2017-10-10T11:14:24Z</dcterms:modified>
</cp:coreProperties>
</file>