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8" r:id="rId5"/>
    <p:sldId id="259" r:id="rId6"/>
    <p:sldId id="260" r:id="rId7"/>
    <p:sldId id="272" r:id="rId8"/>
    <p:sldId id="271" r:id="rId9"/>
    <p:sldId id="273" r:id="rId10"/>
    <p:sldId id="261" r:id="rId11"/>
    <p:sldId id="274" r:id="rId12"/>
    <p:sldId id="270" r:id="rId13"/>
    <p:sldId id="276" r:id="rId14"/>
    <p:sldId id="269" r:id="rId15"/>
    <p:sldId id="262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1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48776" y="1789498"/>
            <a:ext cx="6333850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Урок русского языка </a:t>
            </a:r>
            <a:endParaRPr lang="ru-RU" sz="48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7102" y="2786332"/>
            <a:ext cx="23202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206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2 класс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a-y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34970" y="2893655"/>
            <a:ext cx="3539706" cy="35397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83741" y="5750424"/>
            <a:ext cx="3254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Ефимова Наталья Юрьевна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7260" y="759691"/>
            <a:ext cx="654745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</a:t>
            </a:r>
            <a:r>
              <a:rPr lang="ru-RU" sz="2800" b="1" u="sng" dirty="0" smtClean="0">
                <a:solidFill>
                  <a:srgbClr val="002060"/>
                </a:solidFill>
              </a:rPr>
              <a:t>тексте-</a:t>
            </a:r>
            <a:r>
              <a:rPr lang="ru-RU" sz="2800" b="1" u="sng" dirty="0" smtClean="0">
                <a:solidFill>
                  <a:srgbClr val="C00000"/>
                </a:solidFill>
              </a:rPr>
              <a:t>описании</a:t>
            </a:r>
            <a:r>
              <a:rPr lang="ru-RU" sz="2800" b="1" dirty="0" smtClean="0">
                <a:solidFill>
                  <a:srgbClr val="002060"/>
                </a:solidFill>
              </a:rPr>
              <a:t> выделяют три части: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Начало. Главная мысль.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Основная часть. Описание.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Заключение. </a:t>
            </a:r>
          </a:p>
          <a:p>
            <a:pPr algn="just"/>
            <a:endParaRPr lang="ru-RU" sz="2800" dirty="0" smtClean="0"/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22135"/>
            <a:ext cx="4329023" cy="293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201064" y="3502325"/>
            <a:ext cx="432562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Каждая часть текста-описания пишется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 </a:t>
            </a:r>
            <a:r>
              <a:rPr lang="ru-RU" sz="3200" b="1" dirty="0" smtClean="0">
                <a:solidFill>
                  <a:srgbClr val="FF0000"/>
                </a:solidFill>
              </a:rPr>
              <a:t>красной строки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9580" y="595789"/>
            <a:ext cx="33231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Текст-описание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66160" y="2733468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небольшая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короткие и сильные лапы, длинное, приземистое тело. У этой собаки – висячие уши и длинный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57864" y="1198920"/>
            <a:ext cx="67199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Начало. Главная мысль.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Основная часть. Описание.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Заключение. 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1049" y="552658"/>
            <a:ext cx="703915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Работа по учебнику</a:t>
            </a:r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52784" y="1346523"/>
            <a:ext cx="38363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Стр. 96 упр. 166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65320" y="2578508"/>
            <a:ext cx="70488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	Крокодил – самый опасный речной хищник. У него зубастая пасть и короткие лапы.</a:t>
            </a:r>
            <a:endParaRPr lang="ru-RU" sz="4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46070" y="3111169"/>
            <a:ext cx="1024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ед.ч.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82264" y="3075659"/>
            <a:ext cx="1024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ед.ч.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17597" y="3737499"/>
            <a:ext cx="1158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ед.ч.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01859" y="4367813"/>
            <a:ext cx="1451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мн.ч.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4" name="Блок-схема: процесс 13"/>
          <p:cNvSpPr/>
          <p:nvPr/>
        </p:nvSpPr>
        <p:spPr>
          <a:xfrm>
            <a:off x="5164348" y="2516040"/>
            <a:ext cx="3019245" cy="2449901"/>
          </a:xfrm>
          <a:prstGeom prst="flowChart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992038" y="2544794"/>
            <a:ext cx="3019245" cy="2449901"/>
          </a:xfrm>
          <a:prstGeom prst="flowChart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335" y="0"/>
            <a:ext cx="7886700" cy="52339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+mn-lt"/>
              </a:rPr>
              <a:t>Виды текста</a:t>
            </a:r>
            <a:endParaRPr lang="ru-RU" sz="4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671873"/>
            <a:ext cx="3868340" cy="8239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Повествование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40393" y="2513701"/>
            <a:ext cx="3855894" cy="111801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Что произошло? </a:t>
            </a:r>
          </a:p>
          <a:p>
            <a:pPr>
              <a:buNone/>
            </a:pPr>
            <a:r>
              <a:rPr lang="ru-RU" b="1" dirty="0" smtClean="0"/>
              <a:t>Что случилось?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03271" y="680499"/>
            <a:ext cx="3887391" cy="8239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Описание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6735" y="2513701"/>
            <a:ext cx="2979348" cy="97999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Какой? Какая? Какое? Какие?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52423" y="3752816"/>
            <a:ext cx="2639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Глагол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67223" y="3899466"/>
            <a:ext cx="32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Прилагательное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08362" y="515029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4400" b="1" dirty="0" smtClean="0"/>
              <a:t>Три части</a:t>
            </a:r>
            <a:endParaRPr lang="ru-RU" b="1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1595886" y="1380227"/>
            <a:ext cx="1811547" cy="112143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656053" y="1403231"/>
            <a:ext cx="1779918" cy="107255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9" grpId="0"/>
      <p:bldP spid="10" grpId="0"/>
      <p:bldP spid="11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55940" y="759691"/>
            <a:ext cx="697877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0070C0"/>
                </a:solidFill>
              </a:rPr>
              <a:t>Текст-описание - </a:t>
            </a:r>
            <a:r>
              <a:rPr lang="ru-RU" sz="3600" dirty="0" smtClean="0"/>
              <a:t>это текст, в котором даётся </a:t>
            </a:r>
            <a:r>
              <a:rPr lang="ru-RU" sz="3600" dirty="0" smtClean="0">
                <a:solidFill>
                  <a:srgbClr val="0070C0"/>
                </a:solidFill>
              </a:rPr>
              <a:t>описание</a:t>
            </a:r>
            <a:r>
              <a:rPr lang="ru-RU" sz="3600" dirty="0" smtClean="0"/>
              <a:t> предмета или явления.</a:t>
            </a:r>
          </a:p>
          <a:p>
            <a:pPr algn="just"/>
            <a:r>
              <a:rPr lang="ru-RU" sz="3600" dirty="0" smtClean="0"/>
              <a:t>К нему можно поставить такие вопросы  </a:t>
            </a:r>
            <a:r>
              <a:rPr lang="ru-RU" sz="3600" dirty="0" smtClean="0">
                <a:solidFill>
                  <a:srgbClr val="0070C0"/>
                </a:solidFill>
              </a:rPr>
              <a:t>какой? какая? какое? какие?</a:t>
            </a:r>
          </a:p>
          <a:p>
            <a:pPr algn="just"/>
            <a:endParaRPr lang="ru-RU" sz="2800" dirty="0" smtClean="0"/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2102" y="3347192"/>
            <a:ext cx="4329023" cy="293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57187" y="1272442"/>
            <a:ext cx="4481383" cy="820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Стр.98,  упр. 169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07444" y="621667"/>
            <a:ext cx="68502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4000" b="1" i="1" dirty="0" smtClean="0">
                <a:solidFill>
                  <a:srgbClr val="FF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Самостоятельная работа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9292" y="2467957"/>
            <a:ext cx="71426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План</a:t>
            </a: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Главная мысль. (начало)</a:t>
            </a: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Описание. (основная часть)</a:t>
            </a: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Чем нравится? За что люблю? (заключение)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57187" y="1272442"/>
            <a:ext cx="4481383" cy="820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Стр.98,  упр. 169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57036" y="725421"/>
            <a:ext cx="4854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4000" b="1" i="1" dirty="0" smtClean="0">
                <a:solidFill>
                  <a:srgbClr val="FF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Домашнее задание</a:t>
            </a:r>
          </a:p>
        </p:txBody>
      </p:sp>
      <p:pic>
        <p:nvPicPr>
          <p:cNvPr id="11" name="Рисунок 10" descr="ki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1268" y="3062314"/>
            <a:ext cx="7507144" cy="296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519071" y="2199584"/>
            <a:ext cx="6278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no Pro Light Display" panose="02020402050506020403" pitchFamily="18" charset="0"/>
                <a:cs typeface="Arial" panose="020B0604020202020204" pitchFamily="34" charset="0"/>
              </a:rPr>
              <a:t>Спасибо за урок!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45543" y="578534"/>
            <a:ext cx="400462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П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я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тнадцатое мая.</a:t>
            </a:r>
          </a:p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Кла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сс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ная р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а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бота.</a:t>
            </a:r>
          </a:p>
        </p:txBody>
      </p:sp>
      <p:pic>
        <p:nvPicPr>
          <p:cNvPr id="10" name="Рисунок 9" descr="obr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0783" y="671851"/>
            <a:ext cx="1242361" cy="11569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76378" y="2217314"/>
            <a:ext cx="74618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С..бака, м..</a:t>
            </a:r>
            <a:r>
              <a:rPr lang="ru-RU" sz="4400" b="1" dirty="0" err="1" smtClean="0">
                <a:solidFill>
                  <a:srgbClr val="002060"/>
                </a:solidFill>
              </a:rPr>
              <a:t>тро</a:t>
            </a:r>
            <a:r>
              <a:rPr lang="ru-RU" sz="4400" b="1" dirty="0" smtClean="0">
                <a:solidFill>
                  <a:srgbClr val="002060"/>
                </a:solidFill>
              </a:rPr>
              <a:t>, пл..ток, обл..- ко, м..г..</a:t>
            </a:r>
            <a:r>
              <a:rPr lang="ru-RU" sz="4400" b="1" dirty="0" err="1" smtClean="0">
                <a:solidFill>
                  <a:srgbClr val="002060"/>
                </a:solidFill>
              </a:rPr>
              <a:t>зин</a:t>
            </a:r>
            <a:r>
              <a:rPr lang="ru-RU" sz="4400" b="1" dirty="0" smtClean="0">
                <a:solidFill>
                  <a:srgbClr val="002060"/>
                </a:solidFill>
              </a:rPr>
              <a:t>, т..пор.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8261" y="578534"/>
            <a:ext cx="45191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Ч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е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тырна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д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цатое мая.</a:t>
            </a:r>
          </a:p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Кла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сс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ная р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а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бота.</a:t>
            </a:r>
          </a:p>
        </p:txBody>
      </p:sp>
      <p:pic>
        <p:nvPicPr>
          <p:cNvPr id="10" name="Рисунок 9" descr="obr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0783" y="671851"/>
            <a:ext cx="1242361" cy="11569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76378" y="2217314"/>
            <a:ext cx="74618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</a:rPr>
              <a:t>бака, м</a:t>
            </a:r>
            <a:r>
              <a:rPr lang="ru-RU" sz="4400" b="1" dirty="0" smtClean="0">
                <a:solidFill>
                  <a:srgbClr val="00B050"/>
                </a:solidFill>
              </a:rPr>
              <a:t>е</a:t>
            </a:r>
            <a:r>
              <a:rPr lang="ru-RU" sz="4400" b="1" dirty="0" smtClean="0">
                <a:solidFill>
                  <a:srgbClr val="002060"/>
                </a:solidFill>
              </a:rPr>
              <a:t>тро, пл</a:t>
            </a:r>
            <a:r>
              <a:rPr lang="ru-RU" sz="4400" b="1" dirty="0" smtClean="0">
                <a:solidFill>
                  <a:srgbClr val="00B050"/>
                </a:solidFill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</a:rPr>
              <a:t>ток, </a:t>
            </a:r>
            <a:r>
              <a:rPr lang="ru-RU" sz="4400" b="1" dirty="0" err="1" smtClean="0">
                <a:solidFill>
                  <a:srgbClr val="002060"/>
                </a:solidFill>
              </a:rPr>
              <a:t>обл</a:t>
            </a:r>
            <a:r>
              <a:rPr lang="ru-RU" sz="4400" b="1" dirty="0" err="1" smtClean="0">
                <a:solidFill>
                  <a:srgbClr val="00B050"/>
                </a:solidFill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</a:rPr>
              <a:t>- ко, м</a:t>
            </a:r>
            <a:r>
              <a:rPr lang="ru-RU" sz="4400" b="1" dirty="0" smtClean="0">
                <a:solidFill>
                  <a:srgbClr val="00B050"/>
                </a:solidFill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</a:rPr>
              <a:t>г</a:t>
            </a:r>
            <a:r>
              <a:rPr lang="ru-RU" sz="4400" b="1" dirty="0" smtClean="0">
                <a:solidFill>
                  <a:srgbClr val="00B050"/>
                </a:solidFill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</a:rPr>
              <a:t>зин, т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</a:rPr>
              <a:t>пор.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8" name="Диагональная полоса 7"/>
          <p:cNvSpPr/>
          <p:nvPr/>
        </p:nvSpPr>
        <p:spPr>
          <a:xfrm>
            <a:off x="1949569" y="2216989"/>
            <a:ext cx="215660" cy="207034"/>
          </a:xfrm>
          <a:prstGeom prst="diagStripe">
            <a:avLst>
              <a:gd name="adj" fmla="val 7735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иагональная полоса 8"/>
          <p:cNvSpPr/>
          <p:nvPr/>
        </p:nvSpPr>
        <p:spPr>
          <a:xfrm>
            <a:off x="4180935" y="2257246"/>
            <a:ext cx="215660" cy="207034"/>
          </a:xfrm>
          <a:prstGeom prst="diagStripe">
            <a:avLst>
              <a:gd name="adj" fmla="val 7735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Диагональная полоса 10"/>
          <p:cNvSpPr/>
          <p:nvPr/>
        </p:nvSpPr>
        <p:spPr>
          <a:xfrm>
            <a:off x="5837207" y="2239993"/>
            <a:ext cx="215660" cy="207034"/>
          </a:xfrm>
          <a:prstGeom prst="diagStripe">
            <a:avLst>
              <a:gd name="adj" fmla="val 7735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иагональная полоса 11"/>
          <p:cNvSpPr/>
          <p:nvPr/>
        </p:nvSpPr>
        <p:spPr>
          <a:xfrm>
            <a:off x="6708474" y="2257246"/>
            <a:ext cx="215660" cy="207034"/>
          </a:xfrm>
          <a:prstGeom prst="diagStripe">
            <a:avLst>
              <a:gd name="adj" fmla="val 7735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Диагональная полоса 12"/>
          <p:cNvSpPr/>
          <p:nvPr/>
        </p:nvSpPr>
        <p:spPr>
          <a:xfrm>
            <a:off x="3214777" y="2930106"/>
            <a:ext cx="215660" cy="207034"/>
          </a:xfrm>
          <a:prstGeom prst="diagStripe">
            <a:avLst>
              <a:gd name="adj" fmla="val 7735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Диагональная полоса 13"/>
          <p:cNvSpPr/>
          <p:nvPr/>
        </p:nvSpPr>
        <p:spPr>
          <a:xfrm>
            <a:off x="4948685" y="2938732"/>
            <a:ext cx="215660" cy="207034"/>
          </a:xfrm>
          <a:prstGeom prst="diagStripe">
            <a:avLst>
              <a:gd name="adj" fmla="val 7735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3872" y="0"/>
            <a:ext cx="5913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Что такое </a:t>
            </a:r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текст-описание?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5775" y="714886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небольшая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короткие и сильные лапы, длинное, приземистое тело. У этой собаки – висячие уши и длинный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  <p:pic>
        <p:nvPicPr>
          <p:cNvPr id="9" name="Рисунок 8" descr="такс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2612" y="4235814"/>
            <a:ext cx="3409734" cy="2147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7183" y="621667"/>
            <a:ext cx="73107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40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Какой вопрос можно задать</a:t>
            </a:r>
          </a:p>
          <a:p>
            <a:pPr marL="457200" indent="-457200" algn="ctr"/>
            <a:r>
              <a:rPr lang="ru-RU" sz="40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 к этому тексту?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8800" y="2485210"/>
            <a:ext cx="40101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КАКАЯ</a:t>
            </a:r>
            <a:r>
              <a:rPr lang="ru-RU" sz="44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 ТАКСА?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94461" y="3701535"/>
            <a:ext cx="34820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Описание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796" y="1018484"/>
            <a:ext cx="703915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70C0"/>
                </a:solidFill>
              </a:rPr>
              <a:t>Текст-описание - </a:t>
            </a:r>
            <a:r>
              <a:rPr lang="ru-RU" sz="3200" dirty="0" smtClean="0"/>
              <a:t>это текст, в котором </a:t>
            </a:r>
            <a:r>
              <a:rPr lang="ru-RU" sz="3200" u="sng" dirty="0" smtClean="0"/>
              <a:t>описывается</a:t>
            </a:r>
            <a:r>
              <a:rPr lang="ru-RU" sz="3200" dirty="0" smtClean="0"/>
              <a:t> кто-то или что-то.</a:t>
            </a:r>
          </a:p>
          <a:p>
            <a:pPr algn="just"/>
            <a:r>
              <a:rPr lang="ru-RU" sz="3200" dirty="0" smtClean="0"/>
              <a:t>К нему можно поставить такие вопросы  </a:t>
            </a:r>
            <a:r>
              <a:rPr lang="ru-RU" sz="3200" dirty="0" smtClean="0">
                <a:solidFill>
                  <a:srgbClr val="0070C0"/>
                </a:solidFill>
              </a:rPr>
              <a:t>какой? какая? какое? какие?</a:t>
            </a:r>
          </a:p>
          <a:p>
            <a:pPr algn="just"/>
            <a:endParaRPr lang="ru-RU" sz="2800" dirty="0" smtClean="0"/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2102" y="3347192"/>
            <a:ext cx="4329023" cy="293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705207" y="3227081"/>
            <a:ext cx="41775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Имя прилагательное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0468" y="595789"/>
            <a:ext cx="7421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Найдите в тексте прилагательные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2258" y="1491264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небольшая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короткие и сильные лапы, длинное, приземистое тело. У этой собаки – висячие уши и длинный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0470" y="595789"/>
            <a:ext cx="7421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Найдите в тексте прилагательные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2258" y="1491264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небольшая</a:t>
            </a:r>
            <a:r>
              <a:rPr lang="ru-RU" altLang="ru-RU" sz="3600" b="1" dirty="0" smtClean="0"/>
              <a:t>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короткие</a:t>
            </a:r>
            <a:r>
              <a:rPr lang="ru-RU" altLang="ru-RU" sz="3600" b="1" dirty="0" smtClean="0"/>
              <a:t> и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сильные</a:t>
            </a:r>
            <a:r>
              <a:rPr lang="ru-RU" altLang="ru-RU" sz="3600" b="1" dirty="0" smtClean="0"/>
              <a:t> лапы,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 длинное</a:t>
            </a:r>
            <a:r>
              <a:rPr lang="ru-RU" altLang="ru-RU" sz="3600" b="1" dirty="0" smtClean="0"/>
              <a:t>,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приземистое</a:t>
            </a:r>
            <a:r>
              <a:rPr lang="ru-RU" altLang="ru-RU" sz="3600" b="1" dirty="0" smtClean="0"/>
              <a:t> тело. У этой собаки –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висячие</a:t>
            </a:r>
            <a:r>
              <a:rPr lang="ru-RU" altLang="ru-RU" sz="3600" b="1" dirty="0" smtClean="0"/>
              <a:t> уши и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длинный</a:t>
            </a:r>
            <a:r>
              <a:rPr lang="ru-RU" altLang="ru-RU" sz="3600" b="1" dirty="0" smtClean="0"/>
              <a:t>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0348" y="793630"/>
            <a:ext cx="4041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Физкультминутка</a:t>
            </a:r>
          </a:p>
        </p:txBody>
      </p:sp>
      <p:pic>
        <p:nvPicPr>
          <p:cNvPr id="9" name="Рисунок 8" descr="ki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156" y="2123180"/>
            <a:ext cx="7306574" cy="288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физ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8378" y="665826"/>
            <a:ext cx="7812348" cy="5859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1007</TotalTime>
  <Words>264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Виды текста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pk</cp:lastModifiedBy>
  <cp:revision>32</cp:revision>
  <dcterms:created xsi:type="dcterms:W3CDTF">2013-11-19T05:52:05Z</dcterms:created>
  <dcterms:modified xsi:type="dcterms:W3CDTF">2020-07-27T18:43:31Z</dcterms:modified>
</cp:coreProperties>
</file>