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ЖЕНЩИНЫ ВОЙНЫ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085184"/>
            <a:ext cx="2543944" cy="990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Презентация</a:t>
            </a:r>
          </a:p>
          <a:p>
            <a:pPr algn="r"/>
            <a:r>
              <a:rPr lang="ru-RU" dirty="0" smtClean="0"/>
              <a:t> Ковалёвой З.В.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915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Зоя\Desktop\телефон 2\i (30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37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74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Зоя\Desktop\телефон 2\i (2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555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оя\Desktop\телефон 2\i (2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65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оя\Desktop\телефон 2\i (29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7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Зоя\Desktop\телефон 2\i (2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51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оя\Desktop\телефон 2\i (3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3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оя\Desktop\телефон 2\i (26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" y="0"/>
            <a:ext cx="9143123" cy="685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549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Зоя\Desktop\телефон 2\i (3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2" y="-1"/>
            <a:ext cx="9146591" cy="685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23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Зоя\Desktop\телефон 2\i (2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2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Зоя\Desktop\телефон 2\i (3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620"/>
            <a:ext cx="9136507" cy="685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650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</TotalTime>
  <Words>7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ЖЕНЩИНЫ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ВОЙНЫ</dc:title>
  <dc:creator>Зоя</dc:creator>
  <cp:lastModifiedBy>Зоя</cp:lastModifiedBy>
  <cp:revision>8</cp:revision>
  <dcterms:created xsi:type="dcterms:W3CDTF">2020-06-07T10:02:51Z</dcterms:created>
  <dcterms:modified xsi:type="dcterms:W3CDTF">2020-06-07T12:03:25Z</dcterms:modified>
</cp:coreProperties>
</file>