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234EE-94BE-4A82-943D-9A65455ACB8A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495CE-C098-4616-AD63-E35515B60F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Знакомство с картой мира и глобусом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Что понадобится для занятия? </a:t>
            </a:r>
          </a:p>
          <a:p>
            <a:r>
              <a:rPr lang="ru-RU" dirty="0"/>
              <a:t>Для первого </a:t>
            </a:r>
            <a:r>
              <a:rPr lang="ru-RU" b="1" dirty="0"/>
              <a:t>занятия по географии для малышей</a:t>
            </a:r>
            <a:r>
              <a:rPr lang="ru-RU" dirty="0"/>
              <a:t> нам понадобились:</a:t>
            </a:r>
          </a:p>
          <a:p>
            <a:r>
              <a:rPr lang="ru-RU" dirty="0"/>
              <a:t>глобус;</a:t>
            </a:r>
          </a:p>
          <a:p>
            <a:r>
              <a:rPr lang="ru-RU" dirty="0"/>
              <a:t>карта </a:t>
            </a:r>
            <a:r>
              <a:rPr lang="ru-RU" dirty="0" smtClean="0"/>
              <a:t>мира;</a:t>
            </a:r>
            <a:endParaRPr lang="ru-RU" dirty="0"/>
          </a:p>
          <a:p>
            <a:r>
              <a:rPr lang="ru-RU" dirty="0"/>
              <a:t>мячик;</a:t>
            </a:r>
          </a:p>
          <a:p>
            <a:r>
              <a:rPr lang="ru-RU" dirty="0"/>
              <a:t>маркер или ручка, лист бумаги;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Сначала</a:t>
            </a:r>
            <a:r>
              <a:rPr lang="ru-RU" sz="4000" dirty="0"/>
              <a:t> </a:t>
            </a:r>
            <a:r>
              <a:rPr lang="ru-RU" sz="4000" dirty="0" smtClean="0"/>
              <a:t>посмотрим на наши дома.</a:t>
            </a:r>
            <a:endParaRPr lang="ru-RU" sz="4000" dirty="0"/>
          </a:p>
        </p:txBody>
      </p:sp>
      <p:pic>
        <p:nvPicPr>
          <p:cNvPr id="4" name="Рисунок 3" descr="geografiya_dlya_detey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1785926"/>
            <a:ext cx="3429024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Потом — </a:t>
            </a:r>
            <a:r>
              <a:rPr lang="ru-RU" dirty="0" smtClean="0"/>
              <a:t>обсудим, </a:t>
            </a:r>
            <a:r>
              <a:rPr lang="ru-RU" dirty="0"/>
              <a:t>что </a:t>
            </a:r>
            <a:r>
              <a:rPr lang="ru-RU" b="1" dirty="0"/>
              <a:t>дом наш стоит на улице,</a:t>
            </a:r>
            <a:r>
              <a:rPr lang="ru-RU" dirty="0"/>
              <a:t> где расположены еще много других домов. Для большей наглядности на картинку улицы поместили наш домик.</a:t>
            </a:r>
          </a:p>
        </p:txBody>
      </p:sp>
      <p:pic>
        <p:nvPicPr>
          <p:cNvPr id="4" name="Рисунок 3" descr="geografiya_dlya_detey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000372"/>
            <a:ext cx="4308468" cy="34632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Далее — узнали, что </a:t>
            </a:r>
            <a:r>
              <a:rPr lang="ru-RU" b="1" dirty="0"/>
              <a:t>много улиц составляют город</a:t>
            </a:r>
            <a:r>
              <a:rPr lang="ru-RU" dirty="0"/>
              <a:t>.</a:t>
            </a:r>
          </a:p>
        </p:txBody>
      </p:sp>
      <p:pic>
        <p:nvPicPr>
          <p:cNvPr id="4" name="Содержимое 3" descr="geografiya_dlya_detey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285992"/>
            <a:ext cx="2639060" cy="3571900"/>
          </a:xfrm>
        </p:spPr>
      </p:pic>
      <p:pic>
        <p:nvPicPr>
          <p:cNvPr id="5" name="Рисунок 4" descr="geografiya_dlya_detey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1928802"/>
            <a:ext cx="43307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 </a:t>
            </a:r>
            <a:r>
              <a:rPr lang="ru-RU" dirty="0" err="1" smtClean="0"/>
              <a:t>городов-страну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geografiya_dlya_detey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500306"/>
            <a:ext cx="3927025" cy="2831315"/>
          </a:xfrm>
        </p:spPr>
      </p:pic>
      <p:pic>
        <p:nvPicPr>
          <p:cNvPr id="5" name="Рисунок 4" descr="geografiya_dlya_detey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71678"/>
            <a:ext cx="4079619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Последним этапом исследования стало, как вы уже догадались, открытие того, что </a:t>
            </a:r>
            <a:r>
              <a:rPr lang="ru-RU" b="1" dirty="0"/>
              <a:t>много стран составляют материк</a:t>
            </a:r>
            <a:r>
              <a:rPr lang="ru-RU" dirty="0"/>
              <a:t> — большой участок суши, окруженный водным пространством.</a:t>
            </a:r>
          </a:p>
        </p:txBody>
      </p:sp>
      <p:pic>
        <p:nvPicPr>
          <p:cNvPr id="4" name="Рисунок 3" descr="geografiya_dlya_detey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357562"/>
            <a:ext cx="4458668" cy="2587620"/>
          </a:xfrm>
          <a:prstGeom prst="rect">
            <a:avLst/>
          </a:prstGeom>
        </p:spPr>
      </p:pic>
      <p:pic>
        <p:nvPicPr>
          <p:cNvPr id="5" name="Рисунок 4" descr="geografiya_dlya_det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143248"/>
            <a:ext cx="3981161" cy="30751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Autofit/>
          </a:bodyPr>
          <a:lstStyle/>
          <a:p>
            <a:r>
              <a:rPr lang="ru-RU" sz="3200" dirty="0"/>
              <a:t>После того, как мы выяснили, </a:t>
            </a:r>
            <a:r>
              <a:rPr lang="ru-RU" sz="3200" b="1" dirty="0"/>
              <a:t>что такое «материк»</a:t>
            </a:r>
            <a:r>
              <a:rPr lang="ru-RU" sz="3200" dirty="0"/>
              <a:t>, понять, что такое </a:t>
            </a:r>
            <a:r>
              <a:rPr lang="ru-RU" sz="3200" b="1" dirty="0"/>
              <a:t>«глобус»</a:t>
            </a:r>
            <a:r>
              <a:rPr lang="ru-RU" sz="3200" dirty="0"/>
              <a:t> не составило труда. Это наша планета, которая состоит из материков, со всех сторон окруженных водой — океанами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/>
              <a:t>Мы рассмотрели глобус, решили, что он </a:t>
            </a:r>
            <a:r>
              <a:rPr lang="ru-RU" sz="3200" b="1" dirty="0"/>
              <a:t>такой же круглый, как мячик</a:t>
            </a:r>
            <a:r>
              <a:rPr lang="ru-RU" sz="3200" dirty="0"/>
              <a:t>, сосчитали количество материков и даже отыскали </a:t>
            </a:r>
            <a:r>
              <a:rPr lang="ru-RU" sz="3200" b="1" dirty="0"/>
              <a:t>место, где мы живем</a:t>
            </a:r>
            <a:r>
              <a:rPr lang="ru-RU" sz="3200" dirty="0"/>
              <a:t> (на каком материке находится наша страна и город).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19683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Объяснить ребенку связь между глобусом и картой </a:t>
            </a:r>
            <a:r>
              <a:rPr lang="ru-RU" dirty="0" smtClean="0"/>
              <a:t>можно</a:t>
            </a:r>
            <a:r>
              <a:rPr lang="ru-RU" b="1" dirty="0"/>
              <a:t> с помощью мячика и листа бумаги с нарисованными </a:t>
            </a:r>
            <a:r>
              <a:rPr lang="ru-RU" b="1" dirty="0" smtClean="0"/>
              <a:t>материками.</a:t>
            </a:r>
            <a:endParaRPr lang="ru-RU" dirty="0"/>
          </a:p>
        </p:txBody>
      </p:sp>
      <p:pic>
        <p:nvPicPr>
          <p:cNvPr id="4" name="Рисунок 3" descr="geografiya_dlya_detey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00306"/>
            <a:ext cx="5000660" cy="2243600"/>
          </a:xfrm>
          <a:prstGeom prst="rect">
            <a:avLst/>
          </a:prstGeom>
        </p:spPr>
      </p:pic>
      <p:pic>
        <p:nvPicPr>
          <p:cNvPr id="5" name="Рисунок 4" descr="geografiya_dlya_detey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3369274"/>
            <a:ext cx="3609984" cy="33140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Знакомство с картой мира и глобусом</vt:lpstr>
      <vt:lpstr>Слайд 2</vt:lpstr>
      <vt:lpstr>Слайд 3</vt:lpstr>
      <vt:lpstr>Слайд 4</vt:lpstr>
      <vt:lpstr>Далее — узнали, что много улиц составляют город.</vt:lpstr>
      <vt:lpstr>Много городов-страну.</vt:lpstr>
      <vt:lpstr>Слайд 7</vt:lpstr>
      <vt:lpstr>После того, как мы выяснили, что такое «материк», понять, что такое «глобус» не составило труда. Это наша планета, которая состоит из материков, со всех сторон окруженных водой — океанами. Мы рассмотрели глобус, решили, что он такой же круглый, как мячик, сосчитали количество материков и даже отыскали место, где мы живем (на каком материке находится наша страна и город).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картой мира и глобусом</dc:title>
  <dc:creator>1</dc:creator>
  <cp:lastModifiedBy>1</cp:lastModifiedBy>
  <cp:revision>2</cp:revision>
  <dcterms:created xsi:type="dcterms:W3CDTF">2016-11-23T21:36:41Z</dcterms:created>
  <dcterms:modified xsi:type="dcterms:W3CDTF">2016-11-23T21:54:36Z</dcterms:modified>
</cp:coreProperties>
</file>