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1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77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173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7581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105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6207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083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447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03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194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237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5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7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81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50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B47F-059A-4EA5-B178-77DA83EFEC96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9BBB01A-752F-4A14-9FBD-9D156528D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573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5570" y="613954"/>
            <a:ext cx="5646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Законы Ньютона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pbs.twimg.com/media/C1UCHrJXAAAOaj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730" y="1780648"/>
            <a:ext cx="3419929" cy="478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026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79" y="261258"/>
            <a:ext cx="1045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Сила, равная геометрической сумме всех приложенных к телу сил, называется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равнодействующей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mypresentation.ru/documents/f445c891330b5d094a80571d46021727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0" t="22857" r="5013" b="6743"/>
          <a:stretch/>
        </p:blipFill>
        <p:spPr bwMode="auto">
          <a:xfrm>
            <a:off x="1275933" y="1834864"/>
            <a:ext cx="7908467" cy="46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028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izportal.ru/k/29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87" y="839606"/>
            <a:ext cx="4991191" cy="386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980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900igr.net/datas/fizika/Tretij-zakon-Njutona/0008-008-Tretij-zakon-Njuton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3" t="23605" r="6702" b="7252"/>
          <a:stretch/>
        </p:blipFill>
        <p:spPr bwMode="auto">
          <a:xfrm>
            <a:off x="914399" y="653144"/>
            <a:ext cx="8768669" cy="539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74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516" t="41875" r="43642" b="32410"/>
          <a:stretch/>
        </p:blipFill>
        <p:spPr>
          <a:xfrm>
            <a:off x="1018901" y="1672045"/>
            <a:ext cx="8484875" cy="342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51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4633" t="32768" r="49565" b="32590"/>
          <a:stretch/>
        </p:blipFill>
        <p:spPr>
          <a:xfrm>
            <a:off x="2325188" y="2168435"/>
            <a:ext cx="5857546" cy="4421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1" y="235132"/>
            <a:ext cx="110903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закон Ньютона: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Силы, с которыми два тела действуют друг на друга, равны по модулю и противоположны по направлению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780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7361" y="2455817"/>
            <a:ext cx="7456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показывает знак «минус» в формуле?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662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1440" y="405717"/>
            <a:ext cx="110903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Силы, возникающие при взаимодействии двух тел, приложены к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 телам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http://webdiana.ru/uploads/posts/2016-09/1474270910_ed79729ad4ca32d395ee66248fd4a28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t="25132" b="31025"/>
          <a:stretch/>
        </p:blipFill>
        <p:spPr bwMode="auto">
          <a:xfrm>
            <a:off x="1934437" y="1933303"/>
            <a:ext cx="7038612" cy="214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d2gg9evh47fn9z.cloudfront.net/800px_COLOURBOX92338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83" y="4196054"/>
            <a:ext cx="2982640" cy="243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www.kartinkijane.ru/pic/201504/1366x768/kartinkijane.ru-8608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7" t="14043" r="20085" b="10638"/>
          <a:stretch/>
        </p:blipFill>
        <p:spPr bwMode="auto">
          <a:xfrm>
            <a:off x="5994718" y="4314780"/>
            <a:ext cx="2978331" cy="231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97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988" y="779929"/>
            <a:ext cx="1071036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1.Первый закон Ньютона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2.При каких условиях тело сохраняет скорость постоянной?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3.Что такое перемещение?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4.Что такое ускорение? (формула)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5.Какие системы называются инерциальными?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581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6d2738c18b5b5e45b695efbd12157f0a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12" y="1527899"/>
            <a:ext cx="2960370" cy="312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54885" y="1749350"/>
            <a:ext cx="7225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Исаа́к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Нью́тон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 января 1643 — 31 марта 1727) — великий английский физик, математик и астроном. Автор фундаментального труда «Математические начала натуральной философии, в котором он описал закон всемирного тяготения и так называемые Законы Ньютона, заложившие основы классической механики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68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54" y="564392"/>
            <a:ext cx="113762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физике действие одного тела на другое, действие, которое вызывает ускорение, называют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силой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fs00.infourok.ru/images/doc/223/21337/1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347"/>
          <a:stretch/>
        </p:blipFill>
        <p:spPr bwMode="auto">
          <a:xfrm>
            <a:off x="625865" y="3475672"/>
            <a:ext cx="9144000" cy="210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6571" y="1959429"/>
            <a:ext cx="5498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– это причина ускорения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269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60cc3f47218da521dd6e95fa4cc9edba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" r="72701" b="37919"/>
          <a:stretch/>
        </p:blipFill>
        <p:spPr bwMode="auto">
          <a:xfrm>
            <a:off x="782592" y="509453"/>
            <a:ext cx="3188516" cy="533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900igr.net/up/datas/84477/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7" t="9448" r="45869" b="26495"/>
          <a:stretch/>
        </p:blipFill>
        <p:spPr bwMode="auto">
          <a:xfrm>
            <a:off x="5185954" y="679269"/>
            <a:ext cx="352697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07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.ppt-online.org/files/slide/b/B4P8ItFhycN5ElqpMHgneJLDS9oOdarURVK6TG/slide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3" t="30399" r="33108" b="5845"/>
          <a:stretch/>
        </p:blipFill>
        <p:spPr bwMode="auto">
          <a:xfrm>
            <a:off x="3291840" y="966651"/>
            <a:ext cx="3448595" cy="539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098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543" y="1084217"/>
            <a:ext cx="7904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сходство и различие этих двух сил?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http://900igr.net/up/datas/84477/0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7" t="9448" r="45869" b="26495"/>
          <a:stretch/>
        </p:blipFill>
        <p:spPr bwMode="auto">
          <a:xfrm>
            <a:off x="1567543" y="2384909"/>
            <a:ext cx="2599508" cy="303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cf.ppt-online.org/files/slide/b/B4P8ItFhycN5ElqpMHgneJLDS9oOdarURVK6TG/slide-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3" t="30399" r="33108" b="5845"/>
          <a:stretch/>
        </p:blipFill>
        <p:spPr bwMode="auto">
          <a:xfrm>
            <a:off x="6469334" y="2384910"/>
            <a:ext cx="2269717" cy="354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103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2206" y="875211"/>
            <a:ext cx="4950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– векторная величина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900igr.net/datas/fizika/JAvlenie-tjagotenija-i-sila-tjazhesti/0020-020-JAvlenie-tjagotenija-i-sila-tjazhest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4" t="30509" r="13137" b="9845"/>
          <a:stretch/>
        </p:blipFill>
        <p:spPr bwMode="auto">
          <a:xfrm>
            <a:off x="431075" y="3043648"/>
            <a:ext cx="3801291" cy="226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ds04.infourok.ru/uploads/ex/1270/00119e9f-3388d44f/img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04" t="37552" r="12212" b="14214"/>
          <a:stretch/>
        </p:blipFill>
        <p:spPr bwMode="auto">
          <a:xfrm>
            <a:off x="6322422" y="1931819"/>
            <a:ext cx="2821578" cy="338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823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32" y="444137"/>
            <a:ext cx="111818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закон Ньютона: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 тела прямо пропорционально равнодействующей сил, приложенных к телу, и обратно пропорционально его массе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images.myshared.ru/6/560169/slide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4" t="48766" r="36956" b="13816"/>
          <a:stretch/>
        </p:blipFill>
        <p:spPr bwMode="auto">
          <a:xfrm>
            <a:off x="3696790" y="2075167"/>
            <a:ext cx="2246811" cy="20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www.kazedu.kz/images/referats/a17/53101/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258" y="4005157"/>
            <a:ext cx="2893874" cy="148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www.kazedu.kz/images/referats/a17/53101/4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97" r="73181" b="10504"/>
          <a:stretch/>
        </p:blipFill>
        <p:spPr bwMode="auto">
          <a:xfrm>
            <a:off x="1658983" y="5486401"/>
            <a:ext cx="601394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0377" y="5751371"/>
            <a:ext cx="466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равнодействующая сила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6088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189</Words>
  <Application>Microsoft Office PowerPoint</Application>
  <PresentationFormat>Широкоэкранный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dcterms:created xsi:type="dcterms:W3CDTF">2018-10-02T16:01:01Z</dcterms:created>
  <dcterms:modified xsi:type="dcterms:W3CDTF">2020-08-19T07:31:15Z</dcterms:modified>
</cp:coreProperties>
</file>