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6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04" autoAdjust="0"/>
    <p:restoredTop sz="94638" autoAdjust="0"/>
  </p:normalViewPr>
  <p:slideViewPr>
    <p:cSldViewPr>
      <p:cViewPr varScale="1">
        <p:scale>
          <a:sx n="101" d="100"/>
          <a:sy n="101" d="100"/>
        </p:scale>
        <p:origin x="-27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3CB4FA-1831-4414-85FA-5BE1922B422E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6F2D5AF-4CBD-4AC8-B754-E30346A4C62F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Идеи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Фамусовского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общества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1BBEC956-07DD-4B78-9A8B-35B9022A069D}" type="parTrans" cxnId="{0114FFF1-195C-4746-AE4B-CC91C192F391}">
      <dgm:prSet/>
      <dgm:spPr/>
      <dgm:t>
        <a:bodyPr/>
        <a:lstStyle/>
        <a:p>
          <a:endParaRPr lang="ru-RU"/>
        </a:p>
      </dgm:t>
    </dgm:pt>
    <dgm:pt modelId="{5BDB3577-F914-43AD-BE3E-D953CD5E15B9}" type="sibTrans" cxnId="{0114FFF1-195C-4746-AE4B-CC91C192F391}">
      <dgm:prSet/>
      <dgm:spPr/>
      <dgm:t>
        <a:bodyPr/>
        <a:lstStyle/>
        <a:p>
          <a:endParaRPr lang="ru-RU"/>
        </a:p>
      </dgm:t>
    </dgm:pt>
    <dgm:pt modelId="{D128A6AA-46CA-4001-A3C4-ED91E05F2311}">
      <dgm:prSet phldrT="[Текст]"/>
      <dgm:spPr/>
      <dgm:t>
        <a:bodyPr/>
        <a:lstStyle/>
        <a:p>
          <a:r>
            <a:rPr lang="ru-RU" dirty="0" smtClean="0"/>
            <a:t>Идеи Чацкого</a:t>
          </a:r>
          <a:endParaRPr lang="ru-RU" dirty="0"/>
        </a:p>
      </dgm:t>
    </dgm:pt>
    <dgm:pt modelId="{93B797EE-62E6-4D67-9AAD-1643814D50C3}" type="parTrans" cxnId="{02670DCE-5959-4E1C-9EA7-20961F588142}">
      <dgm:prSet/>
      <dgm:spPr/>
      <dgm:t>
        <a:bodyPr/>
        <a:lstStyle/>
        <a:p>
          <a:endParaRPr lang="ru-RU"/>
        </a:p>
      </dgm:t>
    </dgm:pt>
    <dgm:pt modelId="{2B2FA601-6838-474B-A321-C960288F5062}" type="sibTrans" cxnId="{02670DCE-5959-4E1C-9EA7-20961F588142}">
      <dgm:prSet/>
      <dgm:spPr/>
      <dgm:t>
        <a:bodyPr/>
        <a:lstStyle/>
        <a:p>
          <a:endParaRPr lang="ru-RU"/>
        </a:p>
      </dgm:t>
    </dgm:pt>
    <dgm:pt modelId="{683E8597-DA2D-4921-B723-1303DEC5FB81}" type="pres">
      <dgm:prSet presAssocID="{7B3CB4FA-1831-4414-85FA-5BE1922B422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99BA2CE-BF57-4D24-B9FB-4AC8F7F3BD9E}" type="pres">
      <dgm:prSet presAssocID="{16F2D5AF-4CBD-4AC8-B754-E30346A4C62F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B15A9B-33C5-4BE5-B3EC-3D25857F1359}" type="pres">
      <dgm:prSet presAssocID="{D128A6AA-46CA-4001-A3C4-ED91E05F2311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114FFF1-195C-4746-AE4B-CC91C192F391}" srcId="{7B3CB4FA-1831-4414-85FA-5BE1922B422E}" destId="{16F2D5AF-4CBD-4AC8-B754-E30346A4C62F}" srcOrd="0" destOrd="0" parTransId="{1BBEC956-07DD-4B78-9A8B-35B9022A069D}" sibTransId="{5BDB3577-F914-43AD-BE3E-D953CD5E15B9}"/>
    <dgm:cxn modelId="{1C3697AC-D2F5-4ADA-A024-6F621304B22B}" type="presOf" srcId="{D128A6AA-46CA-4001-A3C4-ED91E05F2311}" destId="{ADB15A9B-33C5-4BE5-B3EC-3D25857F1359}" srcOrd="0" destOrd="0" presId="urn:microsoft.com/office/officeart/2005/8/layout/arrow5"/>
    <dgm:cxn modelId="{02670DCE-5959-4E1C-9EA7-20961F588142}" srcId="{7B3CB4FA-1831-4414-85FA-5BE1922B422E}" destId="{D128A6AA-46CA-4001-A3C4-ED91E05F2311}" srcOrd="1" destOrd="0" parTransId="{93B797EE-62E6-4D67-9AAD-1643814D50C3}" sibTransId="{2B2FA601-6838-474B-A321-C960288F5062}"/>
    <dgm:cxn modelId="{013C9111-74E7-49B3-B67D-786A9E85C1C8}" type="presOf" srcId="{16F2D5AF-4CBD-4AC8-B754-E30346A4C62F}" destId="{099BA2CE-BF57-4D24-B9FB-4AC8F7F3BD9E}" srcOrd="0" destOrd="0" presId="urn:microsoft.com/office/officeart/2005/8/layout/arrow5"/>
    <dgm:cxn modelId="{98164D06-8336-4ECC-9B01-293761F02E7D}" type="presOf" srcId="{7B3CB4FA-1831-4414-85FA-5BE1922B422E}" destId="{683E8597-DA2D-4921-B723-1303DEC5FB81}" srcOrd="0" destOrd="0" presId="urn:microsoft.com/office/officeart/2005/8/layout/arrow5"/>
    <dgm:cxn modelId="{B9A8023B-120D-435D-B65A-3A8DD1B90F74}" type="presParOf" srcId="{683E8597-DA2D-4921-B723-1303DEC5FB81}" destId="{099BA2CE-BF57-4D24-B9FB-4AC8F7F3BD9E}" srcOrd="0" destOrd="0" presId="urn:microsoft.com/office/officeart/2005/8/layout/arrow5"/>
    <dgm:cxn modelId="{25EA4AD1-B8E3-421B-8D5B-549A5DE26C7B}" type="presParOf" srcId="{683E8597-DA2D-4921-B723-1303DEC5FB81}" destId="{ADB15A9B-33C5-4BE5-B3EC-3D25857F1359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9BA2CE-BF57-4D24-B9FB-4AC8F7F3BD9E}">
      <dsp:nvSpPr>
        <dsp:cNvPr id="0" name=""/>
        <dsp:cNvSpPr/>
      </dsp:nvSpPr>
      <dsp:spPr>
        <a:xfrm rot="16200000">
          <a:off x="702" y="261838"/>
          <a:ext cx="4002285" cy="4002285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latin typeface="Times New Roman" pitchFamily="18" charset="0"/>
              <a:cs typeface="Times New Roman" pitchFamily="18" charset="0"/>
            </a:rPr>
            <a:t>Идеи </a:t>
          </a:r>
          <a:r>
            <a:rPr lang="ru-RU" sz="3600" kern="1200" dirty="0" err="1" smtClean="0">
              <a:latin typeface="Times New Roman" pitchFamily="18" charset="0"/>
              <a:cs typeface="Times New Roman" pitchFamily="18" charset="0"/>
            </a:rPr>
            <a:t>Фамусовского</a:t>
          </a:r>
          <a:r>
            <a:rPr lang="ru-RU" sz="3600" kern="1200" dirty="0" smtClean="0">
              <a:latin typeface="Times New Roman" pitchFamily="18" charset="0"/>
              <a:cs typeface="Times New Roman" pitchFamily="18" charset="0"/>
            </a:rPr>
            <a:t> общества</a:t>
          </a:r>
          <a:endParaRPr lang="ru-RU" sz="36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702" y="1262409"/>
        <a:ext cx="3301885" cy="2001143"/>
      </dsp:txXfrm>
    </dsp:sp>
    <dsp:sp modelId="{ADB15A9B-33C5-4BE5-B3EC-3D25857F1359}">
      <dsp:nvSpPr>
        <dsp:cNvPr id="0" name=""/>
        <dsp:cNvSpPr/>
      </dsp:nvSpPr>
      <dsp:spPr>
        <a:xfrm rot="5400000">
          <a:off x="4226611" y="261838"/>
          <a:ext cx="4002285" cy="4002285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Идеи Чацкого</a:t>
          </a:r>
          <a:endParaRPr lang="ru-RU" sz="3600" kern="1200" dirty="0"/>
        </a:p>
      </dsp:txBody>
      <dsp:txXfrm rot="-5400000">
        <a:off x="4927011" y="1262409"/>
        <a:ext cx="3301885" cy="20011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612779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А.С. Грибоедов 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ru-RU" sz="2400" b="1" dirty="0" smtClean="0"/>
              <a:t>Проблема безумия в комедии </a:t>
            </a:r>
            <a:r>
              <a:rPr lang="en-US" sz="2400" b="1" dirty="0" smtClean="0"/>
              <a:t>“</a:t>
            </a:r>
            <a:r>
              <a:rPr lang="ru-RU" sz="2400" b="1" dirty="0" smtClean="0"/>
              <a:t>Горе от ума</a:t>
            </a:r>
            <a:r>
              <a:rPr lang="en-US" sz="2400" b="1" dirty="0" smtClean="0"/>
              <a:t>”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000" dirty="0" smtClean="0"/>
              <a:t>Презентацию выполнил </a:t>
            </a:r>
            <a:r>
              <a:rPr lang="ru-RU" sz="2000" dirty="0" err="1" smtClean="0"/>
              <a:t>Булдаков</a:t>
            </a:r>
            <a:r>
              <a:rPr lang="ru-RU" sz="2000" dirty="0" smtClean="0"/>
              <a:t> Степан, </a:t>
            </a:r>
            <a:br>
              <a:rPr lang="ru-RU" sz="2000" dirty="0" smtClean="0"/>
            </a:br>
            <a:r>
              <a:rPr lang="ru-RU" sz="2000" dirty="0" smtClean="0"/>
              <a:t>ученик 9Б класса МБОУ </a:t>
            </a:r>
            <a:r>
              <a:rPr lang="ru-RU" sz="2400" dirty="0" smtClean="0"/>
              <a:t>«СОШ№40</a:t>
            </a:r>
            <a:r>
              <a:rPr lang="ru-RU" sz="2400" b="1" dirty="0" smtClean="0"/>
              <a:t>»</a:t>
            </a:r>
            <a:endParaRPr lang="ru-RU" sz="2400" b="1" dirty="0"/>
          </a:p>
        </p:txBody>
      </p:sp>
      <p:pic>
        <p:nvPicPr>
          <p:cNvPr id="6" name="Содержимое 5" descr="imgr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15816" y="1772816"/>
            <a:ext cx="3096344" cy="37447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Чацкий всё узнал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35896" y="2060848"/>
            <a:ext cx="50405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Слухи долетели до Чацкого. Он разозлился, потому что</a:t>
            </a:r>
            <a:r>
              <a:rPr lang="ru-RU" sz="2400" dirty="0" smtClean="0"/>
              <a:t> </a:t>
            </a:r>
            <a:r>
              <a:rPr lang="en-US" sz="2400" dirty="0" smtClean="0"/>
              <a:t>“</a:t>
            </a:r>
            <a:r>
              <a:rPr lang="ru-RU" sz="2400" dirty="0" smtClean="0"/>
              <a:t>Злые языки страшнее пистолета</a:t>
            </a:r>
            <a:r>
              <a:rPr lang="en-US" sz="2400" dirty="0" smtClean="0"/>
              <a:t>”</a:t>
            </a:r>
            <a:r>
              <a:rPr lang="ru-RU" sz="2400" dirty="0" smtClean="0"/>
              <a:t>.</a:t>
            </a:r>
            <a:r>
              <a:rPr lang="en-US" sz="2400" dirty="0" smtClean="0"/>
              <a:t> </a:t>
            </a:r>
            <a:r>
              <a:rPr lang="ru-RU" sz="2400" dirty="0" smtClean="0"/>
              <a:t>И пришёл к обсуждающим.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imgr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628800"/>
            <a:ext cx="3022244" cy="437881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Вывод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Рождение идеи о сумасшествии Чацкого закономерно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фамусовском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обществе, потому что идеи Чацкого и общества отличаются.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Главная проблема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Признание Чацкого сумасшедшим –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появления в обществе Фамусова.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Павел Афанасьевич Фамусов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imgr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868144" y="1412776"/>
            <a:ext cx="2925862" cy="40441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611560" y="1556792"/>
            <a:ext cx="525658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Уж коли зло пресечь: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Забрать все книги бы да сжечь.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”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Ученье — вот чума, ученость — вот причина.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”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2401" y="5517231"/>
            <a:ext cx="79362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Фамусов определяет безумие как побочный продукт от начитанности и образования.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28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Анфиса Ниловна </a:t>
            </a:r>
            <a:r>
              <a:rPr lang="ru-RU" dirty="0" err="1" smtClean="0">
                <a:solidFill>
                  <a:srgbClr val="FFFF00"/>
                </a:solidFill>
              </a:rPr>
              <a:t>Хлёстова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Содержимое 4" descr="ima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84168" y="1916832"/>
            <a:ext cx="2705844" cy="331717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539552" y="2492896"/>
            <a:ext cx="540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свете дивные бывают приключенья! В его лета с ума спрыгнул!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”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5931" y="5445224"/>
            <a:ext cx="8868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Хлёстова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понимает под безумием случайно возникающий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эффект.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Александр Андреевич Чацкий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imgr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3992" y="1844824"/>
            <a:ext cx="2252464" cy="32635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95536" y="1916832"/>
            <a:ext cx="565250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посравнить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да посмотреть.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Век нынешний и век минувший: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Свежо предание, а верится с трудом,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тот и славился, чья чаще гнулась шея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не в войне, а в мире брали лбом,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Стучали об пол не жалея!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”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7" y="5517232"/>
            <a:ext cx="82809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Чацкий видит безумие в беспрекословном повиновении старым обычаям и порядкам, не смотря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их нелогичность.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solidFill>
                  <a:srgbClr val="FFFF00"/>
                </a:solidFill>
              </a:rPr>
              <a:t>Синонмы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Vaas face of insanity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236296" y="5301208"/>
            <a:ext cx="2195736" cy="2195736"/>
          </a:xfrm>
        </p:spPr>
      </p:pic>
      <p:pic>
        <p:nvPicPr>
          <p:cNvPr id="3075" name="Picture 3" descr="C:\Users\Stepan\Pictures\Joker rainbow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61048"/>
            <a:ext cx="3384376" cy="338437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83568" y="1916832"/>
            <a:ext cx="82089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Чаще всего в тексте встречается слова: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сумасшедший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сумасшествие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безумный, безумие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Схема основной мысли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462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Идея о безумии Чацкого 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imgr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988840"/>
            <a:ext cx="1685925" cy="27146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411760" y="2420888"/>
            <a:ext cx="2828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"Он не в своем уме"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Stepan\Pictures\Некий человек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204864"/>
            <a:ext cx="3312368" cy="2441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67544" y="5013176"/>
            <a:ext cx="84249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Лиза роняет эту фразу случайно, не догадываясь о том, что некий  господин Н её услышал. Этому господину приятно распространить плохой слух о Чацком, так как Чацкий много кому не понравился тем вечером в поместье Фамусова.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4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from="(ppt_x)" to="(ppt_x+1)" calcmode="lin" valueType="num">
                                      <p:cBhvr>
                                        <p:cTn id="14" dur="3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6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2400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После некого господина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Ещё один некий господин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20072" y="1772816"/>
            <a:ext cx="3543696" cy="22148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Stepan\Pictures\Некий человек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707630"/>
            <a:ext cx="3312368" cy="2441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683569" y="4725144"/>
            <a:ext cx="82089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Далее господин Н передал информацию господину Д, тот передал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Загорецкому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тот рассказал Графине-внучке, та пересказала своей Бабушке, она же обратилась к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Загорецкому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а потом уже все гости собрались для совместного обсуждения.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b89296f9fac03eea7037d46f461e2299e3af707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273</TotalTime>
  <Words>237</Words>
  <Application>Microsoft Office PowerPoint</Application>
  <PresentationFormat>Экран (4:3)</PresentationFormat>
  <Paragraphs>31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Литейная</vt:lpstr>
      <vt:lpstr>А.С. Грибоедов  Проблема безумия в комедии “Горе от ума”             Презентацию выполнил Булдаков Степан,  ученик 9Б класса МБОУ «СОШ№40»</vt:lpstr>
      <vt:lpstr>Главная проблема</vt:lpstr>
      <vt:lpstr>Павел Афанасьевич Фамусов</vt:lpstr>
      <vt:lpstr>Анфиса Ниловна Хлёстова</vt:lpstr>
      <vt:lpstr>Александр Андреевич Чацкий</vt:lpstr>
      <vt:lpstr>Синонмы</vt:lpstr>
      <vt:lpstr>Схема основной мысли</vt:lpstr>
      <vt:lpstr>Идея о безумии Чацкого </vt:lpstr>
      <vt:lpstr>После некого господина</vt:lpstr>
      <vt:lpstr>Чацкий всё узнал</vt:lpstr>
      <vt:lpstr>Вывод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Stepan</dc:creator>
  <cp:lastModifiedBy>Света</cp:lastModifiedBy>
  <cp:revision>32</cp:revision>
  <dcterms:created xsi:type="dcterms:W3CDTF">2015-11-01T06:21:33Z</dcterms:created>
  <dcterms:modified xsi:type="dcterms:W3CDTF">2020-08-19T10:49:30Z</dcterms:modified>
</cp:coreProperties>
</file>