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81" r:id="rId4"/>
    <p:sldId id="272" r:id="rId5"/>
    <p:sldId id="268" r:id="rId6"/>
    <p:sldId id="270" r:id="rId7"/>
    <p:sldId id="271" r:id="rId8"/>
    <p:sldId id="282" r:id="rId9"/>
    <p:sldId id="273" r:id="rId10"/>
    <p:sldId id="274" r:id="rId11"/>
    <p:sldId id="275" r:id="rId12"/>
    <p:sldId id="283" r:id="rId13"/>
    <p:sldId id="276" r:id="rId14"/>
    <p:sldId id="279" r:id="rId15"/>
    <p:sldId id="285" r:id="rId16"/>
    <p:sldId id="277" r:id="rId17"/>
    <p:sldId id="260" r:id="rId18"/>
    <p:sldId id="256" r:id="rId19"/>
    <p:sldId id="265" r:id="rId20"/>
    <p:sldId id="266" r:id="rId21"/>
    <p:sldId id="258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CDD1F75-6777-43A3-8F72-91471A21CB49}">
          <p14:sldIdLst>
            <p14:sldId id="257"/>
            <p14:sldId id="280"/>
            <p14:sldId id="281"/>
            <p14:sldId id="272"/>
            <p14:sldId id="268"/>
            <p14:sldId id="270"/>
            <p14:sldId id="271"/>
            <p14:sldId id="282"/>
            <p14:sldId id="273"/>
            <p14:sldId id="274"/>
            <p14:sldId id="275"/>
            <p14:sldId id="283"/>
            <p14:sldId id="276"/>
            <p14:sldId id="279"/>
            <p14:sldId id="285"/>
            <p14:sldId id="277"/>
          </p14:sldIdLst>
        </p14:section>
        <p14:section name="Раздел без заголовка" id="{F7709A40-438C-4198-8EF5-6E1B2F708E28}">
          <p14:sldIdLst>
            <p14:sldId id="260"/>
            <p14:sldId id="256"/>
            <p14:sldId id="265"/>
            <p14:sldId id="266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>
        <p:scale>
          <a:sx n="100" d="100"/>
          <a:sy n="100" d="100"/>
        </p:scale>
        <p:origin x="-558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19.08.2020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2" name="Picture 12" descr="http://s3.pic4you.ru/allimage/y2013/10-24/12216/3925124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 flipH="1">
            <a:off x="7715272" y="4000504"/>
            <a:ext cx="1285884" cy="271384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55575" y="188640"/>
            <a:ext cx="8030079" cy="5127328"/>
            <a:chOff x="1508350" y="-315118"/>
            <a:chExt cx="6712037" cy="581949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8350" y="-315118"/>
              <a:ext cx="6712037" cy="534467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5400" b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Исследовательский проект</a:t>
              </a:r>
            </a:p>
            <a:p>
              <a:pPr algn="ctr">
                <a:defRPr/>
              </a:pPr>
              <a:r>
                <a:rPr lang="ru-RU" sz="5400" b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sz="5400" b="1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«Ай, да картошечка!»</a:t>
              </a:r>
            </a:p>
            <a:p>
              <a:pPr algn="ctr">
                <a:defRPr/>
              </a:pPr>
              <a:r>
                <a:rPr lang="ru-RU" sz="4400" b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Воспитанницы средней группы</a:t>
              </a:r>
            </a:p>
            <a:p>
              <a:pPr algn="ctr">
                <a:defRPr/>
              </a:pPr>
              <a:r>
                <a:rPr lang="ru-RU" sz="4400" b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МБДОУ д/с № 2 г . Починка</a:t>
              </a:r>
            </a:p>
            <a:p>
              <a:pPr algn="ctr">
                <a:defRPr/>
              </a:pPr>
              <a:r>
                <a:rPr lang="ru-RU" sz="4400" b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Кулешовой Полины</a:t>
              </a:r>
              <a:endParaRPr lang="ru-RU"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sz="6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  <p:pic>
        <p:nvPicPr>
          <p:cNvPr id="1026" name="Picture 2" descr="C:\Users\Ольга\Desktop\ми-ый-бо-ьшой-па-ец-руки-шаржа-картошки-вверх-332333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0614" y="3998315"/>
            <a:ext cx="2701159" cy="240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льга\Desktop\картошка\IMG20200127093002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8423" y="3998314"/>
            <a:ext cx="2429131" cy="242913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Натираю я картошку,</a:t>
            </a:r>
            <a:b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Отожму её немножко.</a:t>
            </a:r>
            <a:endParaRPr lang="ru-RU" sz="4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340768"/>
            <a:ext cx="2952328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 descr="C:\Users\Ольга\Desktop\картошка\i - 2020-01-26T225603.7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2459174"/>
            <a:ext cx="2808312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Ольга\Desktop\картошка\i - 2020-01-26T225724.8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3789040"/>
            <a:ext cx="2664296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3363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,конечно угадал!</a:t>
            </a:r>
            <a:b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Я- картофельный крахмал!</a:t>
            </a:r>
            <a:endParaRPr lang="ru-RU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Ольга\Desktop\картошка\i - 2020-01-26T225825.9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3928" y="1487463"/>
            <a:ext cx="2304256" cy="230425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ьга\Desktop\картошка\i - 2020-01-26T225848.1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451459"/>
            <a:ext cx="2448272" cy="2448272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Ольга\Documents\i - 2020-01-26T232412.9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8974" y="3849030"/>
            <a:ext cx="2676687" cy="2676687"/>
          </a:xfrm>
          <a:prstGeom prst="flowChartMagneticDru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ьга\Desktop\картошка\screenshot_1-5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4062191"/>
            <a:ext cx="3528392" cy="23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0092" y="1550891"/>
            <a:ext cx="2191137" cy="221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5169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17632" cy="140364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Крахмал в блины идёт, в кисель.</a:t>
            </a:r>
            <a:b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вкусно, ты поверь!</a:t>
            </a:r>
            <a:endParaRPr lang="ru-RU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306788"/>
            <a:ext cx="3298222" cy="22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Ольга\Documents\390313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622145"/>
            <a:ext cx="4176464" cy="234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Ольга\Documents\depositphotos_23939369-stock-illustration-cute-potato-chef-cartoon-charac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8184" y="1534863"/>
            <a:ext cx="2319985" cy="255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Ольга\Documents\i - 2020-02-16T114248.97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0580" y="3970259"/>
            <a:ext cx="2597596" cy="259759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9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Картофель используют:</a:t>
            </a:r>
            <a:endParaRPr lang="ru-RU" sz="5400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3" name="Picture 3" descr="C:\Users\Ольга\Desktop\картошка\kartoshka-na-kolen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248752"/>
            <a:ext cx="3096344" cy="21082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Ольга\Desktop\87889.psvpjc.8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933056"/>
            <a:ext cx="3312368" cy="207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Ольга\Documents\f946478cc696e5b3b15b6463dcd5913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3789040"/>
            <a:ext cx="3007441" cy="210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5891898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>
                <a:solidFill>
                  <a:srgbClr val="0070C0"/>
                </a:solidFill>
              </a:rPr>
              <a:t>Для лечения </a:t>
            </a:r>
            <a:r>
              <a:rPr lang="ru-RU" b="1" u="sng" smtClean="0">
                <a:solidFill>
                  <a:srgbClr val="0070C0"/>
                </a:solidFill>
              </a:rPr>
              <a:t>   желудка</a:t>
            </a:r>
            <a:endParaRPr lang="ru-RU" b="1" u="sng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891899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>
                <a:solidFill>
                  <a:srgbClr val="0070C0"/>
                </a:solidFill>
              </a:rPr>
              <a:t>Ингаляция при простудных </a:t>
            </a:r>
            <a:r>
              <a:rPr lang="ru-RU" b="1" u="sng" smtClean="0">
                <a:solidFill>
                  <a:srgbClr val="0070C0"/>
                </a:solidFill>
              </a:rPr>
              <a:t>заболеваниях.</a:t>
            </a:r>
            <a:endParaRPr lang="ru-RU" b="1" u="sng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3356992"/>
            <a:ext cx="2071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>
                <a:solidFill>
                  <a:srgbClr val="0070C0"/>
                </a:solidFill>
              </a:rPr>
              <a:t>При ожогах</a:t>
            </a:r>
          </a:p>
        </p:txBody>
      </p:sp>
      <p:pic>
        <p:nvPicPr>
          <p:cNvPr id="6146" name="Picture 2" descr="C:\Users\Ольга\Documents\kisspng-potato-cartoon-vegetable-food-potato-5a8640bbe2ad90.786239941518747835928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116" y="1207588"/>
            <a:ext cx="2730644" cy="26092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08575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Поделки из картошки.</a:t>
            </a:r>
            <a:endParaRPr lang="ru-RU" sz="5400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C:\Users\Ольга\Desktop\картошка\IMG202001270923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1412776"/>
            <a:ext cx="2639275" cy="2639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ьга\Desktop\картошка\IMG202001270923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433761"/>
            <a:ext cx="2787327" cy="27873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льга\Desktop\картошка\d05db8e73181f4b30d1ff416b672fb7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65684" y="4351387"/>
            <a:ext cx="3143045" cy="209536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Ольга\Desktop\картошка\s1200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4382929"/>
            <a:ext cx="2747830" cy="206382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Ольга\Desktop\картошка\Svyata_bul'by_Baranovichi_Superovo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1252" y="1916832"/>
            <a:ext cx="1997965" cy="220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30133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i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как мы играем!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700808"/>
            <a:ext cx="2834886" cy="284098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1659" y="2675061"/>
            <a:ext cx="2745755" cy="274575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2248" y="3789040"/>
            <a:ext cx="2814835" cy="281483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216" y="1999681"/>
            <a:ext cx="2619796" cy="168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49066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51703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1.Картошка- это второй хлеб.</a:t>
            </a:r>
            <a: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2.Картошка очень вкусная и полезная!</a:t>
            </a:r>
            <a: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7949" y="2551286"/>
            <a:ext cx="5646051" cy="430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086" y="2636912"/>
            <a:ext cx="3430823" cy="420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45028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6000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1556792"/>
            <a:ext cx="5976664" cy="484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694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Цель </a:t>
            </a:r>
            <a:r>
              <a:rPr lang="ru-RU" sz="6000" b="1" i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i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Узнать</a:t>
            </a:r>
            <a:r>
              <a:rPr lang="ru-RU" b="1" i="1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на самом ли деле </a:t>
            </a:r>
            <a:r>
              <a:rPr lang="ru-RU" b="1" i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картофель</a:t>
            </a:r>
          </a:p>
          <a:p>
            <a:pPr marL="0" indent="0">
              <a:buNone/>
            </a:pPr>
            <a:r>
              <a:rPr lang="ru-RU" b="1" i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является вторым хлебом на Руси. </a:t>
            </a:r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</a:t>
            </a:r>
            <a:r>
              <a:rPr lang="ru-RU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</a:t>
            </a:r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r>
              <a:rPr lang="ru-RU" sz="5400" b="1" i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1.Выяснить, откуда картофель родом и как попал в Россию;</a:t>
            </a:r>
            <a:br>
              <a:rPr lang="ru-RU" b="1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2.Доказать, что картофель – это второй хлеб.</a:t>
            </a:r>
          </a:p>
        </p:txBody>
      </p:sp>
      <p:pic>
        <p:nvPicPr>
          <p:cNvPr id="7170" name="Picture 2" descr="C:\Users\Ольга\Desktop\картошка\istockphoto-450667473-1024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0273" y="2105853"/>
            <a:ext cx="1872208" cy="139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34509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0668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000108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352928" cy="229026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Гипотеза:</a:t>
            </a:r>
            <a:r>
              <a:rPr lang="ru-RU" sz="4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1.Я </a:t>
            </a:r>
            <a:r>
              <a:rPr lang="ru-RU" sz="3200" b="1" i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допустила, что многим будут интересны </a:t>
            </a: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мои </a:t>
            </a:r>
            <a:r>
              <a:rPr lang="ru-RU" sz="3200" b="1" i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исследования.</a:t>
            </a:r>
            <a:br>
              <a:rPr lang="ru-RU" sz="3200" b="1" i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2.Я </a:t>
            </a:r>
            <a:r>
              <a:rPr lang="ru-RU" sz="3200" b="1" i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думаю, что все должны знать историю картофеля и его свойства.</a:t>
            </a:r>
            <a:r>
              <a:rPr lang="ru-RU" sz="2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i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 исследовательской работы:</a:t>
            </a:r>
            <a:r>
              <a:rPr lang="ru-RU" sz="4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1.Осуществить </a:t>
            </a:r>
            <a:r>
              <a:rPr lang="ru-RU" sz="3200" b="1" i="1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поиск </a:t>
            </a: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информации по данной теме.</a:t>
            </a:r>
            <a:b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2.Организовать эксперимент по данной   теме.</a:t>
            </a:r>
            <a:b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3.Подвести итоги и сделать вывод.</a:t>
            </a:r>
            <a:br>
              <a:rPr lang="ru-RU" sz="3200" b="1" i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b="1" i="1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/>
          <a:lstStyle/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451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88640"/>
            <a:ext cx="9145016" cy="150304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некотором царстве, в некотором государстве,</a:t>
            </a:r>
            <a:b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Не на Марсе и не на Луне, жила картошечка в земле. </a:t>
            </a:r>
            <a:endParaRPr lang="ru-RU" sz="28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18" y="3717032"/>
            <a:ext cx="294207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7421" y="1574739"/>
            <a:ext cx="2556022" cy="25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Ольга\Desktop\IMG20200127093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2366565"/>
            <a:ext cx="3528392" cy="352839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1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="http://schemas.microsoft.com/office/powerpoint/2012/main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-21679"/>
            <a:ext cx="9721080" cy="14176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в супе нет картошки,</a:t>
            </a:r>
            <a:b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 к чему брать в руки ложки.</a:t>
            </a:r>
            <a:endParaRPr lang="ru-RU" sz="4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5372" y="3647448"/>
            <a:ext cx="2889078" cy="287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Ольга\Desktop\картошка\IMG20200127122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16" y="1628800"/>
            <a:ext cx="3254449" cy="3254449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картошка\IMG202001271225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1" y="1568567"/>
            <a:ext cx="3205595" cy="3205595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ьга\Desktop\картошка\cartoon-chef-potato-waving-hand-illustration-5881159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5566" y="1318436"/>
            <a:ext cx="2214546" cy="23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2659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188640"/>
            <a:ext cx="9832354" cy="11795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В жарком масле, вот смотри</a:t>
            </a:r>
            <a:b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Стать могу картошкой фри!                И для чипсов – веришь, нет -</a:t>
            </a:r>
            <a:b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                Я главнейший компонент!</a:t>
            </a:r>
            <a:endParaRPr lang="ru-RU" sz="2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 descr="C:\Users\Ольга\Documents\Batata-fri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4240194"/>
            <a:ext cx="2923647" cy="2181710"/>
          </a:xfrm>
          <a:prstGeom prst="round2DiagRect">
            <a:avLst>
              <a:gd name="adj1" fmla="val 16667"/>
              <a:gd name="adj2" fmla="val 235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Ольга\Documents\i - 2020-01-24T212728.0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1484784"/>
            <a:ext cx="2283962" cy="258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4293096"/>
            <a:ext cx="3154106" cy="20041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 descr="C:\Users\Ольга\Documents\supfrikadelk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599771"/>
            <a:ext cx="3816424" cy="21929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6521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p15="http://schemas.microsoft.com/office/powerpoint/2012/main"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252520" cy="151703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 на стол пришла картошка, </a:t>
            </a:r>
            <a:b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Потрудись, дружок, немножко.</a:t>
            </a:r>
            <a:endParaRPr lang="ru-RU" sz="28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Ольга\Desktop\skolko-raz-okuchivat-kartofel-za-le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4320373"/>
            <a:ext cx="3297833" cy="2069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c39f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295246"/>
            <a:ext cx="3179812" cy="2170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419872" y="5085184"/>
            <a:ext cx="4464496" cy="1040979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Picture 2" descr="C:\Users\Ольга\Desktop\IMG_23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0151" y="1114845"/>
            <a:ext cx="2251699" cy="30022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esktop\IMG202001270921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270075"/>
            <a:ext cx="2743645" cy="27436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ьга\Desktop\картошка\istockphoto-450667473-1024x102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18012" y="1813882"/>
            <a:ext cx="2088232" cy="155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736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Картофель в России</a:t>
            </a:r>
            <a:r>
              <a:rPr lang="ru-RU" b="1" i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i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25838" y="1600200"/>
            <a:ext cx="4838650" cy="4525963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</a:t>
            </a:r>
            <a:r>
              <a:rPr lang="ru-RU" b="1" smtClean="0">
                <a:solidFill>
                  <a:srgbClr val="0070C0"/>
                </a:solidFill>
              </a:rPr>
              <a:t>В Россию картофель попал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</a:t>
            </a:r>
            <a:r>
              <a:rPr lang="ru-RU" b="1" smtClean="0">
                <a:solidFill>
                  <a:srgbClr val="0070C0"/>
                </a:solidFill>
              </a:rPr>
              <a:t>в конце </a:t>
            </a:r>
            <a:r>
              <a:rPr lang="en-US" b="1" smtClean="0">
                <a:solidFill>
                  <a:srgbClr val="0070C0"/>
                </a:solidFill>
              </a:rPr>
              <a:t>XVII</a:t>
            </a:r>
            <a:r>
              <a:rPr lang="ru-RU" b="1" smtClean="0">
                <a:solidFill>
                  <a:srgbClr val="0070C0"/>
                </a:solidFill>
              </a:rPr>
              <a:t> века.</a:t>
            </a:r>
          </a:p>
          <a:p>
            <a:pPr marL="0" indent="0">
              <a:buNone/>
            </a:pPr>
            <a:r>
              <a:rPr lang="ru-RU" b="1" smtClean="0">
                <a:solidFill>
                  <a:srgbClr val="0070C0"/>
                </a:solidFill>
              </a:rPr>
              <a:t>Царь</a:t>
            </a:r>
            <a:r>
              <a:rPr lang="ru-RU" smtClean="0"/>
              <a:t> </a:t>
            </a:r>
            <a:r>
              <a:rPr lang="ru-RU" b="1" smtClean="0">
                <a:solidFill>
                  <a:srgbClr val="FF0000"/>
                </a:solidFill>
              </a:rPr>
              <a:t>Пётр </a:t>
            </a:r>
            <a:r>
              <a:rPr lang="en-US" b="1" smtClean="0">
                <a:solidFill>
                  <a:srgbClr val="FF0000"/>
                </a:solidFill>
              </a:rPr>
              <a:t>I </a:t>
            </a:r>
            <a:r>
              <a:rPr lang="ru-RU" b="1" smtClean="0">
                <a:solidFill>
                  <a:srgbClr val="0070C0"/>
                </a:solidFill>
              </a:rPr>
              <a:t>привёз из Голландии мешок клубней.</a:t>
            </a:r>
            <a:endParaRPr lang="ru-RU" b="1">
              <a:solidFill>
                <a:srgbClr val="0070C0"/>
              </a:solidFill>
            </a:endParaRPr>
          </a:p>
        </p:txBody>
      </p:sp>
      <p:pic>
        <p:nvPicPr>
          <p:cNvPr id="3074" name="Picture 2" descr="C:\Users\Ольга\Documents\Petr-Pervy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530309"/>
            <a:ext cx="3730302" cy="500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ocuments\f0d6a43305868f1f6c19839768968793--food-clipart-butternut-squa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640" y="3499888"/>
            <a:ext cx="3245704" cy="304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2704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Начало эксперимента.</a:t>
            </a:r>
            <a:endParaRPr lang="ru-RU" sz="5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Ольга\Desktop\картошка\i - 2020-01-26T230229.1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096852"/>
            <a:ext cx="3600400" cy="3600400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картошка\i - 2020-01-26T230145.6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060848"/>
            <a:ext cx="3600400" cy="3600400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05281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Другая 1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70C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139</Words>
  <Application>Microsoft Office PowerPoint</Application>
  <PresentationFormat>Экран (4:3)</PresentationFormat>
  <Paragraphs>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  Цель :</vt:lpstr>
      <vt:lpstr>Гипотеза: 1.Я допустила, что многим будут интересны мои исследования.   2.Я думаю, что все должны знать историю картофеля и его свойства. План исследовательской работы: 1.Осуществить поиск информации по данной теме.  2.Организовать эксперимент по данной   теме. 3.Подвести итоги и сделать вывод. </vt:lpstr>
      <vt:lpstr>В некотором царстве, в некотором государстве,      Не на Марсе и не на Луне, жила картошечка в земле. </vt:lpstr>
      <vt:lpstr>Если в супе нет картошки, Ни к чему брать в руки ложки.</vt:lpstr>
      <vt:lpstr>           В жарком масле, вот смотри            Стать могу картошкой фри!                И для чипсов – веришь, нет -                                                                                 Я главнейший компонент!</vt:lpstr>
      <vt:lpstr>Чтоб на стол пришла картошка,  Потрудись, дружок, немножко.</vt:lpstr>
      <vt:lpstr>Картофель в России.</vt:lpstr>
      <vt:lpstr>Начало эксперимента.</vt:lpstr>
      <vt:lpstr>Натираю я картошку, Отожму её немножко.</vt:lpstr>
      <vt:lpstr>Ты ,конечно угадал! Я- картофельный крахмал!</vt:lpstr>
      <vt:lpstr>Крахмал в блины идёт, в кисель. Очень вкусно, ты поверь!</vt:lpstr>
      <vt:lpstr>Картофель используют:</vt:lpstr>
      <vt:lpstr>Поделки из картошки.</vt:lpstr>
      <vt:lpstr>Вот как мы играем!</vt:lpstr>
      <vt:lpstr>Вывод: 1.Картошка- это второй хлеб. 2.Картошка очень вкусная и полезная! </vt:lpstr>
      <vt:lpstr>Спасибо за внимание!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92</cp:revision>
  <dcterms:created xsi:type="dcterms:W3CDTF">2014-06-24T15:51:35Z</dcterms:created>
  <dcterms:modified xsi:type="dcterms:W3CDTF">2020-08-19T17:32:05Z</dcterms:modified>
</cp:coreProperties>
</file>