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"/>
  </p:notesMasterIdLst>
  <p:sldIdLst>
    <p:sldId id="259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ADBC7-EFAC-4DC1-A6B1-73C88FC4734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24A5E-AC74-4DEB-8D99-3F36A4AD0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Патриотизм, выражающийся в том, что гражданин демократической России должен быть готов в любой момент защищать свою Родину</a:t>
            </a:r>
            <a:endParaRPr lang="ru-RU" sz="2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57364"/>
            <a:ext cx="313140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00693" y="2857496"/>
            <a:ext cx="2251501" cy="326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Способность к осознанному выбору профессии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4578" name="Picture 2" descr="http://kakpravilino.com/wp-content/uploads/2017/03/Vybor-raboty-1024x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535785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55</TotalTime>
  <Words>24</Words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Техническая</vt:lpstr>
      <vt:lpstr>Патриотизм, выражающийся в том, что гражданин демократической России должен быть готов в любой момент защищать свою Родину</vt:lpstr>
      <vt:lpstr>Способность к осознанному выбору профессии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P24k36</dc:creator>
  <cp:lastModifiedBy>P24k36</cp:lastModifiedBy>
  <cp:revision>10</cp:revision>
  <dcterms:created xsi:type="dcterms:W3CDTF">2020-08-18T11:35:21Z</dcterms:created>
  <dcterms:modified xsi:type="dcterms:W3CDTF">2020-08-19T17:32:31Z</dcterms:modified>
</cp:coreProperties>
</file>