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93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57" r:id="rId33"/>
    <p:sldId id="258" r:id="rId34"/>
    <p:sldId id="292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12.07.2015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77281" y="1935163"/>
            <a:ext cx="43894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23528" y="620688"/>
            <a:ext cx="8383642" cy="92333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060848"/>
            <a:ext cx="768691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/>
              <a:t>8. С.Ледовитый океан, </a:t>
            </a:r>
          </a:p>
          <a:p>
            <a:pPr algn="ctr"/>
            <a:r>
              <a:rPr lang="ru-RU" sz="6000" dirty="0" smtClean="0"/>
              <a:t>С.Америка, Евразия.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916832"/>
            <a:ext cx="469391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/>
              <a:t>9. Австралия, </a:t>
            </a:r>
          </a:p>
          <a:p>
            <a:pPr algn="ctr"/>
            <a:r>
              <a:rPr lang="ru-RU" sz="6000" dirty="0" smtClean="0"/>
              <a:t>Антарктида.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844824"/>
            <a:ext cx="543828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/>
              <a:t>10. Ю.Америка, </a:t>
            </a:r>
          </a:p>
          <a:p>
            <a:pPr algn="ctr"/>
            <a:r>
              <a:rPr lang="ru-RU" sz="6000" dirty="0" smtClean="0"/>
              <a:t>С.Америка.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916832"/>
            <a:ext cx="615001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/>
              <a:t>11. Австралия, </a:t>
            </a:r>
          </a:p>
          <a:p>
            <a:pPr algn="ctr"/>
            <a:r>
              <a:rPr lang="ru-RU" sz="6000" dirty="0" smtClean="0"/>
              <a:t>Индийский океан.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484784"/>
            <a:ext cx="7298793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/>
              <a:t>12. Африка, </a:t>
            </a:r>
          </a:p>
          <a:p>
            <a:pPr algn="ctr"/>
            <a:r>
              <a:rPr lang="ru-RU" sz="6000" dirty="0" smtClean="0"/>
              <a:t>Атлантический океан,</a:t>
            </a:r>
          </a:p>
          <a:p>
            <a:pPr algn="ctr"/>
            <a:r>
              <a:rPr lang="ru-RU" sz="6000" dirty="0" smtClean="0"/>
              <a:t> Тихий океан.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68760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13. Атлантический океан, Тихий океан, </a:t>
            </a:r>
          </a:p>
          <a:p>
            <a:pPr algn="ctr"/>
            <a:r>
              <a:rPr lang="ru-RU" sz="6000" dirty="0" smtClean="0"/>
              <a:t>Индийский океан, С.Ледовитый океан.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844824"/>
            <a:ext cx="501284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/>
              <a:t>14. С.Америка,</a:t>
            </a:r>
          </a:p>
          <a:p>
            <a:pPr algn="ctr"/>
            <a:r>
              <a:rPr lang="ru-RU" sz="6000" dirty="0" smtClean="0"/>
              <a:t>Африка.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908720"/>
            <a:ext cx="79208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15. Африка, С.Америка, Евразия, Атлантический океан, Тихий океан, Индийский океан.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268760"/>
            <a:ext cx="78843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16. С.Ледовитый океан, С.Америка, Евразия, Атлантический океан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Африка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676400"/>
            <a:ext cx="3816424" cy="4572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- М. </a:t>
            </a:r>
            <a:r>
              <a:rPr lang="ru-RU" sz="3600" dirty="0" err="1" smtClean="0"/>
              <a:t>Альмади</a:t>
            </a:r>
            <a:endParaRPr lang="ru-RU" sz="3600" dirty="0" smtClean="0"/>
          </a:p>
          <a:p>
            <a:r>
              <a:rPr lang="ru-RU" sz="3600" dirty="0" smtClean="0"/>
              <a:t>- П-ов Сомали</a:t>
            </a:r>
          </a:p>
          <a:p>
            <a:r>
              <a:rPr lang="ru-RU" sz="3600" dirty="0" smtClean="0"/>
              <a:t>- 30,3 млн. кв. км</a:t>
            </a:r>
          </a:p>
          <a:p>
            <a:r>
              <a:rPr lang="ru-RU" sz="3600" dirty="0" smtClean="0"/>
              <a:t> - Давид Ливингстон</a:t>
            </a:r>
            <a:endParaRPr lang="ru-RU" sz="3600" dirty="0"/>
          </a:p>
        </p:txBody>
      </p:sp>
      <p:pic>
        <p:nvPicPr>
          <p:cNvPr id="5" name="Содержимое 4" descr="аф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11638" y="1052737"/>
            <a:ext cx="4475162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77281" y="1935163"/>
            <a:ext cx="43894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23528" y="620688"/>
            <a:ext cx="8383642" cy="424731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Физико</a:t>
            </a: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географическое 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положение Евразии.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История исследования.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3312368" cy="1162050"/>
          </a:xfrm>
        </p:spPr>
        <p:txBody>
          <a:bodyPr/>
          <a:lstStyle/>
          <a:p>
            <a:r>
              <a:rPr lang="ru-RU" sz="4800" b="1" dirty="0" smtClean="0"/>
              <a:t>Австралия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676400"/>
            <a:ext cx="3816424" cy="4572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-О.Тасмания </a:t>
            </a:r>
          </a:p>
          <a:p>
            <a:r>
              <a:rPr lang="ru-RU" sz="3600" dirty="0" smtClean="0"/>
              <a:t>-М. Байрон </a:t>
            </a:r>
          </a:p>
          <a:p>
            <a:r>
              <a:rPr lang="ru-RU" sz="3600" dirty="0" smtClean="0"/>
              <a:t>-Джеймс Кук</a:t>
            </a:r>
          </a:p>
          <a:p>
            <a:r>
              <a:rPr lang="ru-RU" sz="3600" dirty="0" smtClean="0"/>
              <a:t>-9 млн. кв. км </a:t>
            </a:r>
          </a:p>
          <a:p>
            <a:r>
              <a:rPr lang="ru-RU" sz="3600" dirty="0" smtClean="0"/>
              <a:t>(с островами)</a:t>
            </a:r>
            <a:endParaRPr lang="ru-RU" sz="3600" dirty="0"/>
          </a:p>
        </p:txBody>
      </p:sp>
      <p:pic>
        <p:nvPicPr>
          <p:cNvPr id="5" name="Содержимое 4" descr="1269840724_2d65f21d1af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19550" y="1556792"/>
            <a:ext cx="4728914" cy="38884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3168352" cy="1162050"/>
          </a:xfrm>
        </p:spPr>
        <p:txBody>
          <a:bodyPr/>
          <a:lstStyle/>
          <a:p>
            <a:r>
              <a:rPr lang="ru-RU" sz="4800" b="1" dirty="0" smtClean="0"/>
              <a:t>Антарктида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676400"/>
            <a:ext cx="4680520" cy="4572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- </a:t>
            </a:r>
            <a:r>
              <a:rPr lang="ru-RU" sz="3200" dirty="0" err="1" smtClean="0"/>
              <a:t>Фаддей</a:t>
            </a:r>
            <a:r>
              <a:rPr lang="ru-RU" sz="3200" dirty="0" smtClean="0"/>
              <a:t> Беллинсгаузен и Михаил Лазарев </a:t>
            </a:r>
          </a:p>
          <a:p>
            <a:r>
              <a:rPr lang="ru-RU" sz="3200" dirty="0" smtClean="0"/>
              <a:t>- В одном климатическом поясе </a:t>
            </a:r>
          </a:p>
          <a:p>
            <a:r>
              <a:rPr lang="ru-RU" sz="3200" dirty="0" smtClean="0"/>
              <a:t>- Омывается морем Росса</a:t>
            </a:r>
          </a:p>
          <a:p>
            <a:r>
              <a:rPr lang="ru-RU" sz="3200" dirty="0" smtClean="0"/>
              <a:t>- 14 млн. кв. км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antarctica-660x4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996952"/>
            <a:ext cx="4357125" cy="32678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4966320" cy="1162050"/>
          </a:xfrm>
        </p:spPr>
        <p:txBody>
          <a:bodyPr/>
          <a:lstStyle/>
          <a:p>
            <a:r>
              <a:rPr lang="ru-RU" sz="4800" b="1" dirty="0" smtClean="0"/>
              <a:t>Южная Америка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1676400"/>
            <a:ext cx="3816424" cy="4572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-М. </a:t>
            </a:r>
            <a:r>
              <a:rPr lang="ru-RU" sz="3600" dirty="0" err="1" smtClean="0"/>
              <a:t>Париньяс</a:t>
            </a:r>
            <a:r>
              <a:rPr lang="ru-RU" sz="3600" dirty="0" smtClean="0"/>
              <a:t> </a:t>
            </a:r>
          </a:p>
          <a:p>
            <a:r>
              <a:rPr lang="ru-RU" sz="3600" dirty="0" smtClean="0"/>
              <a:t>-О. Огненная Земля</a:t>
            </a:r>
          </a:p>
          <a:p>
            <a:r>
              <a:rPr lang="ru-RU" sz="3600" dirty="0" smtClean="0"/>
              <a:t>-17,8 млн. кв. км </a:t>
            </a:r>
          </a:p>
          <a:p>
            <a:r>
              <a:rPr lang="ru-RU" sz="3600" dirty="0" smtClean="0"/>
              <a:t>-Александр </a:t>
            </a:r>
            <a:r>
              <a:rPr lang="ru-RU" sz="3600" dirty="0" err="1" smtClean="0"/>
              <a:t>Гумбольд</a:t>
            </a:r>
            <a:endParaRPr lang="ru-RU" sz="3600" dirty="0"/>
          </a:p>
        </p:txBody>
      </p:sp>
      <p:pic>
        <p:nvPicPr>
          <p:cNvPr id="5" name="Содержимое 4" descr="юж 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82184" y="1340768"/>
            <a:ext cx="3822264" cy="49685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342584" cy="1162050"/>
          </a:xfrm>
        </p:spPr>
        <p:txBody>
          <a:bodyPr/>
          <a:lstStyle/>
          <a:p>
            <a:r>
              <a:rPr lang="ru-RU" sz="4800" b="1" dirty="0" smtClean="0"/>
              <a:t>Северная Америка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676400"/>
            <a:ext cx="4536504" cy="484894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-М. </a:t>
            </a:r>
            <a:r>
              <a:rPr lang="ru-RU" sz="3600" dirty="0" err="1" smtClean="0"/>
              <a:t>Мерчисон</a:t>
            </a:r>
            <a:r>
              <a:rPr lang="ru-RU" sz="3600" dirty="0" smtClean="0"/>
              <a:t> </a:t>
            </a:r>
          </a:p>
          <a:p>
            <a:r>
              <a:rPr lang="ru-RU" sz="3600" dirty="0" smtClean="0"/>
              <a:t>-П-ов Лабрадор</a:t>
            </a:r>
          </a:p>
          <a:p>
            <a:r>
              <a:rPr lang="ru-RU" sz="3600" dirty="0" smtClean="0"/>
              <a:t>-24,2 млн. кв. км </a:t>
            </a:r>
          </a:p>
          <a:p>
            <a:r>
              <a:rPr lang="ru-RU" sz="3600" dirty="0" smtClean="0"/>
              <a:t>-</a:t>
            </a:r>
            <a:r>
              <a:rPr lang="ru-RU" sz="3600" dirty="0" err="1" smtClean="0"/>
              <a:t>Витус</a:t>
            </a:r>
            <a:r>
              <a:rPr lang="ru-RU" sz="3600" dirty="0" smtClean="0"/>
              <a:t>  Беринг и Алексей </a:t>
            </a:r>
            <a:r>
              <a:rPr lang="ru-RU" sz="3600" dirty="0" err="1" smtClean="0"/>
              <a:t>Чириков</a:t>
            </a:r>
            <a:endParaRPr lang="ru-RU" sz="3600" dirty="0"/>
          </a:p>
        </p:txBody>
      </p:sp>
      <p:pic>
        <p:nvPicPr>
          <p:cNvPr id="5" name="Содержимое 4" descr="св ам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69315" y="1340768"/>
            <a:ext cx="4291117" cy="5040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270576" cy="1162050"/>
          </a:xfrm>
        </p:spPr>
        <p:txBody>
          <a:bodyPr/>
          <a:lstStyle/>
          <a:p>
            <a:r>
              <a:rPr lang="ru-RU" sz="4800" b="1" dirty="0" smtClean="0"/>
              <a:t>Тихий океан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676400"/>
            <a:ext cx="4392488" cy="4572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-179,7 млн. кв. км </a:t>
            </a:r>
          </a:p>
          <a:p>
            <a:r>
              <a:rPr lang="ru-RU" sz="3600" dirty="0" smtClean="0"/>
              <a:t>-</a:t>
            </a:r>
            <a:r>
              <a:rPr lang="ru-RU" sz="3600" dirty="0" err="1" smtClean="0"/>
              <a:t>Фернан</a:t>
            </a:r>
            <a:r>
              <a:rPr lang="ru-RU" sz="3600" dirty="0" smtClean="0"/>
              <a:t> Магеллан </a:t>
            </a:r>
          </a:p>
          <a:p>
            <a:r>
              <a:rPr lang="ru-RU" sz="3600" dirty="0" smtClean="0"/>
              <a:t>-Море Фиджи </a:t>
            </a:r>
          </a:p>
          <a:p>
            <a:r>
              <a:rPr lang="ru-RU" sz="3600" dirty="0" smtClean="0"/>
              <a:t>-Калифорнийский залив</a:t>
            </a:r>
            <a:endParaRPr lang="ru-RU" sz="3600" dirty="0"/>
          </a:p>
        </p:txBody>
      </p:sp>
      <p:pic>
        <p:nvPicPr>
          <p:cNvPr id="5" name="Содержимое 4" descr="ти о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32126" t="7518" r="4516" b="9777"/>
          <a:stretch>
            <a:fillRect/>
          </a:stretch>
        </p:blipFill>
        <p:spPr>
          <a:xfrm>
            <a:off x="4644008" y="1340768"/>
            <a:ext cx="4499992" cy="4680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5758408" cy="1162050"/>
          </a:xfrm>
        </p:spPr>
        <p:txBody>
          <a:bodyPr/>
          <a:lstStyle/>
          <a:p>
            <a:r>
              <a:rPr lang="ru-RU" sz="4800" b="1" dirty="0" smtClean="0"/>
              <a:t>Атлантический океан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670176" cy="4572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-93,4 млн. кв. км</a:t>
            </a:r>
          </a:p>
          <a:p>
            <a:r>
              <a:rPr lang="ru-RU" sz="3600" dirty="0" smtClean="0"/>
              <a:t>-«Челленджер» </a:t>
            </a:r>
          </a:p>
          <a:p>
            <a:r>
              <a:rPr lang="ru-RU" sz="3600" dirty="0" smtClean="0"/>
              <a:t>-</a:t>
            </a:r>
            <a:r>
              <a:rPr lang="ru-RU" sz="3600" dirty="0" err="1" smtClean="0"/>
              <a:t>Гудзонов</a:t>
            </a:r>
            <a:r>
              <a:rPr lang="ru-RU" sz="3600" dirty="0" smtClean="0"/>
              <a:t> залив </a:t>
            </a:r>
          </a:p>
          <a:p>
            <a:r>
              <a:rPr lang="ru-RU" sz="3600" dirty="0" smtClean="0"/>
              <a:t>-Саргассово море</a:t>
            </a:r>
            <a:endParaRPr lang="ru-RU" sz="3600" dirty="0"/>
          </a:p>
        </p:txBody>
      </p:sp>
      <p:pic>
        <p:nvPicPr>
          <p:cNvPr id="5" name="Содержимое 4" descr="north-east-atlantic-bi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8205" r="10684"/>
          <a:stretch>
            <a:fillRect/>
          </a:stretch>
        </p:blipFill>
        <p:spPr>
          <a:xfrm>
            <a:off x="5004048" y="1268760"/>
            <a:ext cx="3024336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702624" cy="1162050"/>
          </a:xfrm>
        </p:spPr>
        <p:txBody>
          <a:bodyPr/>
          <a:lstStyle/>
          <a:p>
            <a:r>
              <a:rPr lang="ru-RU" sz="4800" b="1" dirty="0" smtClean="0"/>
              <a:t>Северный Ледовитый океан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676400"/>
            <a:ext cx="3456384" cy="4572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-13,1 млн. кв. км</a:t>
            </a:r>
          </a:p>
          <a:p>
            <a:r>
              <a:rPr lang="ru-RU" sz="3200" dirty="0" smtClean="0"/>
              <a:t>-Море Бофорта</a:t>
            </a:r>
          </a:p>
          <a:p>
            <a:r>
              <a:rPr lang="ru-RU" sz="3200" dirty="0" smtClean="0"/>
              <a:t>-Море Баффина</a:t>
            </a:r>
          </a:p>
          <a:p>
            <a:r>
              <a:rPr lang="ru-RU" sz="3200" dirty="0" smtClean="0"/>
              <a:t>-Фритьоф Нансен</a:t>
            </a:r>
            <a:endParaRPr lang="ru-RU" sz="3200" dirty="0"/>
          </a:p>
        </p:txBody>
      </p:sp>
      <p:pic>
        <p:nvPicPr>
          <p:cNvPr id="5" name="Содержимое 4" descr="сев лед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9642" t="13720" r="24150" b="17297"/>
          <a:stretch>
            <a:fillRect/>
          </a:stretch>
        </p:blipFill>
        <p:spPr>
          <a:xfrm>
            <a:off x="4067944" y="1844824"/>
            <a:ext cx="3960440" cy="3960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5974432" cy="1162050"/>
          </a:xfrm>
        </p:spPr>
        <p:txBody>
          <a:bodyPr/>
          <a:lstStyle/>
          <a:p>
            <a:r>
              <a:rPr lang="ru-RU" sz="4800" b="1" dirty="0" smtClean="0"/>
              <a:t>Индийский океан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676400"/>
            <a:ext cx="3888432" cy="477693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-74,9 млн. кв. км </a:t>
            </a:r>
          </a:p>
          <a:p>
            <a:r>
              <a:rPr lang="ru-RU" sz="3600" dirty="0" smtClean="0"/>
              <a:t>-</a:t>
            </a:r>
            <a:r>
              <a:rPr lang="ru-RU" sz="3600" dirty="0" err="1" smtClean="0"/>
              <a:t>Васко</a:t>
            </a:r>
            <a:r>
              <a:rPr lang="ru-RU" sz="3600" dirty="0" smtClean="0"/>
              <a:t> да Гама </a:t>
            </a:r>
          </a:p>
          <a:p>
            <a:r>
              <a:rPr lang="ru-RU" sz="3600" dirty="0" smtClean="0"/>
              <a:t>-</a:t>
            </a:r>
            <a:r>
              <a:rPr lang="ru-RU" sz="3600" dirty="0" err="1" smtClean="0"/>
              <a:t>Аденский</a:t>
            </a:r>
            <a:r>
              <a:rPr lang="ru-RU" sz="3600" dirty="0" smtClean="0"/>
              <a:t> залив</a:t>
            </a:r>
          </a:p>
          <a:p>
            <a:r>
              <a:rPr lang="ru-RU" sz="3600" dirty="0" smtClean="0"/>
              <a:t>-</a:t>
            </a:r>
            <a:r>
              <a:rPr lang="ru-RU" sz="3600" dirty="0" err="1" smtClean="0"/>
              <a:t>Мозамбикский</a:t>
            </a:r>
            <a:r>
              <a:rPr lang="ru-RU" sz="3600" dirty="0" smtClean="0"/>
              <a:t> пролив</a:t>
            </a:r>
            <a:endParaRPr lang="ru-RU" sz="3600" dirty="0"/>
          </a:p>
        </p:txBody>
      </p:sp>
      <p:pic>
        <p:nvPicPr>
          <p:cNvPr id="7" name="Содержимое 6" descr="1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944" t="17325" r="14459" b="3926"/>
          <a:stretch>
            <a:fillRect/>
          </a:stretch>
        </p:blipFill>
        <p:spPr>
          <a:xfrm>
            <a:off x="4427984" y="1916832"/>
            <a:ext cx="3960440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1628800"/>
          <a:ext cx="8352929" cy="5006288"/>
        </p:xfrm>
        <a:graphic>
          <a:graphicData uri="http://schemas.openxmlformats.org/drawingml/2006/table">
            <a:tbl>
              <a:tblPr/>
              <a:tblGrid>
                <a:gridCol w="739984"/>
                <a:gridCol w="1100000"/>
                <a:gridCol w="2326052"/>
                <a:gridCol w="1655894"/>
                <a:gridCol w="1396538"/>
                <a:gridCol w="1134461"/>
              </a:tblGrid>
              <a:tr h="936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Место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Место в мире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Название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Величина (кв.км</a:t>
                      </a: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Примечания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Обозначить на стр.77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1.Крупнейшие острова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Калимантан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734.000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Азия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Суматра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427. 350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Азия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Великобритания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229.885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Европа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2.Крупнейшие полуострова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Аравийский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2.730.000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Азия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2.1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Индокитай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2.088.000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Азия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2.2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Индостан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2.000.000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Азия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2.3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3528" y="620688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Выездное задание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«ЗЕМЛЕВЕДАМ 1»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НАЗВАНИЕ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КООРДИНАТЫ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ПРОТЯЖЁННОСТЬ В ГРАДУСАХ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ПРОТЯЖЁННОСТЬ В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км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К.С.Т.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м.Челюскин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78°с.ш. 104°в.д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6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78°-1°=77°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spc="-6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1° меридиана 111 км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77 </a:t>
                      </a:r>
                      <a:r>
                        <a:rPr lang="ru-RU" sz="2000" spc="-5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2000" spc="-5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111=8547 (км).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К.Ю.Т.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м.Пиай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1°с.ш. 103°в.д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Проверяем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1. Африка, Ю.Америка, Атлантический океан, Тихий океан, Индийский океан.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«ЗЕМЛЕВЕДАМ 2»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484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НАЗВАНИЕ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КООРДИНАТЫ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ПРОТЯЖЁННОСТЬ В ГРАДУСАХ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ПРОТЯЖЁННОСТЬ В КИЛОМЕТРАХ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К.З.Т.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м.Рока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38°с.ш. 9° з.д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spc="-65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6° в.д. и 171° в.д.  </a:t>
                      </a:r>
                      <a:r>
                        <a:rPr lang="ru-RU" sz="2000" spc="-45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171°-6°=</a:t>
                      </a:r>
                      <a:r>
                        <a:rPr lang="ru-RU" sz="2000" spc="-45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165° (</a:t>
                      </a:r>
                      <a:r>
                        <a:rPr kumimoji="0" lang="ru-RU" sz="20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1° параллели  55,8 </a:t>
                      </a:r>
                      <a:r>
                        <a:rPr kumimoji="0" lang="ru-RU" sz="20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км.)</a:t>
                      </a:r>
                      <a:endParaRPr lang="ru-RU" sz="2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45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165°х </a:t>
                      </a:r>
                      <a:r>
                        <a:rPr lang="ru-RU" sz="2000" spc="-45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55,8=9207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К.В.Т.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м.Дежнева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8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66°с.ш.</a:t>
                      </a:r>
                      <a:r>
                        <a:rPr lang="ru-RU" sz="2000" spc="-5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170°з.д.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408712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Проверить  информацию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1. Евразия пересекается экватором в южной части.</a:t>
            </a:r>
          </a:p>
          <a:p>
            <a:pPr lvl="0"/>
            <a:r>
              <a:rPr lang="ru-RU" dirty="0" smtClean="0"/>
              <a:t>2. Крайняя северная точка Евразии – мыс Челюскин находится на полуострове Таймыр.</a:t>
            </a:r>
          </a:p>
          <a:p>
            <a:pPr lvl="0"/>
            <a:r>
              <a:rPr lang="ru-RU" dirty="0" smtClean="0"/>
              <a:t>3.Координаты крайней восточной точки -  мыса Дежнева: 66⁰ </a:t>
            </a:r>
            <a:r>
              <a:rPr lang="ru-RU" dirty="0" err="1" smtClean="0"/>
              <a:t>с.ш</a:t>
            </a:r>
            <a:r>
              <a:rPr lang="ru-RU" dirty="0" smtClean="0"/>
              <a:t>. 170⁰ в.д.</a:t>
            </a:r>
          </a:p>
          <a:p>
            <a:pPr lvl="0"/>
            <a:r>
              <a:rPr lang="ru-RU" dirty="0" smtClean="0"/>
              <a:t>4. Береговая линия больше всего  изрезана на востоке. </a:t>
            </a:r>
          </a:p>
          <a:p>
            <a:pPr lvl="0"/>
            <a:r>
              <a:rPr lang="ru-RU" dirty="0" smtClean="0"/>
              <a:t>5. На юге находится самый крупный полуостров  - Индостан.</a:t>
            </a:r>
          </a:p>
          <a:p>
            <a:pPr lvl="0"/>
            <a:r>
              <a:rPr lang="ru-RU" dirty="0" smtClean="0"/>
              <a:t>6. Находится во всех климатических поясах, кроме экваториального.</a:t>
            </a:r>
          </a:p>
          <a:p>
            <a:pPr lvl="0"/>
            <a:r>
              <a:rPr lang="ru-RU" dirty="0" smtClean="0"/>
              <a:t>7. Самый крупный остров Европы -  Великобритания.</a:t>
            </a:r>
          </a:p>
          <a:p>
            <a:pPr lvl="0"/>
            <a:r>
              <a:rPr lang="ru-RU" dirty="0" smtClean="0"/>
              <a:t>8.Северное море находится на северо-западе.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Работу оформить по образцу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85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80"/>
                <a:gridCol w="3168352"/>
                <a:gridCol w="382676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latin typeface="Calibri"/>
                          <a:ea typeface="Calibri"/>
                          <a:cs typeface="Times New Roman"/>
                        </a:rPr>
                        <a:t>Ошибка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latin typeface="Calibri"/>
                          <a:ea typeface="Calibri"/>
                          <a:cs typeface="Times New Roman"/>
                        </a:rPr>
                        <a:t>Замена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Белый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latin typeface="Calibri"/>
                          <a:ea typeface="Calibri"/>
                          <a:cs typeface="Times New Roman"/>
                        </a:rPr>
                        <a:t>Синий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Южный тропик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latin typeface="Calibri"/>
                          <a:ea typeface="Calibri"/>
                          <a:cs typeface="Times New Roman"/>
                        </a:rPr>
                        <a:t> -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  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latin typeface="Calibri"/>
                          <a:ea typeface="Calibri"/>
                          <a:cs typeface="Times New Roman"/>
                        </a:rPr>
                        <a:t> -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ПРОВЕРЯЕМ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08724"/>
          <a:ext cx="8229600" cy="5224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80"/>
                <a:gridCol w="3168352"/>
                <a:gridCol w="3826768"/>
              </a:tblGrid>
              <a:tr h="524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Ошибка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Замена</a:t>
                      </a:r>
                    </a:p>
                  </a:txBody>
                  <a:tcPr marL="68580" marR="68580" marT="0" marB="0"/>
                </a:tc>
              </a:tr>
              <a:tr h="524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пересекается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не пересекается</a:t>
                      </a:r>
                    </a:p>
                  </a:txBody>
                  <a:tcPr marL="68580" marR="68580" marT="0" marB="0"/>
                </a:tc>
              </a:tr>
              <a:tr h="524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</a:tr>
              <a:tr h="524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В.д.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З.д.</a:t>
                      </a:r>
                    </a:p>
                  </a:txBody>
                  <a:tcPr marL="68580" marR="68580" marT="0" marB="0"/>
                </a:tc>
              </a:tr>
              <a:tr h="524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на востоке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на западе</a:t>
                      </a:r>
                    </a:p>
                  </a:txBody>
                  <a:tcPr marL="68580" marR="68580" marT="0" marB="0"/>
                </a:tc>
              </a:tr>
              <a:tr h="524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Индостан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Аравийский</a:t>
                      </a:r>
                    </a:p>
                  </a:txBody>
                  <a:tcPr marL="68580" marR="68580" marT="0" marB="0"/>
                </a:tc>
              </a:tr>
              <a:tr h="1032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кроме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экваториального</a:t>
                      </a:r>
                      <a:endParaRPr lang="ru-RU" sz="2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</a:tr>
              <a:tr h="524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</a:tr>
              <a:tr h="524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Домашнее задание: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(Продолжить таблицу  «Кто? Что? Когда?»)</a:t>
            </a:r>
            <a:endParaRPr lang="ru-RU" dirty="0" smtClean="0"/>
          </a:p>
          <a:p>
            <a:r>
              <a:rPr lang="ru-RU" b="1" dirty="0" smtClean="0"/>
              <a:t>§ 5</a:t>
            </a:r>
          </a:p>
          <a:p>
            <a:r>
              <a:rPr lang="ru-RU" b="1" dirty="0" smtClean="0"/>
              <a:t>В раб. тетради № 3,5,6. </a:t>
            </a:r>
          </a:p>
          <a:p>
            <a:r>
              <a:rPr lang="ru-RU" b="1" dirty="0" smtClean="0"/>
              <a:t> Определить к какой теме относится </a:t>
            </a:r>
            <a:r>
              <a:rPr lang="ru-RU" b="1" smtClean="0"/>
              <a:t>полученный вопрос, </a:t>
            </a:r>
            <a:r>
              <a:rPr lang="ru-RU" b="1" dirty="0" smtClean="0"/>
              <a:t>и подготовить дополнительное сообщение  к уроку.</a:t>
            </a:r>
          </a:p>
          <a:p>
            <a:endParaRPr lang="ru-RU" b="1" dirty="0" smtClean="0"/>
          </a:p>
          <a:p>
            <a:pPr algn="ctr"/>
            <a:r>
              <a:rPr lang="ru-RU" b="1" dirty="0" smtClean="0"/>
              <a:t>УСПЕХОВ В РАБОТЕ!!!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3"/>
            <a:ext cx="79928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dirty="0" smtClean="0"/>
          </a:p>
          <a:p>
            <a:pPr algn="ctr"/>
            <a:r>
              <a:rPr lang="ru-RU" sz="6000" dirty="0" smtClean="0"/>
              <a:t>2.Тихий океан, Антарктида, С.Ледовитый океан, </a:t>
            </a:r>
          </a:p>
          <a:p>
            <a:pPr algn="ctr"/>
            <a:r>
              <a:rPr lang="ru-RU" sz="6000" dirty="0" smtClean="0"/>
              <a:t>Евразия.</a:t>
            </a:r>
          </a:p>
          <a:p>
            <a:pPr algn="ctr"/>
            <a:endParaRPr lang="ru-RU" sz="6000" dirty="0" smtClean="0"/>
          </a:p>
          <a:p>
            <a:pPr algn="ctr"/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20688"/>
            <a:ext cx="7200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3. Антарктида, С.Ледовитый океан, Африка,</a:t>
            </a:r>
          </a:p>
          <a:p>
            <a:pPr algn="ctr"/>
            <a:r>
              <a:rPr lang="ru-RU" sz="6000" dirty="0" smtClean="0"/>
              <a:t> Евразия,</a:t>
            </a:r>
          </a:p>
          <a:p>
            <a:pPr algn="ctr"/>
            <a:r>
              <a:rPr lang="ru-RU" sz="6000" dirty="0" smtClean="0"/>
              <a:t> Атлантический океан.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916832"/>
            <a:ext cx="67687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4. Антарктида, С.Ледовитый океан.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204864"/>
            <a:ext cx="81912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5. Ю.Америка, </a:t>
            </a:r>
          </a:p>
          <a:p>
            <a:pPr algn="ctr"/>
            <a:r>
              <a:rPr lang="ru-RU" sz="6000" dirty="0" smtClean="0"/>
              <a:t>С.Америка.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124744"/>
            <a:ext cx="77768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6. Тихий океан, Атлантический океан, </a:t>
            </a:r>
          </a:p>
          <a:p>
            <a:pPr algn="ctr"/>
            <a:r>
              <a:rPr lang="ru-RU" sz="6000" dirty="0" smtClean="0"/>
              <a:t>Индийский океан, Австралия, Африка, Ю.Америка.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708920"/>
            <a:ext cx="356540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/>
              <a:t>7. Евразия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371</TotalTime>
  <Words>687</Words>
  <Application>Microsoft Office PowerPoint</Application>
  <PresentationFormat>Экран (4:3)</PresentationFormat>
  <Paragraphs>209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Поток</vt:lpstr>
      <vt:lpstr>Слайд 1</vt:lpstr>
      <vt:lpstr>Слайд 2</vt:lpstr>
      <vt:lpstr>Проверяем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Африка</vt:lpstr>
      <vt:lpstr>Австралия</vt:lpstr>
      <vt:lpstr>Антарктида</vt:lpstr>
      <vt:lpstr>Южная Америка </vt:lpstr>
      <vt:lpstr>Северная Америка </vt:lpstr>
      <vt:lpstr>Тихий океан </vt:lpstr>
      <vt:lpstr>Атлантический океан </vt:lpstr>
      <vt:lpstr>Северный Ледовитый океан </vt:lpstr>
      <vt:lpstr>Индийский океан</vt:lpstr>
      <vt:lpstr>Слайд 28</vt:lpstr>
      <vt:lpstr>Задание «ЗЕМЛЕВЕДАМ 1» </vt:lpstr>
      <vt:lpstr>Задание «ЗЕМЛЕВЕДАМ 2» </vt:lpstr>
      <vt:lpstr>Проверить  информацию</vt:lpstr>
      <vt:lpstr>Работу оформить по образцу </vt:lpstr>
      <vt:lpstr>ПРОВЕРЯЕМ</vt:lpstr>
      <vt:lpstr>Домашнее задание: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Проверить информацию</dc:title>
  <dc:creator>111</dc:creator>
  <cp:lastModifiedBy>111</cp:lastModifiedBy>
  <cp:revision>50</cp:revision>
  <dcterms:created xsi:type="dcterms:W3CDTF">2015-03-04T06:41:17Z</dcterms:created>
  <dcterms:modified xsi:type="dcterms:W3CDTF">2015-07-12T13:49:06Z</dcterms:modified>
</cp:coreProperties>
</file>