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6" r:id="rId3"/>
    <p:sldId id="257" r:id="rId4"/>
    <p:sldId id="268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CC00"/>
    <a:srgbClr val="FF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98" autoAdjust="0"/>
    <p:restoredTop sz="94660"/>
  </p:normalViewPr>
  <p:slideViewPr>
    <p:cSldViewPr>
      <p:cViewPr>
        <p:scale>
          <a:sx n="70" d="100"/>
          <a:sy n="70" d="100"/>
        </p:scale>
        <p:origin x="-1380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title>
      <c:layout>
        <c:manualLayout>
          <c:xMode val="edge"/>
          <c:yMode val="edge"/>
          <c:x val="0.36812936246814582"/>
          <c:y val="0.88079630041106549"/>
        </c:manualLayout>
      </c:layout>
    </c:title>
    <c:plotArea>
      <c:layout>
        <c:manualLayout>
          <c:layoutTarget val="inner"/>
          <c:xMode val="edge"/>
          <c:yMode val="edge"/>
          <c:x val="0.1046201977275128"/>
          <c:y val="6.7601377624708414E-2"/>
          <c:w val="0.88572335179763328"/>
          <c:h val="0.48598183535162948"/>
        </c:manualLayout>
      </c:layout>
      <c:barChart>
        <c:barDir val="col"/>
        <c:grouping val="clustered"/>
        <c:ser>
          <c:idx val="2"/>
          <c:order val="0"/>
          <c:tx>
            <c:strRef>
              <c:f>Лист1!$C$1</c:f>
              <c:strCache>
                <c:ptCount val="1"/>
                <c:pt idx="0">
                  <c:v>27.09.2012</c:v>
                </c:pt>
              </c:strCache>
            </c:strRef>
          </c:tx>
          <c:dLbls>
            <c:showVal val="1"/>
          </c:dLbls>
          <c:cat>
            <c:strRef>
              <c:f>Лист1!$A$2:$A$11</c:f>
              <c:strCache>
                <c:ptCount val="10"/>
                <c:pt idx="0">
                  <c:v>кислород</c:v>
                </c:pt>
                <c:pt idx="1">
                  <c:v>железо</c:v>
                </c:pt>
                <c:pt idx="2">
                  <c:v>аммиак</c:v>
                </c:pt>
                <c:pt idx="3">
                  <c:v>аммоний</c:v>
                </c:pt>
                <c:pt idx="4">
                  <c:v>нитрит</c:v>
                </c:pt>
                <c:pt idx="5">
                  <c:v>нитрат</c:v>
                </c:pt>
                <c:pt idx="6">
                  <c:v>хлорид</c:v>
                </c:pt>
                <c:pt idx="7">
                  <c:v>фосфат</c:v>
                </c:pt>
                <c:pt idx="8">
                  <c:v>GH</c:v>
                </c:pt>
                <c:pt idx="9">
                  <c:v>KH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1</c:v>
                </c:pt>
                <c:pt idx="1">
                  <c:v>5</c:v>
                </c:pt>
                <c:pt idx="2">
                  <c:v>0.70000000000000062</c:v>
                </c:pt>
                <c:pt idx="3">
                  <c:v>1.3</c:v>
                </c:pt>
                <c:pt idx="4">
                  <c:v>1.25</c:v>
                </c:pt>
                <c:pt idx="5">
                  <c:v>2.7</c:v>
                </c:pt>
                <c:pt idx="6">
                  <c:v>2.0000000000000044E-3</c:v>
                </c:pt>
                <c:pt idx="7">
                  <c:v>0.5</c:v>
                </c:pt>
                <c:pt idx="8">
                  <c:v>1</c:v>
                </c:pt>
                <c:pt idx="9">
                  <c:v>2</c:v>
                </c:pt>
              </c:numCache>
            </c:numRef>
          </c:val>
        </c:ser>
        <c:axId val="119901568"/>
        <c:axId val="119903360"/>
      </c:barChart>
      <c:catAx>
        <c:axId val="119901568"/>
        <c:scaling>
          <c:orientation val="minMax"/>
        </c:scaling>
        <c:axPos val="b"/>
        <c:tickLblPos val="nextTo"/>
        <c:crossAx val="119903360"/>
        <c:crosses val="autoZero"/>
        <c:auto val="1"/>
        <c:lblAlgn val="ctr"/>
        <c:lblOffset val="100"/>
      </c:catAx>
      <c:valAx>
        <c:axId val="119903360"/>
        <c:scaling>
          <c:orientation val="minMax"/>
        </c:scaling>
        <c:axPos val="l"/>
        <c:majorGridlines/>
        <c:numFmt formatCode="General" sourceLinked="1"/>
        <c:tickLblPos val="nextTo"/>
        <c:crossAx val="11990156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8"/>
  <c:chart>
    <c:title>
      <c:tx>
        <c:rich>
          <a:bodyPr/>
          <a:lstStyle/>
          <a:p>
            <a:pPr>
              <a:defRPr/>
            </a:pPr>
            <a:r>
              <a:rPr lang="ru-RU" sz="2400" dirty="0" smtClean="0"/>
              <a:t>30.09.</a:t>
            </a:r>
            <a:r>
              <a:rPr lang="en-US" sz="2400" dirty="0" smtClean="0"/>
              <a:t>2013</a:t>
            </a:r>
            <a:r>
              <a:rPr lang="ru-RU" sz="2400" dirty="0" smtClean="0"/>
              <a:t>                 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3</a:t>
            </a:r>
            <a:r>
              <a:rPr lang="ru-RU" sz="2400" baseline="0" dirty="0" smtClean="0">
                <a:solidFill>
                  <a:srgbClr val="FF0000"/>
                </a:solidFill>
              </a:rPr>
              <a:t> класс качества воды</a:t>
            </a:r>
            <a:endParaRPr lang="ru-RU" sz="2400" dirty="0">
              <a:solidFill>
                <a:srgbClr val="FF0000"/>
              </a:solidFill>
            </a:endParaRPr>
          </a:p>
        </c:rich>
      </c:tx>
      <c:layout>
        <c:manualLayout>
          <c:xMode val="edge"/>
          <c:yMode val="edge"/>
          <c:x val="0.17758333333333387"/>
          <c:y val="5.1569998375736462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30.09.2013</c:v>
                </c:pt>
              </c:strCache>
            </c:strRef>
          </c:tx>
          <c:dLbls>
            <c:showVal val="1"/>
          </c:dLbls>
          <c:cat>
            <c:strRef>
              <c:f>Лист1!$A$2:$A$11</c:f>
              <c:strCache>
                <c:ptCount val="10"/>
                <c:pt idx="0">
                  <c:v>кислород</c:v>
                </c:pt>
                <c:pt idx="1">
                  <c:v>железо</c:v>
                </c:pt>
                <c:pt idx="2">
                  <c:v>аммиак</c:v>
                </c:pt>
                <c:pt idx="3">
                  <c:v>аммоний</c:v>
                </c:pt>
                <c:pt idx="4">
                  <c:v>нитрит</c:v>
                </c:pt>
                <c:pt idx="5">
                  <c:v>нитрат</c:v>
                </c:pt>
                <c:pt idx="6">
                  <c:v>хлорид</c:v>
                </c:pt>
                <c:pt idx="7">
                  <c:v>фосфат</c:v>
                </c:pt>
                <c:pt idx="8">
                  <c:v>GH</c:v>
                </c:pt>
                <c:pt idx="9">
                  <c:v>KH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0.8</c:v>
                </c:pt>
                <c:pt idx="1">
                  <c:v>2.5</c:v>
                </c:pt>
                <c:pt idx="2">
                  <c:v>0.2</c:v>
                </c:pt>
                <c:pt idx="3">
                  <c:v>0.30000000000000032</c:v>
                </c:pt>
                <c:pt idx="4">
                  <c:v>1.25</c:v>
                </c:pt>
                <c:pt idx="5">
                  <c:v>1</c:v>
                </c:pt>
                <c:pt idx="6">
                  <c:v>4.0000000000000088E-3</c:v>
                </c:pt>
                <c:pt idx="7">
                  <c:v>0.45</c:v>
                </c:pt>
                <c:pt idx="8">
                  <c:v>1</c:v>
                </c:pt>
                <c:pt idx="9">
                  <c:v>2</c:v>
                </c:pt>
              </c:numCache>
            </c:numRef>
          </c:val>
        </c:ser>
        <c:axId val="119919360"/>
        <c:axId val="119920896"/>
      </c:barChart>
      <c:catAx>
        <c:axId val="119919360"/>
        <c:scaling>
          <c:orientation val="minMax"/>
        </c:scaling>
        <c:axPos val="b"/>
        <c:tickLblPos val="nextTo"/>
        <c:crossAx val="119920896"/>
        <c:crosses val="autoZero"/>
        <c:auto val="1"/>
        <c:lblAlgn val="ctr"/>
        <c:lblOffset val="100"/>
      </c:catAx>
      <c:valAx>
        <c:axId val="119920896"/>
        <c:scaling>
          <c:orientation val="minMax"/>
        </c:scaling>
        <c:axPos val="l"/>
        <c:majorGridlines/>
        <c:numFmt formatCode="General" sourceLinked="1"/>
        <c:tickLblPos val="nextTo"/>
        <c:crossAx val="11991936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6"/>
  <c:chart>
    <c:title>
      <c:layout>
        <c:manualLayout>
          <c:xMode val="edge"/>
          <c:yMode val="edge"/>
          <c:x val="0.60663022179967363"/>
          <c:y val="0.89948311298744321"/>
        </c:manualLayout>
      </c:layout>
    </c:title>
    <c:plotArea>
      <c:layout>
        <c:manualLayout>
          <c:layoutTarget val="inner"/>
          <c:xMode val="edge"/>
          <c:yMode val="edge"/>
          <c:x val="8.7431448480562168E-2"/>
          <c:y val="7.8254916120431103E-2"/>
          <c:w val="0.8703553689968565"/>
          <c:h val="0.5435451616487057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03.11.2011</c:v>
                </c:pt>
              </c:strCache>
            </c:strRef>
          </c:tx>
          <c:dLbls>
            <c:showVal val="1"/>
          </c:dLbls>
          <c:cat>
            <c:strRef>
              <c:f>Лист1!$A$2:$A$11</c:f>
              <c:strCache>
                <c:ptCount val="10"/>
                <c:pt idx="0">
                  <c:v>кислород</c:v>
                </c:pt>
                <c:pt idx="1">
                  <c:v>железо</c:v>
                </c:pt>
                <c:pt idx="2">
                  <c:v>аммиак</c:v>
                </c:pt>
                <c:pt idx="3">
                  <c:v>аммоний</c:v>
                </c:pt>
                <c:pt idx="4">
                  <c:v>нитрит</c:v>
                </c:pt>
                <c:pt idx="5">
                  <c:v>нитрат</c:v>
                </c:pt>
                <c:pt idx="6">
                  <c:v>хлорид</c:v>
                </c:pt>
                <c:pt idx="7">
                  <c:v>фосфат</c:v>
                </c:pt>
                <c:pt idx="8">
                  <c:v>GH</c:v>
                </c:pt>
                <c:pt idx="9">
                  <c:v>KH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0.41000000000000031</c:v>
                </c:pt>
                <c:pt idx="1">
                  <c:v>2.5</c:v>
                </c:pt>
                <c:pt idx="2">
                  <c:v>0.1</c:v>
                </c:pt>
                <c:pt idx="3">
                  <c:v>2.4</c:v>
                </c:pt>
                <c:pt idx="4">
                  <c:v>0</c:v>
                </c:pt>
                <c:pt idx="5">
                  <c:v>5.5</c:v>
                </c:pt>
                <c:pt idx="6">
                  <c:v>0</c:v>
                </c:pt>
                <c:pt idx="7">
                  <c:v>0.45</c:v>
                </c:pt>
                <c:pt idx="8">
                  <c:v>1</c:v>
                </c:pt>
                <c:pt idx="9">
                  <c:v>2</c:v>
                </c:pt>
              </c:numCache>
            </c:numRef>
          </c:val>
        </c:ser>
        <c:axId val="120006528"/>
        <c:axId val="120008064"/>
      </c:barChart>
      <c:catAx>
        <c:axId val="120006528"/>
        <c:scaling>
          <c:orientation val="minMax"/>
        </c:scaling>
        <c:axPos val="b"/>
        <c:tickLblPos val="nextTo"/>
        <c:crossAx val="120008064"/>
        <c:crosses val="autoZero"/>
        <c:auto val="1"/>
        <c:lblAlgn val="ctr"/>
        <c:lblOffset val="100"/>
      </c:catAx>
      <c:valAx>
        <c:axId val="120008064"/>
        <c:scaling>
          <c:orientation val="minMax"/>
        </c:scaling>
        <c:axPos val="l"/>
        <c:majorGridlines/>
        <c:numFmt formatCode="General" sourceLinked="1"/>
        <c:tickLblPos val="nextTo"/>
        <c:crossAx val="12000652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E526E9-599C-4A6D-9366-C165B8394938}" type="doc">
      <dgm:prSet loTypeId="urn:microsoft.com/office/officeart/2005/8/layout/vList5" loCatId="list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922CEBE-3957-47FB-9B74-007D44B4978F}">
      <dgm:prSet phldrT="[Текст]"/>
      <dgm:spPr/>
      <dgm:t>
        <a:bodyPr/>
        <a:lstStyle/>
        <a:p>
          <a:r>
            <a:rPr lang="ru-RU" dirty="0" smtClean="0"/>
            <a:t>03.11.2011 </a:t>
          </a:r>
          <a:endParaRPr lang="ru-RU" dirty="0"/>
        </a:p>
      </dgm:t>
    </dgm:pt>
    <dgm:pt modelId="{61BED555-2190-4F89-88F5-5EF5C79D706C}" type="parTrans" cxnId="{AFD0EB32-E162-4880-B7A8-1FB1644F8B5C}">
      <dgm:prSet/>
      <dgm:spPr/>
      <dgm:t>
        <a:bodyPr/>
        <a:lstStyle/>
        <a:p>
          <a:endParaRPr lang="ru-RU"/>
        </a:p>
      </dgm:t>
    </dgm:pt>
    <dgm:pt modelId="{DF1F9488-FE95-48FA-BE31-D82541EE82FD}" type="sibTrans" cxnId="{AFD0EB32-E162-4880-B7A8-1FB1644F8B5C}">
      <dgm:prSet/>
      <dgm:spPr/>
      <dgm:t>
        <a:bodyPr/>
        <a:lstStyle/>
        <a:p>
          <a:endParaRPr lang="ru-RU"/>
        </a:p>
      </dgm:t>
    </dgm:pt>
    <dgm:pt modelId="{BC06B251-33D8-4B3F-AA8D-D000A84DB0DC}">
      <dgm:prSet phldrT="[Текст]"/>
      <dgm:spPr/>
      <dgm:t>
        <a:bodyPr/>
        <a:lstStyle/>
        <a:p>
          <a:r>
            <a:rPr lang="ru-RU" dirty="0" smtClean="0"/>
            <a:t>Цвет: светло-желтый</a:t>
          </a:r>
          <a:endParaRPr lang="ru-RU" dirty="0"/>
        </a:p>
      </dgm:t>
    </dgm:pt>
    <dgm:pt modelId="{434B6527-1162-469A-A6D3-3BA0FD4B0453}" type="parTrans" cxnId="{0A062691-54E3-44D6-A769-4CD0ECEEA4D1}">
      <dgm:prSet/>
      <dgm:spPr/>
      <dgm:t>
        <a:bodyPr/>
        <a:lstStyle/>
        <a:p>
          <a:endParaRPr lang="ru-RU"/>
        </a:p>
      </dgm:t>
    </dgm:pt>
    <dgm:pt modelId="{930ADB6D-D592-4C58-9A9F-FCA55CCA341C}" type="sibTrans" cxnId="{0A062691-54E3-44D6-A769-4CD0ECEEA4D1}">
      <dgm:prSet/>
      <dgm:spPr/>
      <dgm:t>
        <a:bodyPr/>
        <a:lstStyle/>
        <a:p>
          <a:endParaRPr lang="ru-RU"/>
        </a:p>
      </dgm:t>
    </dgm:pt>
    <dgm:pt modelId="{5E2D22BA-7E6F-4661-8A17-ED5C80FA5EA4}">
      <dgm:prSet phldrT="[Текст]"/>
      <dgm:spPr/>
      <dgm:t>
        <a:bodyPr/>
        <a:lstStyle/>
        <a:p>
          <a:r>
            <a:rPr lang="ru-RU" dirty="0" smtClean="0"/>
            <a:t>Запах: слабый</a:t>
          </a:r>
          <a:endParaRPr lang="ru-RU" dirty="0"/>
        </a:p>
      </dgm:t>
    </dgm:pt>
    <dgm:pt modelId="{067D2C32-512D-42FF-8AF2-23D3FB085531}" type="parTrans" cxnId="{6CDF6E00-4792-4782-ACE6-11ED8602DFC8}">
      <dgm:prSet/>
      <dgm:spPr/>
      <dgm:t>
        <a:bodyPr/>
        <a:lstStyle/>
        <a:p>
          <a:endParaRPr lang="ru-RU"/>
        </a:p>
      </dgm:t>
    </dgm:pt>
    <dgm:pt modelId="{616D764A-747E-4F82-8CF5-58624EBA5DDB}" type="sibTrans" cxnId="{6CDF6E00-4792-4782-ACE6-11ED8602DFC8}">
      <dgm:prSet/>
      <dgm:spPr/>
      <dgm:t>
        <a:bodyPr/>
        <a:lstStyle/>
        <a:p>
          <a:endParaRPr lang="ru-RU"/>
        </a:p>
      </dgm:t>
    </dgm:pt>
    <dgm:pt modelId="{4174A151-48FE-4391-A8F2-5E6DB954DE4B}">
      <dgm:prSet phldrT="[Текст]"/>
      <dgm:spPr/>
      <dgm:t>
        <a:bodyPr/>
        <a:lstStyle/>
        <a:p>
          <a:r>
            <a:rPr lang="ru-RU" dirty="0" smtClean="0"/>
            <a:t>27.09.2012</a:t>
          </a:r>
          <a:endParaRPr lang="ru-RU" dirty="0"/>
        </a:p>
      </dgm:t>
    </dgm:pt>
    <dgm:pt modelId="{CECF566D-0C4F-41E2-8135-35066D103920}" type="parTrans" cxnId="{A180C50C-4741-45CF-B370-8CE0B003CA54}">
      <dgm:prSet/>
      <dgm:spPr/>
      <dgm:t>
        <a:bodyPr/>
        <a:lstStyle/>
        <a:p>
          <a:endParaRPr lang="ru-RU"/>
        </a:p>
      </dgm:t>
    </dgm:pt>
    <dgm:pt modelId="{A6B12B9A-F93B-4CC1-A19E-5DE49CC8ADC7}" type="sibTrans" cxnId="{A180C50C-4741-45CF-B370-8CE0B003CA54}">
      <dgm:prSet/>
      <dgm:spPr/>
      <dgm:t>
        <a:bodyPr/>
        <a:lstStyle/>
        <a:p>
          <a:endParaRPr lang="ru-RU"/>
        </a:p>
      </dgm:t>
    </dgm:pt>
    <dgm:pt modelId="{A9EF8E45-C3ED-492F-8931-A80B86942E09}">
      <dgm:prSet phldrT="[Текст]"/>
      <dgm:spPr/>
      <dgm:t>
        <a:bodyPr/>
        <a:lstStyle/>
        <a:p>
          <a:r>
            <a:rPr lang="ru-RU" dirty="0" smtClean="0"/>
            <a:t>Цвет: бесцветный</a:t>
          </a:r>
          <a:endParaRPr lang="ru-RU" dirty="0"/>
        </a:p>
      </dgm:t>
    </dgm:pt>
    <dgm:pt modelId="{671ADD83-546E-420A-AEEE-D4180003625A}" type="parTrans" cxnId="{CC8FA0A8-C140-4CCB-862A-54E5954FD0FC}">
      <dgm:prSet/>
      <dgm:spPr/>
      <dgm:t>
        <a:bodyPr/>
        <a:lstStyle/>
        <a:p>
          <a:endParaRPr lang="ru-RU"/>
        </a:p>
      </dgm:t>
    </dgm:pt>
    <dgm:pt modelId="{238182B3-E076-4E2B-B7E1-BB9FC60752AB}" type="sibTrans" cxnId="{CC8FA0A8-C140-4CCB-862A-54E5954FD0FC}">
      <dgm:prSet/>
      <dgm:spPr/>
      <dgm:t>
        <a:bodyPr/>
        <a:lstStyle/>
        <a:p>
          <a:endParaRPr lang="ru-RU"/>
        </a:p>
      </dgm:t>
    </dgm:pt>
    <dgm:pt modelId="{7BC58EAA-D457-4DBE-AB46-AC565130EFA8}">
      <dgm:prSet phldrT="[Текст]"/>
      <dgm:spPr/>
      <dgm:t>
        <a:bodyPr/>
        <a:lstStyle/>
        <a:p>
          <a:r>
            <a:rPr lang="ru-RU" dirty="0" smtClean="0"/>
            <a:t>Запах: слабый</a:t>
          </a:r>
          <a:endParaRPr lang="ru-RU" dirty="0"/>
        </a:p>
      </dgm:t>
    </dgm:pt>
    <dgm:pt modelId="{2E33FC92-4FB3-4DAC-BE08-075DBA66C8E0}" type="parTrans" cxnId="{6E0FB793-58CD-4626-9AF9-A2BD3304EED3}">
      <dgm:prSet/>
      <dgm:spPr/>
      <dgm:t>
        <a:bodyPr/>
        <a:lstStyle/>
        <a:p>
          <a:endParaRPr lang="ru-RU"/>
        </a:p>
      </dgm:t>
    </dgm:pt>
    <dgm:pt modelId="{76DF8882-0449-489C-88DD-D79532011898}" type="sibTrans" cxnId="{6E0FB793-58CD-4626-9AF9-A2BD3304EED3}">
      <dgm:prSet/>
      <dgm:spPr/>
      <dgm:t>
        <a:bodyPr/>
        <a:lstStyle/>
        <a:p>
          <a:endParaRPr lang="ru-RU"/>
        </a:p>
      </dgm:t>
    </dgm:pt>
    <dgm:pt modelId="{CEF13683-7844-453C-BFB3-40148AE74056}">
      <dgm:prSet phldrT="[Текст]"/>
      <dgm:spPr/>
      <dgm:t>
        <a:bodyPr/>
        <a:lstStyle/>
        <a:p>
          <a:r>
            <a:rPr lang="ru-RU" dirty="0" smtClean="0"/>
            <a:t>30.09.2013</a:t>
          </a:r>
          <a:endParaRPr lang="ru-RU" dirty="0"/>
        </a:p>
      </dgm:t>
    </dgm:pt>
    <dgm:pt modelId="{9D11A4D0-9825-40B2-91E8-955EED599415}" type="parTrans" cxnId="{DA04EA07-387E-4E16-AA29-4D19FF98EBF7}">
      <dgm:prSet/>
      <dgm:spPr/>
      <dgm:t>
        <a:bodyPr/>
        <a:lstStyle/>
        <a:p>
          <a:endParaRPr lang="ru-RU"/>
        </a:p>
      </dgm:t>
    </dgm:pt>
    <dgm:pt modelId="{4CED06FA-0FAC-404B-93BC-4F2BCEDD52A9}" type="sibTrans" cxnId="{DA04EA07-387E-4E16-AA29-4D19FF98EBF7}">
      <dgm:prSet/>
      <dgm:spPr/>
      <dgm:t>
        <a:bodyPr/>
        <a:lstStyle/>
        <a:p>
          <a:endParaRPr lang="ru-RU"/>
        </a:p>
      </dgm:t>
    </dgm:pt>
    <dgm:pt modelId="{DE5C16D5-4560-4AB5-8E6E-8B0F43433DBB}">
      <dgm:prSet phldrT="[Текст]"/>
      <dgm:spPr/>
      <dgm:t>
        <a:bodyPr/>
        <a:lstStyle/>
        <a:p>
          <a:r>
            <a:rPr lang="ru-RU" dirty="0" smtClean="0"/>
            <a:t>Цвет: светло-желтый</a:t>
          </a:r>
          <a:endParaRPr lang="ru-RU" dirty="0"/>
        </a:p>
      </dgm:t>
    </dgm:pt>
    <dgm:pt modelId="{1CE4E447-777F-40DE-A0B2-C665031063C2}" type="parTrans" cxnId="{719639AA-0872-412C-86B9-35D5F558E701}">
      <dgm:prSet/>
      <dgm:spPr/>
      <dgm:t>
        <a:bodyPr/>
        <a:lstStyle/>
        <a:p>
          <a:endParaRPr lang="ru-RU"/>
        </a:p>
      </dgm:t>
    </dgm:pt>
    <dgm:pt modelId="{27D0117C-CB9D-4DF4-83C8-DF42EEDEBE1E}" type="sibTrans" cxnId="{719639AA-0872-412C-86B9-35D5F558E701}">
      <dgm:prSet/>
      <dgm:spPr/>
      <dgm:t>
        <a:bodyPr/>
        <a:lstStyle/>
        <a:p>
          <a:endParaRPr lang="ru-RU"/>
        </a:p>
      </dgm:t>
    </dgm:pt>
    <dgm:pt modelId="{60EA892F-44AE-408B-984B-C8A96088C9CB}">
      <dgm:prSet phldrT="[Текст]"/>
      <dgm:spPr/>
      <dgm:t>
        <a:bodyPr/>
        <a:lstStyle/>
        <a:p>
          <a:r>
            <a:rPr lang="ru-RU" dirty="0" smtClean="0"/>
            <a:t>Запах: слабый</a:t>
          </a:r>
          <a:endParaRPr lang="ru-RU" dirty="0"/>
        </a:p>
      </dgm:t>
    </dgm:pt>
    <dgm:pt modelId="{3B88629C-8BAF-48E5-AFA8-119E49EE768C}" type="parTrans" cxnId="{130DBEC4-2CA1-46DC-9CE4-6B4281969F87}">
      <dgm:prSet/>
      <dgm:spPr/>
      <dgm:t>
        <a:bodyPr/>
        <a:lstStyle/>
        <a:p>
          <a:endParaRPr lang="ru-RU"/>
        </a:p>
      </dgm:t>
    </dgm:pt>
    <dgm:pt modelId="{FA12094B-90C7-42F1-B8BC-0B6655F3DA7F}" type="sibTrans" cxnId="{130DBEC4-2CA1-46DC-9CE4-6B4281969F87}">
      <dgm:prSet/>
      <dgm:spPr/>
      <dgm:t>
        <a:bodyPr/>
        <a:lstStyle/>
        <a:p>
          <a:endParaRPr lang="ru-RU"/>
        </a:p>
      </dgm:t>
    </dgm:pt>
    <dgm:pt modelId="{95B60F93-EA09-46DC-A259-504813B659E2}">
      <dgm:prSet phldrT="[Текст]"/>
      <dgm:spPr/>
      <dgm:t>
        <a:bodyPr/>
        <a:lstStyle/>
        <a:p>
          <a:r>
            <a:rPr lang="ru-RU" dirty="0" smtClean="0"/>
            <a:t>Температура: 8 </a:t>
          </a:r>
          <a:r>
            <a:rPr lang="ru-RU" b="1" dirty="0" smtClean="0">
              <a:ea typeface="Times New Roman"/>
              <a:cs typeface="Times New Roman"/>
            </a:rPr>
            <a:t>°</a:t>
          </a:r>
          <a:r>
            <a:rPr lang="ru-RU" dirty="0" smtClean="0">
              <a:ea typeface="Times New Roman"/>
              <a:cs typeface="Times New Roman"/>
            </a:rPr>
            <a:t>С</a:t>
          </a:r>
          <a:endParaRPr lang="ru-RU" dirty="0"/>
        </a:p>
      </dgm:t>
    </dgm:pt>
    <dgm:pt modelId="{E758FB11-2CA9-4076-B879-9FB4469E330A}" type="parTrans" cxnId="{97B2B8A9-3A0A-4AC7-848F-5DC6D4445F23}">
      <dgm:prSet/>
      <dgm:spPr/>
      <dgm:t>
        <a:bodyPr/>
        <a:lstStyle/>
        <a:p>
          <a:endParaRPr lang="ru-RU"/>
        </a:p>
      </dgm:t>
    </dgm:pt>
    <dgm:pt modelId="{DC41EC09-51B5-4821-AE3A-12CD2E0502B2}" type="sibTrans" cxnId="{97B2B8A9-3A0A-4AC7-848F-5DC6D4445F23}">
      <dgm:prSet/>
      <dgm:spPr/>
      <dgm:t>
        <a:bodyPr/>
        <a:lstStyle/>
        <a:p>
          <a:endParaRPr lang="ru-RU"/>
        </a:p>
      </dgm:t>
    </dgm:pt>
    <dgm:pt modelId="{39D6A595-506D-4C21-AE2B-50554457A13F}">
      <dgm:prSet phldrT="[Текст]"/>
      <dgm:spPr/>
      <dgm:t>
        <a:bodyPr/>
        <a:lstStyle/>
        <a:p>
          <a:r>
            <a:rPr lang="en-US" dirty="0" smtClean="0"/>
            <a:t>pH</a:t>
          </a:r>
          <a:r>
            <a:rPr lang="ru-RU" dirty="0" smtClean="0"/>
            <a:t>: 8</a:t>
          </a:r>
          <a:endParaRPr lang="ru-RU" dirty="0"/>
        </a:p>
      </dgm:t>
    </dgm:pt>
    <dgm:pt modelId="{3DBF2F8F-8E6A-47E6-A427-A969D2818944}" type="parTrans" cxnId="{59F04348-3D62-4FE8-8FDC-8BAF67A57F42}">
      <dgm:prSet/>
      <dgm:spPr/>
      <dgm:t>
        <a:bodyPr/>
        <a:lstStyle/>
        <a:p>
          <a:endParaRPr lang="ru-RU"/>
        </a:p>
      </dgm:t>
    </dgm:pt>
    <dgm:pt modelId="{2A5C628F-21FF-4AA0-8094-1094685F7252}" type="sibTrans" cxnId="{59F04348-3D62-4FE8-8FDC-8BAF67A57F42}">
      <dgm:prSet/>
      <dgm:spPr/>
      <dgm:t>
        <a:bodyPr/>
        <a:lstStyle/>
        <a:p>
          <a:endParaRPr lang="ru-RU"/>
        </a:p>
      </dgm:t>
    </dgm:pt>
    <dgm:pt modelId="{774948DF-FA4F-4506-A027-63A13439A28B}">
      <dgm:prSet phldrT="[Текст]"/>
      <dgm:spPr/>
      <dgm:t>
        <a:bodyPr/>
        <a:lstStyle/>
        <a:p>
          <a:r>
            <a:rPr lang="ru-RU" dirty="0" smtClean="0"/>
            <a:t>Температура: 16 </a:t>
          </a:r>
          <a:r>
            <a:rPr lang="ru-RU" b="1" dirty="0" smtClean="0">
              <a:ea typeface="Times New Roman"/>
              <a:cs typeface="Times New Roman"/>
            </a:rPr>
            <a:t>°</a:t>
          </a:r>
          <a:r>
            <a:rPr lang="ru-RU" dirty="0" smtClean="0">
              <a:ea typeface="Times New Roman"/>
              <a:cs typeface="Times New Roman"/>
            </a:rPr>
            <a:t>С</a:t>
          </a:r>
          <a:endParaRPr lang="ru-RU" dirty="0"/>
        </a:p>
      </dgm:t>
    </dgm:pt>
    <dgm:pt modelId="{BEC59FA2-FD6D-417F-88D3-37E9038E73E6}" type="parTrans" cxnId="{40A24BA8-22FC-4A64-9EFD-9AFB3F91C280}">
      <dgm:prSet/>
      <dgm:spPr/>
      <dgm:t>
        <a:bodyPr/>
        <a:lstStyle/>
        <a:p>
          <a:endParaRPr lang="ru-RU"/>
        </a:p>
      </dgm:t>
    </dgm:pt>
    <dgm:pt modelId="{0A7BE76B-0137-43B1-B3A3-4C46C83F1116}" type="sibTrans" cxnId="{40A24BA8-22FC-4A64-9EFD-9AFB3F91C280}">
      <dgm:prSet/>
      <dgm:spPr/>
      <dgm:t>
        <a:bodyPr/>
        <a:lstStyle/>
        <a:p>
          <a:endParaRPr lang="ru-RU"/>
        </a:p>
      </dgm:t>
    </dgm:pt>
    <dgm:pt modelId="{4239F8D0-9FF3-4A55-A1F5-A1CEDAA6829B}">
      <dgm:prSet phldrT="[Текст]"/>
      <dgm:spPr/>
      <dgm:t>
        <a:bodyPr/>
        <a:lstStyle/>
        <a:p>
          <a:r>
            <a:rPr lang="en-US" dirty="0" smtClean="0"/>
            <a:t>pH</a:t>
          </a:r>
          <a:r>
            <a:rPr lang="ru-RU" dirty="0" smtClean="0"/>
            <a:t>: 8</a:t>
          </a:r>
          <a:endParaRPr lang="ru-RU" dirty="0"/>
        </a:p>
      </dgm:t>
    </dgm:pt>
    <dgm:pt modelId="{A66092EF-E5D1-4703-A210-5291C2886FB8}" type="parTrans" cxnId="{708BF883-C850-4C62-A15F-B408A3A2C2E5}">
      <dgm:prSet/>
      <dgm:spPr/>
      <dgm:t>
        <a:bodyPr/>
        <a:lstStyle/>
        <a:p>
          <a:endParaRPr lang="ru-RU"/>
        </a:p>
      </dgm:t>
    </dgm:pt>
    <dgm:pt modelId="{B88420EB-BB76-4F62-BC6F-6C97ACD21D9A}" type="sibTrans" cxnId="{708BF883-C850-4C62-A15F-B408A3A2C2E5}">
      <dgm:prSet/>
      <dgm:spPr/>
      <dgm:t>
        <a:bodyPr/>
        <a:lstStyle/>
        <a:p>
          <a:endParaRPr lang="ru-RU"/>
        </a:p>
      </dgm:t>
    </dgm:pt>
    <dgm:pt modelId="{0564237D-029D-4E2E-B43B-89E00BFF51F7}">
      <dgm:prSet phldrT="[Текст]"/>
      <dgm:spPr/>
      <dgm:t>
        <a:bodyPr/>
        <a:lstStyle/>
        <a:p>
          <a:r>
            <a:rPr lang="ru-RU" dirty="0" smtClean="0"/>
            <a:t>Температура: 8 </a:t>
          </a:r>
          <a:r>
            <a:rPr lang="ru-RU" b="1" dirty="0" smtClean="0">
              <a:ea typeface="Times New Roman"/>
              <a:cs typeface="Times New Roman"/>
            </a:rPr>
            <a:t>°</a:t>
          </a:r>
          <a:r>
            <a:rPr lang="ru-RU" dirty="0" smtClean="0">
              <a:ea typeface="Times New Roman"/>
              <a:cs typeface="Times New Roman"/>
            </a:rPr>
            <a:t>С</a:t>
          </a:r>
          <a:endParaRPr lang="ru-RU" dirty="0"/>
        </a:p>
      </dgm:t>
    </dgm:pt>
    <dgm:pt modelId="{1E0A02A7-B499-4A2D-9E6F-3B75DD4AAB35}" type="parTrans" cxnId="{9EB0EB25-C139-4BBE-9D65-C9CA1CC518A9}">
      <dgm:prSet/>
      <dgm:spPr/>
      <dgm:t>
        <a:bodyPr/>
        <a:lstStyle/>
        <a:p>
          <a:endParaRPr lang="ru-RU"/>
        </a:p>
      </dgm:t>
    </dgm:pt>
    <dgm:pt modelId="{83A48579-FF84-4285-ABFF-F3AD643FAEFB}" type="sibTrans" cxnId="{9EB0EB25-C139-4BBE-9D65-C9CA1CC518A9}">
      <dgm:prSet/>
      <dgm:spPr/>
      <dgm:t>
        <a:bodyPr/>
        <a:lstStyle/>
        <a:p>
          <a:endParaRPr lang="ru-RU"/>
        </a:p>
      </dgm:t>
    </dgm:pt>
    <dgm:pt modelId="{BAF27F5D-1C09-43DB-B367-E2B274390719}">
      <dgm:prSet phldrT="[Текст]"/>
      <dgm:spPr/>
      <dgm:t>
        <a:bodyPr/>
        <a:lstStyle/>
        <a:p>
          <a:r>
            <a:rPr lang="en-US" dirty="0" smtClean="0"/>
            <a:t>pH</a:t>
          </a:r>
          <a:r>
            <a:rPr lang="ru-RU" dirty="0" smtClean="0"/>
            <a:t>: 8</a:t>
          </a:r>
          <a:endParaRPr lang="ru-RU" dirty="0"/>
        </a:p>
      </dgm:t>
    </dgm:pt>
    <dgm:pt modelId="{8254D4CB-07E1-42C8-AD8E-14C3F62543FD}" type="parTrans" cxnId="{D4E3B1D5-C3B0-4F31-8BF3-03343DB74804}">
      <dgm:prSet/>
      <dgm:spPr/>
      <dgm:t>
        <a:bodyPr/>
        <a:lstStyle/>
        <a:p>
          <a:endParaRPr lang="ru-RU"/>
        </a:p>
      </dgm:t>
    </dgm:pt>
    <dgm:pt modelId="{7C0B0890-D390-4EB4-B2C2-F83B9B1548E4}" type="sibTrans" cxnId="{D4E3B1D5-C3B0-4F31-8BF3-03343DB74804}">
      <dgm:prSet/>
      <dgm:spPr/>
      <dgm:t>
        <a:bodyPr/>
        <a:lstStyle/>
        <a:p>
          <a:endParaRPr lang="ru-RU"/>
        </a:p>
      </dgm:t>
    </dgm:pt>
    <dgm:pt modelId="{11AD3910-B588-41BB-8E60-F64008B2BE66}" type="pres">
      <dgm:prSet presAssocID="{A4E526E9-599C-4A6D-9366-C165B839493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B1C7AC-42C4-470A-9A60-3BD8D6FAA50B}" type="pres">
      <dgm:prSet presAssocID="{2922CEBE-3957-47FB-9B74-007D44B4978F}" presName="linNode" presStyleCnt="0"/>
      <dgm:spPr/>
    </dgm:pt>
    <dgm:pt modelId="{0FE56A11-6466-4A67-BEB6-9BE35FBCFC1B}" type="pres">
      <dgm:prSet presAssocID="{2922CEBE-3957-47FB-9B74-007D44B4978F}" presName="parentText" presStyleLbl="node1" presStyleIdx="0" presStyleCnt="3" custScaleX="122798" custScaleY="72460" custLinFactNeighborX="-21006" custLinFactNeighborY="267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338CD3-7E72-47C3-AC9A-92102D9EBBCF}" type="pres">
      <dgm:prSet presAssocID="{2922CEBE-3957-47FB-9B74-007D44B4978F}" presName="descendantText" presStyleLbl="alignAccFollowNode1" presStyleIdx="0" presStyleCnt="3" custScaleX="84631" custScaleY="113497" custLinFactNeighborX="2279" custLinFactNeighborY="45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D9BE87-8CC2-4E2F-A4CB-2CC49E936F5A}" type="pres">
      <dgm:prSet presAssocID="{DF1F9488-FE95-48FA-BE31-D82541EE82FD}" presName="sp" presStyleCnt="0"/>
      <dgm:spPr/>
    </dgm:pt>
    <dgm:pt modelId="{9BD26D24-C3EC-477A-92E7-FD1502515A39}" type="pres">
      <dgm:prSet presAssocID="{4174A151-48FE-4391-A8F2-5E6DB954DE4B}" presName="linNode" presStyleCnt="0"/>
      <dgm:spPr/>
    </dgm:pt>
    <dgm:pt modelId="{CA59B144-36C0-44FF-B744-4254DCE1D0E1}" type="pres">
      <dgm:prSet presAssocID="{4174A151-48FE-4391-A8F2-5E6DB954DE4B}" presName="parentText" presStyleLbl="node1" presStyleIdx="1" presStyleCnt="3" custScaleX="124230" custScaleY="76176" custLinFactNeighborX="-962" custLinFactNeighborY="-135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E6194A-AF85-4E97-839D-F0BD8322C197}" type="pres">
      <dgm:prSet presAssocID="{4174A151-48FE-4391-A8F2-5E6DB954DE4B}" presName="descendantText" presStyleLbl="alignAccFollowNode1" presStyleIdx="1" presStyleCnt="3" custScaleX="86326" custScaleY="113665" custLinFactNeighborX="46091" custLinFactNeighborY="3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710316-1CEB-42DB-B734-CEE2E7F66F52}" type="pres">
      <dgm:prSet presAssocID="{A6B12B9A-F93B-4CC1-A19E-5DE49CC8ADC7}" presName="sp" presStyleCnt="0"/>
      <dgm:spPr/>
    </dgm:pt>
    <dgm:pt modelId="{32B063E1-6257-4C64-ACCE-478F2962B0E3}" type="pres">
      <dgm:prSet presAssocID="{CEF13683-7844-453C-BFB3-40148AE74056}" presName="linNode" presStyleCnt="0"/>
      <dgm:spPr/>
    </dgm:pt>
    <dgm:pt modelId="{C69F4595-DFC0-44D5-B255-098BDDAA295A}" type="pres">
      <dgm:prSet presAssocID="{CEF13683-7844-453C-BFB3-40148AE74056}" presName="parentText" presStyleLbl="node1" presStyleIdx="2" presStyleCnt="3" custScaleX="124542" custScaleY="68740" custLinFactNeighborX="-21027" custLinFactNeighborY="-153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42E10E-6239-41F5-B73D-1ADABB6F1CB7}" type="pres">
      <dgm:prSet presAssocID="{CEF13683-7844-453C-BFB3-40148AE74056}" presName="descendantText" presStyleLbl="alignAccFollowNode1" presStyleIdx="2" presStyleCnt="3" custScaleX="86086" custScaleY="142166" custLinFactNeighborX="30001" custLinFactNeighborY="-8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9639AA-0872-412C-86B9-35D5F558E701}" srcId="{CEF13683-7844-453C-BFB3-40148AE74056}" destId="{DE5C16D5-4560-4AB5-8E6E-8B0F43433DBB}" srcOrd="0" destOrd="0" parTransId="{1CE4E447-777F-40DE-A0B2-C665031063C2}" sibTransId="{27D0117C-CB9D-4DF4-83C8-DF42EEDEBE1E}"/>
    <dgm:cxn modelId="{97B2B8A9-3A0A-4AC7-848F-5DC6D4445F23}" srcId="{2922CEBE-3957-47FB-9B74-007D44B4978F}" destId="{95B60F93-EA09-46DC-A259-504813B659E2}" srcOrd="2" destOrd="0" parTransId="{E758FB11-2CA9-4076-B879-9FB4469E330A}" sibTransId="{DC41EC09-51B5-4821-AE3A-12CD2E0502B2}"/>
    <dgm:cxn modelId="{CF2D1CC1-E4BB-4120-B1DC-70DA53024C4C}" type="presOf" srcId="{39D6A595-506D-4C21-AE2B-50554457A13F}" destId="{0E338CD3-7E72-47C3-AC9A-92102D9EBBCF}" srcOrd="0" destOrd="3" presId="urn:microsoft.com/office/officeart/2005/8/layout/vList5"/>
    <dgm:cxn modelId="{DA04EA07-387E-4E16-AA29-4D19FF98EBF7}" srcId="{A4E526E9-599C-4A6D-9366-C165B8394938}" destId="{CEF13683-7844-453C-BFB3-40148AE74056}" srcOrd="2" destOrd="0" parTransId="{9D11A4D0-9825-40B2-91E8-955EED599415}" sibTransId="{4CED06FA-0FAC-404B-93BC-4F2BCEDD52A9}"/>
    <dgm:cxn modelId="{1FD7EDEF-E331-44B8-88F2-BC4F2B0793E6}" type="presOf" srcId="{A4E526E9-599C-4A6D-9366-C165B8394938}" destId="{11AD3910-B588-41BB-8E60-F64008B2BE66}" srcOrd="0" destOrd="0" presId="urn:microsoft.com/office/officeart/2005/8/layout/vList5"/>
    <dgm:cxn modelId="{9EB0EB25-C139-4BBE-9D65-C9CA1CC518A9}" srcId="{CEF13683-7844-453C-BFB3-40148AE74056}" destId="{0564237D-029D-4E2E-B43B-89E00BFF51F7}" srcOrd="2" destOrd="0" parTransId="{1E0A02A7-B499-4A2D-9E6F-3B75DD4AAB35}" sibTransId="{83A48579-FF84-4285-ABFF-F3AD643FAEFB}"/>
    <dgm:cxn modelId="{AFD0EB32-E162-4880-B7A8-1FB1644F8B5C}" srcId="{A4E526E9-599C-4A6D-9366-C165B8394938}" destId="{2922CEBE-3957-47FB-9B74-007D44B4978F}" srcOrd="0" destOrd="0" parTransId="{61BED555-2190-4F89-88F5-5EF5C79D706C}" sibTransId="{DF1F9488-FE95-48FA-BE31-D82541EE82FD}"/>
    <dgm:cxn modelId="{625F6A38-F188-4AAF-B511-3CFE2D3B5756}" type="presOf" srcId="{95B60F93-EA09-46DC-A259-504813B659E2}" destId="{0E338CD3-7E72-47C3-AC9A-92102D9EBBCF}" srcOrd="0" destOrd="2" presId="urn:microsoft.com/office/officeart/2005/8/layout/vList5"/>
    <dgm:cxn modelId="{59F04348-3D62-4FE8-8FDC-8BAF67A57F42}" srcId="{2922CEBE-3957-47FB-9B74-007D44B4978F}" destId="{39D6A595-506D-4C21-AE2B-50554457A13F}" srcOrd="3" destOrd="0" parTransId="{3DBF2F8F-8E6A-47E6-A427-A969D2818944}" sibTransId="{2A5C628F-21FF-4AA0-8094-1094685F7252}"/>
    <dgm:cxn modelId="{130DBEC4-2CA1-46DC-9CE4-6B4281969F87}" srcId="{CEF13683-7844-453C-BFB3-40148AE74056}" destId="{60EA892F-44AE-408B-984B-C8A96088C9CB}" srcOrd="1" destOrd="0" parTransId="{3B88629C-8BAF-48E5-AFA8-119E49EE768C}" sibTransId="{FA12094B-90C7-42F1-B8BC-0B6655F3DA7F}"/>
    <dgm:cxn modelId="{3923DBD8-3C50-4248-A480-D897D32B8BAD}" type="presOf" srcId="{774948DF-FA4F-4506-A027-63A13439A28B}" destId="{05E6194A-AF85-4E97-839D-F0BD8322C197}" srcOrd="0" destOrd="2" presId="urn:microsoft.com/office/officeart/2005/8/layout/vList5"/>
    <dgm:cxn modelId="{1B37F78B-6D4A-4824-BD0E-008D48971319}" type="presOf" srcId="{CEF13683-7844-453C-BFB3-40148AE74056}" destId="{C69F4595-DFC0-44D5-B255-098BDDAA295A}" srcOrd="0" destOrd="0" presId="urn:microsoft.com/office/officeart/2005/8/layout/vList5"/>
    <dgm:cxn modelId="{1A5CEAEB-9802-4610-9E8E-29D974F3DE84}" type="presOf" srcId="{60EA892F-44AE-408B-984B-C8A96088C9CB}" destId="{4842E10E-6239-41F5-B73D-1ADABB6F1CB7}" srcOrd="0" destOrd="1" presId="urn:microsoft.com/office/officeart/2005/8/layout/vList5"/>
    <dgm:cxn modelId="{A1255992-6E09-4392-889C-614D1114D111}" type="presOf" srcId="{4239F8D0-9FF3-4A55-A1F5-A1CEDAA6829B}" destId="{05E6194A-AF85-4E97-839D-F0BD8322C197}" srcOrd="0" destOrd="3" presId="urn:microsoft.com/office/officeart/2005/8/layout/vList5"/>
    <dgm:cxn modelId="{0A062691-54E3-44D6-A769-4CD0ECEEA4D1}" srcId="{2922CEBE-3957-47FB-9B74-007D44B4978F}" destId="{BC06B251-33D8-4B3F-AA8D-D000A84DB0DC}" srcOrd="0" destOrd="0" parTransId="{434B6527-1162-469A-A6D3-3BA0FD4B0453}" sibTransId="{930ADB6D-D592-4C58-9A9F-FCA55CCA341C}"/>
    <dgm:cxn modelId="{A180C50C-4741-45CF-B370-8CE0B003CA54}" srcId="{A4E526E9-599C-4A6D-9366-C165B8394938}" destId="{4174A151-48FE-4391-A8F2-5E6DB954DE4B}" srcOrd="1" destOrd="0" parTransId="{CECF566D-0C4F-41E2-8135-35066D103920}" sibTransId="{A6B12B9A-F93B-4CC1-A19E-5DE49CC8ADC7}"/>
    <dgm:cxn modelId="{0BCAC605-1CE2-482F-A4D9-22F9E8846F64}" type="presOf" srcId="{0564237D-029D-4E2E-B43B-89E00BFF51F7}" destId="{4842E10E-6239-41F5-B73D-1ADABB6F1CB7}" srcOrd="0" destOrd="2" presId="urn:microsoft.com/office/officeart/2005/8/layout/vList5"/>
    <dgm:cxn modelId="{DE6FDE9F-9CFA-4141-980D-A395F28569E3}" type="presOf" srcId="{DE5C16D5-4560-4AB5-8E6E-8B0F43433DBB}" destId="{4842E10E-6239-41F5-B73D-1ADABB6F1CB7}" srcOrd="0" destOrd="0" presId="urn:microsoft.com/office/officeart/2005/8/layout/vList5"/>
    <dgm:cxn modelId="{B1D224DB-AA97-49A1-9AA7-21AD136FA7F9}" type="presOf" srcId="{A9EF8E45-C3ED-492F-8931-A80B86942E09}" destId="{05E6194A-AF85-4E97-839D-F0BD8322C197}" srcOrd="0" destOrd="0" presId="urn:microsoft.com/office/officeart/2005/8/layout/vList5"/>
    <dgm:cxn modelId="{708BF883-C850-4C62-A15F-B408A3A2C2E5}" srcId="{4174A151-48FE-4391-A8F2-5E6DB954DE4B}" destId="{4239F8D0-9FF3-4A55-A1F5-A1CEDAA6829B}" srcOrd="3" destOrd="0" parTransId="{A66092EF-E5D1-4703-A210-5291C2886FB8}" sibTransId="{B88420EB-BB76-4F62-BC6F-6C97ACD21D9A}"/>
    <dgm:cxn modelId="{56D66CBB-6917-4A90-8FBD-64CFD7364C85}" type="presOf" srcId="{7BC58EAA-D457-4DBE-AB46-AC565130EFA8}" destId="{05E6194A-AF85-4E97-839D-F0BD8322C197}" srcOrd="0" destOrd="1" presId="urn:microsoft.com/office/officeart/2005/8/layout/vList5"/>
    <dgm:cxn modelId="{63253879-D6ED-45EC-9F90-E15259135749}" type="presOf" srcId="{2922CEBE-3957-47FB-9B74-007D44B4978F}" destId="{0FE56A11-6466-4A67-BEB6-9BE35FBCFC1B}" srcOrd="0" destOrd="0" presId="urn:microsoft.com/office/officeart/2005/8/layout/vList5"/>
    <dgm:cxn modelId="{40A24BA8-22FC-4A64-9EFD-9AFB3F91C280}" srcId="{4174A151-48FE-4391-A8F2-5E6DB954DE4B}" destId="{774948DF-FA4F-4506-A027-63A13439A28B}" srcOrd="2" destOrd="0" parTransId="{BEC59FA2-FD6D-417F-88D3-37E9038E73E6}" sibTransId="{0A7BE76B-0137-43B1-B3A3-4C46C83F1116}"/>
    <dgm:cxn modelId="{CC8FA0A8-C140-4CCB-862A-54E5954FD0FC}" srcId="{4174A151-48FE-4391-A8F2-5E6DB954DE4B}" destId="{A9EF8E45-C3ED-492F-8931-A80B86942E09}" srcOrd="0" destOrd="0" parTransId="{671ADD83-546E-420A-AEEE-D4180003625A}" sibTransId="{238182B3-E076-4E2B-B7E1-BB9FC60752AB}"/>
    <dgm:cxn modelId="{FDFFC149-B7B0-49C3-ACBD-C1A10A986976}" type="presOf" srcId="{BAF27F5D-1C09-43DB-B367-E2B274390719}" destId="{4842E10E-6239-41F5-B73D-1ADABB6F1CB7}" srcOrd="0" destOrd="3" presId="urn:microsoft.com/office/officeart/2005/8/layout/vList5"/>
    <dgm:cxn modelId="{7420E910-ECC7-4AA6-8833-19A154C0C337}" type="presOf" srcId="{BC06B251-33D8-4B3F-AA8D-D000A84DB0DC}" destId="{0E338CD3-7E72-47C3-AC9A-92102D9EBBCF}" srcOrd="0" destOrd="0" presId="urn:microsoft.com/office/officeart/2005/8/layout/vList5"/>
    <dgm:cxn modelId="{69E7486F-95CF-42B2-8FD2-76BFD2AFEDAC}" type="presOf" srcId="{4174A151-48FE-4391-A8F2-5E6DB954DE4B}" destId="{CA59B144-36C0-44FF-B744-4254DCE1D0E1}" srcOrd="0" destOrd="0" presId="urn:microsoft.com/office/officeart/2005/8/layout/vList5"/>
    <dgm:cxn modelId="{6E0FB793-58CD-4626-9AF9-A2BD3304EED3}" srcId="{4174A151-48FE-4391-A8F2-5E6DB954DE4B}" destId="{7BC58EAA-D457-4DBE-AB46-AC565130EFA8}" srcOrd="1" destOrd="0" parTransId="{2E33FC92-4FB3-4DAC-BE08-075DBA66C8E0}" sibTransId="{76DF8882-0449-489C-88DD-D79532011898}"/>
    <dgm:cxn modelId="{D4E3B1D5-C3B0-4F31-8BF3-03343DB74804}" srcId="{CEF13683-7844-453C-BFB3-40148AE74056}" destId="{BAF27F5D-1C09-43DB-B367-E2B274390719}" srcOrd="3" destOrd="0" parTransId="{8254D4CB-07E1-42C8-AD8E-14C3F62543FD}" sibTransId="{7C0B0890-D390-4EB4-B2C2-F83B9B1548E4}"/>
    <dgm:cxn modelId="{ECC7EAAF-C9F0-4961-A862-CFEE7D32F12E}" type="presOf" srcId="{5E2D22BA-7E6F-4661-8A17-ED5C80FA5EA4}" destId="{0E338CD3-7E72-47C3-AC9A-92102D9EBBCF}" srcOrd="0" destOrd="1" presId="urn:microsoft.com/office/officeart/2005/8/layout/vList5"/>
    <dgm:cxn modelId="{6CDF6E00-4792-4782-ACE6-11ED8602DFC8}" srcId="{2922CEBE-3957-47FB-9B74-007D44B4978F}" destId="{5E2D22BA-7E6F-4661-8A17-ED5C80FA5EA4}" srcOrd="1" destOrd="0" parTransId="{067D2C32-512D-42FF-8AF2-23D3FB085531}" sibTransId="{616D764A-747E-4F82-8CF5-58624EBA5DDB}"/>
    <dgm:cxn modelId="{9BE1BBC1-5913-49E0-8F67-FA12B187BB6E}" type="presParOf" srcId="{11AD3910-B588-41BB-8E60-F64008B2BE66}" destId="{43B1C7AC-42C4-470A-9A60-3BD8D6FAA50B}" srcOrd="0" destOrd="0" presId="urn:microsoft.com/office/officeart/2005/8/layout/vList5"/>
    <dgm:cxn modelId="{7D2773BB-723A-42F4-9514-9B8FBFFD3103}" type="presParOf" srcId="{43B1C7AC-42C4-470A-9A60-3BD8D6FAA50B}" destId="{0FE56A11-6466-4A67-BEB6-9BE35FBCFC1B}" srcOrd="0" destOrd="0" presId="urn:microsoft.com/office/officeart/2005/8/layout/vList5"/>
    <dgm:cxn modelId="{E03C9763-EA28-4D1F-8EDD-DEC4C981C617}" type="presParOf" srcId="{43B1C7AC-42C4-470A-9A60-3BD8D6FAA50B}" destId="{0E338CD3-7E72-47C3-AC9A-92102D9EBBCF}" srcOrd="1" destOrd="0" presId="urn:microsoft.com/office/officeart/2005/8/layout/vList5"/>
    <dgm:cxn modelId="{9A7F29B5-2183-481E-A1CC-98D0B646D3E1}" type="presParOf" srcId="{11AD3910-B588-41BB-8E60-F64008B2BE66}" destId="{D4D9BE87-8CC2-4E2F-A4CB-2CC49E936F5A}" srcOrd="1" destOrd="0" presId="urn:microsoft.com/office/officeart/2005/8/layout/vList5"/>
    <dgm:cxn modelId="{60E227E2-64E1-42AC-BD07-9551CCDF7BF3}" type="presParOf" srcId="{11AD3910-B588-41BB-8E60-F64008B2BE66}" destId="{9BD26D24-C3EC-477A-92E7-FD1502515A39}" srcOrd="2" destOrd="0" presId="urn:microsoft.com/office/officeart/2005/8/layout/vList5"/>
    <dgm:cxn modelId="{793CCDD4-0193-4A76-A47E-378A2618FEBA}" type="presParOf" srcId="{9BD26D24-C3EC-477A-92E7-FD1502515A39}" destId="{CA59B144-36C0-44FF-B744-4254DCE1D0E1}" srcOrd="0" destOrd="0" presId="urn:microsoft.com/office/officeart/2005/8/layout/vList5"/>
    <dgm:cxn modelId="{443C5D45-8A22-48BD-AFD0-2C273C71764C}" type="presParOf" srcId="{9BD26D24-C3EC-477A-92E7-FD1502515A39}" destId="{05E6194A-AF85-4E97-839D-F0BD8322C197}" srcOrd="1" destOrd="0" presId="urn:microsoft.com/office/officeart/2005/8/layout/vList5"/>
    <dgm:cxn modelId="{30A8F31B-E790-4BF2-A621-D26B30691861}" type="presParOf" srcId="{11AD3910-B588-41BB-8E60-F64008B2BE66}" destId="{A7710316-1CEB-42DB-B734-CEE2E7F66F52}" srcOrd="3" destOrd="0" presId="urn:microsoft.com/office/officeart/2005/8/layout/vList5"/>
    <dgm:cxn modelId="{37D7BAAC-7217-4767-8E60-3D7697B4E7E5}" type="presParOf" srcId="{11AD3910-B588-41BB-8E60-F64008B2BE66}" destId="{32B063E1-6257-4C64-ACCE-478F2962B0E3}" srcOrd="4" destOrd="0" presId="urn:microsoft.com/office/officeart/2005/8/layout/vList5"/>
    <dgm:cxn modelId="{CB3D701D-2CA2-44E3-BEE4-1FA8DD35CE59}" type="presParOf" srcId="{32B063E1-6257-4C64-ACCE-478F2962B0E3}" destId="{C69F4595-DFC0-44D5-B255-098BDDAA295A}" srcOrd="0" destOrd="0" presId="urn:microsoft.com/office/officeart/2005/8/layout/vList5"/>
    <dgm:cxn modelId="{02A1E241-8B5D-4F3F-A6D7-75A31357EDDE}" type="presParOf" srcId="{32B063E1-6257-4C64-ACCE-478F2962B0E3}" destId="{4842E10E-6239-41F5-B73D-1ADABB6F1CB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6992EC-DAED-4CA6-A502-5AB42E0C613A}" type="doc">
      <dgm:prSet loTypeId="urn:microsoft.com/office/officeart/2005/8/layout/hList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CF43835B-B015-432F-B92F-5347F758FEE7}">
      <dgm:prSet phldrT="[Текст]"/>
      <dgm:spPr/>
      <dgm:t>
        <a:bodyPr/>
        <a:lstStyle/>
        <a:p>
          <a:r>
            <a:rPr lang="ru-RU" dirty="0" smtClean="0"/>
            <a:t>03.11.2011</a:t>
          </a:r>
          <a:endParaRPr lang="ru-RU" dirty="0"/>
        </a:p>
      </dgm:t>
    </dgm:pt>
    <dgm:pt modelId="{FF31A4C1-C829-499B-AFA5-3549A997F58E}" type="parTrans" cxnId="{B2B38071-013A-44A1-A6EB-376728786286}">
      <dgm:prSet/>
      <dgm:spPr/>
      <dgm:t>
        <a:bodyPr/>
        <a:lstStyle/>
        <a:p>
          <a:endParaRPr lang="ru-RU"/>
        </a:p>
      </dgm:t>
    </dgm:pt>
    <dgm:pt modelId="{B02D874F-CC1A-4D7C-B32C-06E05B4B2397}" type="sibTrans" cxnId="{B2B38071-013A-44A1-A6EB-376728786286}">
      <dgm:prSet/>
      <dgm:spPr/>
      <dgm:t>
        <a:bodyPr/>
        <a:lstStyle/>
        <a:p>
          <a:endParaRPr lang="ru-RU"/>
        </a:p>
      </dgm:t>
    </dgm:pt>
    <dgm:pt modelId="{3F457669-87D0-4FEC-8275-D271D8ADD3A9}">
      <dgm:prSet phldrT="[Текст]"/>
      <dgm:spPr/>
      <dgm:t>
        <a:bodyPr/>
        <a:lstStyle/>
        <a:p>
          <a:r>
            <a:rPr lang="en-US" dirty="0" smtClean="0"/>
            <a:t>S=11</a:t>
          </a:r>
          <a:r>
            <a:rPr lang="ru-RU" dirty="0" smtClean="0"/>
            <a:t>баллов</a:t>
          </a:r>
          <a:endParaRPr lang="ru-RU" dirty="0"/>
        </a:p>
      </dgm:t>
    </dgm:pt>
    <dgm:pt modelId="{51503189-1A52-4A17-A4BB-27992F0D80A1}" type="parTrans" cxnId="{171A2A82-5294-4C47-8DFD-527AB8F5B628}">
      <dgm:prSet/>
      <dgm:spPr/>
      <dgm:t>
        <a:bodyPr/>
        <a:lstStyle/>
        <a:p>
          <a:endParaRPr lang="ru-RU"/>
        </a:p>
      </dgm:t>
    </dgm:pt>
    <dgm:pt modelId="{82705047-028E-41C8-B6CC-AD9F884E701F}" type="sibTrans" cxnId="{171A2A82-5294-4C47-8DFD-527AB8F5B628}">
      <dgm:prSet/>
      <dgm:spPr/>
      <dgm:t>
        <a:bodyPr/>
        <a:lstStyle/>
        <a:p>
          <a:endParaRPr lang="ru-RU"/>
        </a:p>
      </dgm:t>
    </dgm:pt>
    <dgm:pt modelId="{77DCD885-1D53-4486-A3C1-143477401993}">
      <dgm:prSet phldrT="[Текст]"/>
      <dgm:spPr/>
      <dgm:t>
        <a:bodyPr/>
        <a:lstStyle/>
        <a:p>
          <a:r>
            <a:rPr lang="ru-RU" dirty="0" smtClean="0"/>
            <a:t>3 класс качества воды</a:t>
          </a:r>
          <a:endParaRPr lang="ru-RU" dirty="0"/>
        </a:p>
      </dgm:t>
    </dgm:pt>
    <dgm:pt modelId="{9D9171A4-DF35-4BBB-84FD-DBE8027D305E}" type="parTrans" cxnId="{83B4A5CD-75D6-4B16-A1CE-37CCD8FB7D9F}">
      <dgm:prSet/>
      <dgm:spPr/>
      <dgm:t>
        <a:bodyPr/>
        <a:lstStyle/>
        <a:p>
          <a:endParaRPr lang="ru-RU"/>
        </a:p>
      </dgm:t>
    </dgm:pt>
    <dgm:pt modelId="{15866ED9-700E-43CB-A84A-5D9704CC8439}" type="sibTrans" cxnId="{83B4A5CD-75D6-4B16-A1CE-37CCD8FB7D9F}">
      <dgm:prSet/>
      <dgm:spPr/>
      <dgm:t>
        <a:bodyPr/>
        <a:lstStyle/>
        <a:p>
          <a:endParaRPr lang="ru-RU"/>
        </a:p>
      </dgm:t>
    </dgm:pt>
    <dgm:pt modelId="{D3988EA3-7EA1-4BE0-A13B-761956B27ADA}">
      <dgm:prSet phldrT="[Текст]"/>
      <dgm:spPr/>
      <dgm:t>
        <a:bodyPr/>
        <a:lstStyle/>
        <a:p>
          <a:r>
            <a:rPr lang="ru-RU" dirty="0" smtClean="0"/>
            <a:t>27.09.2012</a:t>
          </a:r>
          <a:endParaRPr lang="ru-RU" dirty="0"/>
        </a:p>
      </dgm:t>
    </dgm:pt>
    <dgm:pt modelId="{02C0EBE9-3133-4A27-9538-35CC4079378D}" type="parTrans" cxnId="{C54A0511-2ADA-404B-AA11-2AE8CE0062DA}">
      <dgm:prSet/>
      <dgm:spPr/>
      <dgm:t>
        <a:bodyPr/>
        <a:lstStyle/>
        <a:p>
          <a:endParaRPr lang="ru-RU"/>
        </a:p>
      </dgm:t>
    </dgm:pt>
    <dgm:pt modelId="{F95E1C34-BEF4-4BAD-9CDD-5D923F79A8F2}" type="sibTrans" cxnId="{C54A0511-2ADA-404B-AA11-2AE8CE0062DA}">
      <dgm:prSet/>
      <dgm:spPr/>
      <dgm:t>
        <a:bodyPr/>
        <a:lstStyle/>
        <a:p>
          <a:endParaRPr lang="ru-RU"/>
        </a:p>
      </dgm:t>
    </dgm:pt>
    <dgm:pt modelId="{D8272772-CB0C-4807-830C-5A11C9773FD1}">
      <dgm:prSet phldrT="[Текст]"/>
      <dgm:spPr/>
      <dgm:t>
        <a:bodyPr/>
        <a:lstStyle/>
        <a:p>
          <a:r>
            <a:rPr lang="en-US" dirty="0" smtClean="0"/>
            <a:t>S=6</a:t>
          </a:r>
          <a:r>
            <a:rPr lang="ru-RU" dirty="0" smtClean="0"/>
            <a:t>баллов</a:t>
          </a:r>
          <a:endParaRPr lang="ru-RU" dirty="0"/>
        </a:p>
      </dgm:t>
    </dgm:pt>
    <dgm:pt modelId="{05137E22-168A-4983-95BD-A7FCEDF2B932}" type="parTrans" cxnId="{2016E209-B2C7-4A27-8ACE-72C157338DF5}">
      <dgm:prSet/>
      <dgm:spPr/>
      <dgm:t>
        <a:bodyPr/>
        <a:lstStyle/>
        <a:p>
          <a:endParaRPr lang="ru-RU"/>
        </a:p>
      </dgm:t>
    </dgm:pt>
    <dgm:pt modelId="{FF588EFB-D01F-4699-B050-BC9E82C65124}" type="sibTrans" cxnId="{2016E209-B2C7-4A27-8ACE-72C157338DF5}">
      <dgm:prSet/>
      <dgm:spPr/>
      <dgm:t>
        <a:bodyPr/>
        <a:lstStyle/>
        <a:p>
          <a:endParaRPr lang="ru-RU"/>
        </a:p>
      </dgm:t>
    </dgm:pt>
    <dgm:pt modelId="{B1DD0EB9-45BF-457E-B108-72C8DA44D83E}">
      <dgm:prSet phldrT="[Текст]"/>
      <dgm:spPr/>
      <dgm:t>
        <a:bodyPr/>
        <a:lstStyle/>
        <a:p>
          <a:r>
            <a:rPr lang="ru-RU" dirty="0" smtClean="0"/>
            <a:t>6 класс качества воды</a:t>
          </a:r>
          <a:endParaRPr lang="ru-RU" dirty="0"/>
        </a:p>
      </dgm:t>
    </dgm:pt>
    <dgm:pt modelId="{30FE5D02-7722-418D-BD32-D95FF9098660}" type="parTrans" cxnId="{E94113C2-64C9-41EA-80F6-41F3A2B8971A}">
      <dgm:prSet/>
      <dgm:spPr/>
      <dgm:t>
        <a:bodyPr/>
        <a:lstStyle/>
        <a:p>
          <a:endParaRPr lang="ru-RU"/>
        </a:p>
      </dgm:t>
    </dgm:pt>
    <dgm:pt modelId="{4781B0A7-798C-4450-A5C7-34FE5A71A55C}" type="sibTrans" cxnId="{E94113C2-64C9-41EA-80F6-41F3A2B8971A}">
      <dgm:prSet/>
      <dgm:spPr/>
      <dgm:t>
        <a:bodyPr/>
        <a:lstStyle/>
        <a:p>
          <a:endParaRPr lang="ru-RU"/>
        </a:p>
      </dgm:t>
    </dgm:pt>
    <dgm:pt modelId="{67C13504-8769-4CD5-9D68-7DC549B94A2F}">
      <dgm:prSet phldrT="[Текст]"/>
      <dgm:spPr/>
      <dgm:t>
        <a:bodyPr/>
        <a:lstStyle/>
        <a:p>
          <a:r>
            <a:rPr lang="ru-RU" dirty="0" smtClean="0"/>
            <a:t>30.09.2013</a:t>
          </a:r>
          <a:endParaRPr lang="ru-RU" dirty="0"/>
        </a:p>
      </dgm:t>
    </dgm:pt>
    <dgm:pt modelId="{77582EDC-3166-4961-9FCB-33F2AE07275D}" type="parTrans" cxnId="{76296A81-EE33-4F5F-A2C2-055F9E98AC7B}">
      <dgm:prSet/>
      <dgm:spPr/>
      <dgm:t>
        <a:bodyPr/>
        <a:lstStyle/>
        <a:p>
          <a:endParaRPr lang="ru-RU"/>
        </a:p>
      </dgm:t>
    </dgm:pt>
    <dgm:pt modelId="{98BEFCDE-46BF-4800-84D9-4E7EC04772FB}" type="sibTrans" cxnId="{76296A81-EE33-4F5F-A2C2-055F9E98AC7B}">
      <dgm:prSet/>
      <dgm:spPr/>
      <dgm:t>
        <a:bodyPr/>
        <a:lstStyle/>
        <a:p>
          <a:endParaRPr lang="ru-RU"/>
        </a:p>
      </dgm:t>
    </dgm:pt>
    <dgm:pt modelId="{9CC6B67E-9F90-4FFE-A00A-066C15E38839}">
      <dgm:prSet phldrT="[Текст]"/>
      <dgm:spPr/>
      <dgm:t>
        <a:bodyPr/>
        <a:lstStyle/>
        <a:p>
          <a:r>
            <a:rPr lang="en-US" dirty="0" smtClean="0"/>
            <a:t>S=8</a:t>
          </a:r>
          <a:r>
            <a:rPr lang="ru-RU" dirty="0" smtClean="0"/>
            <a:t>баллов</a:t>
          </a:r>
          <a:endParaRPr lang="ru-RU" dirty="0"/>
        </a:p>
      </dgm:t>
    </dgm:pt>
    <dgm:pt modelId="{295DBEA5-89EE-4B51-B259-6641B265BB9D}" type="parTrans" cxnId="{06DC3748-2674-4AE3-8088-5811677A3876}">
      <dgm:prSet/>
      <dgm:spPr/>
      <dgm:t>
        <a:bodyPr/>
        <a:lstStyle/>
        <a:p>
          <a:endParaRPr lang="ru-RU"/>
        </a:p>
      </dgm:t>
    </dgm:pt>
    <dgm:pt modelId="{6953C43B-3C0E-4F96-ACD0-BFD9102844C0}" type="sibTrans" cxnId="{06DC3748-2674-4AE3-8088-5811677A3876}">
      <dgm:prSet/>
      <dgm:spPr/>
      <dgm:t>
        <a:bodyPr/>
        <a:lstStyle/>
        <a:p>
          <a:endParaRPr lang="ru-RU"/>
        </a:p>
      </dgm:t>
    </dgm:pt>
    <dgm:pt modelId="{0F1A1E51-42C3-4122-8B4E-F866BD247AF7}">
      <dgm:prSet phldrT="[Текст]"/>
      <dgm:spPr/>
      <dgm:t>
        <a:bodyPr/>
        <a:lstStyle/>
        <a:p>
          <a:r>
            <a:rPr lang="ru-RU" dirty="0" smtClean="0"/>
            <a:t>4 класс качества воды</a:t>
          </a:r>
          <a:endParaRPr lang="ru-RU" dirty="0"/>
        </a:p>
      </dgm:t>
    </dgm:pt>
    <dgm:pt modelId="{AD9F7BB2-5788-46A5-B2A8-83A16B42E4AF}" type="parTrans" cxnId="{80A3ABC8-9DE8-45C7-9799-C40CDBB42E6A}">
      <dgm:prSet/>
      <dgm:spPr/>
      <dgm:t>
        <a:bodyPr/>
        <a:lstStyle/>
        <a:p>
          <a:endParaRPr lang="ru-RU"/>
        </a:p>
      </dgm:t>
    </dgm:pt>
    <dgm:pt modelId="{B01AD26E-A8D0-4FF3-8F18-50767918154A}" type="sibTrans" cxnId="{80A3ABC8-9DE8-45C7-9799-C40CDBB42E6A}">
      <dgm:prSet/>
      <dgm:spPr/>
      <dgm:t>
        <a:bodyPr/>
        <a:lstStyle/>
        <a:p>
          <a:endParaRPr lang="ru-RU"/>
        </a:p>
      </dgm:t>
    </dgm:pt>
    <dgm:pt modelId="{C5DAEE0F-9992-4930-B0BF-175F9E5984F6}" type="pres">
      <dgm:prSet presAssocID="{D96992EC-DAED-4CA6-A502-5AB42E0C613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0E149C-F636-4D72-B25A-CCF82CEC2960}" type="pres">
      <dgm:prSet presAssocID="{CF43835B-B015-432F-B92F-5347F758FEE7}" presName="composite" presStyleCnt="0"/>
      <dgm:spPr/>
    </dgm:pt>
    <dgm:pt modelId="{849DD860-4D4D-4B27-AC69-BAB7ECA64C46}" type="pres">
      <dgm:prSet presAssocID="{CF43835B-B015-432F-B92F-5347F758FEE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7135B1-AC78-42F8-8E24-83E277C2EC87}" type="pres">
      <dgm:prSet presAssocID="{CF43835B-B015-432F-B92F-5347F758FEE7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EB454C-F632-4AF4-89B5-6CE9048EC5A9}" type="pres">
      <dgm:prSet presAssocID="{B02D874F-CC1A-4D7C-B32C-06E05B4B2397}" presName="space" presStyleCnt="0"/>
      <dgm:spPr/>
    </dgm:pt>
    <dgm:pt modelId="{1327DC6E-C1C0-47B1-9CA9-B7BEA9896D8B}" type="pres">
      <dgm:prSet presAssocID="{D3988EA3-7EA1-4BE0-A13B-761956B27ADA}" presName="composite" presStyleCnt="0"/>
      <dgm:spPr/>
    </dgm:pt>
    <dgm:pt modelId="{B394F615-E350-4559-A8A9-4D3C4000CA7B}" type="pres">
      <dgm:prSet presAssocID="{D3988EA3-7EA1-4BE0-A13B-761956B27ADA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35069F-866B-45DA-8706-4AD07DA7D935}" type="pres">
      <dgm:prSet presAssocID="{D3988EA3-7EA1-4BE0-A13B-761956B27ADA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AA3F78-B6FE-47BC-8469-CA0337051CDD}" type="pres">
      <dgm:prSet presAssocID="{F95E1C34-BEF4-4BAD-9CDD-5D923F79A8F2}" presName="space" presStyleCnt="0"/>
      <dgm:spPr/>
    </dgm:pt>
    <dgm:pt modelId="{02A19917-F119-48A0-933C-7DE0B34E7790}" type="pres">
      <dgm:prSet presAssocID="{67C13504-8769-4CD5-9D68-7DC549B94A2F}" presName="composite" presStyleCnt="0"/>
      <dgm:spPr/>
    </dgm:pt>
    <dgm:pt modelId="{6B7FE019-4275-453C-B446-0A7AE215081C}" type="pres">
      <dgm:prSet presAssocID="{67C13504-8769-4CD5-9D68-7DC549B94A2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3C496E-7275-4A07-B6DD-942BFDCDD1C7}" type="pres">
      <dgm:prSet presAssocID="{67C13504-8769-4CD5-9D68-7DC549B94A2F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4A0511-2ADA-404B-AA11-2AE8CE0062DA}" srcId="{D96992EC-DAED-4CA6-A502-5AB42E0C613A}" destId="{D3988EA3-7EA1-4BE0-A13B-761956B27ADA}" srcOrd="1" destOrd="0" parTransId="{02C0EBE9-3133-4A27-9538-35CC4079378D}" sibTransId="{F95E1C34-BEF4-4BAD-9CDD-5D923F79A8F2}"/>
    <dgm:cxn modelId="{B2B38071-013A-44A1-A6EB-376728786286}" srcId="{D96992EC-DAED-4CA6-A502-5AB42E0C613A}" destId="{CF43835B-B015-432F-B92F-5347F758FEE7}" srcOrd="0" destOrd="0" parTransId="{FF31A4C1-C829-499B-AFA5-3549A997F58E}" sibTransId="{B02D874F-CC1A-4D7C-B32C-06E05B4B2397}"/>
    <dgm:cxn modelId="{76296A81-EE33-4F5F-A2C2-055F9E98AC7B}" srcId="{D96992EC-DAED-4CA6-A502-5AB42E0C613A}" destId="{67C13504-8769-4CD5-9D68-7DC549B94A2F}" srcOrd="2" destOrd="0" parTransId="{77582EDC-3166-4961-9FCB-33F2AE07275D}" sibTransId="{98BEFCDE-46BF-4800-84D9-4E7EC04772FB}"/>
    <dgm:cxn modelId="{80A3ABC8-9DE8-45C7-9799-C40CDBB42E6A}" srcId="{67C13504-8769-4CD5-9D68-7DC549B94A2F}" destId="{0F1A1E51-42C3-4122-8B4E-F866BD247AF7}" srcOrd="1" destOrd="0" parTransId="{AD9F7BB2-5788-46A5-B2A8-83A16B42E4AF}" sibTransId="{B01AD26E-A8D0-4FF3-8F18-50767918154A}"/>
    <dgm:cxn modelId="{06DC3748-2674-4AE3-8088-5811677A3876}" srcId="{67C13504-8769-4CD5-9D68-7DC549B94A2F}" destId="{9CC6B67E-9F90-4FFE-A00A-066C15E38839}" srcOrd="0" destOrd="0" parTransId="{295DBEA5-89EE-4B51-B259-6641B265BB9D}" sibTransId="{6953C43B-3C0E-4F96-ACD0-BFD9102844C0}"/>
    <dgm:cxn modelId="{D7E36F3E-3A39-4A80-9DED-F5CC2BEAADAF}" type="presOf" srcId="{77DCD885-1D53-4486-A3C1-143477401993}" destId="{0F7135B1-AC78-42F8-8E24-83E277C2EC87}" srcOrd="0" destOrd="1" presId="urn:microsoft.com/office/officeart/2005/8/layout/hList1"/>
    <dgm:cxn modelId="{A557EC2A-40FD-48BF-930B-774990AC5B66}" type="presOf" srcId="{0F1A1E51-42C3-4122-8B4E-F866BD247AF7}" destId="{153C496E-7275-4A07-B6DD-942BFDCDD1C7}" srcOrd="0" destOrd="1" presId="urn:microsoft.com/office/officeart/2005/8/layout/hList1"/>
    <dgm:cxn modelId="{8DC744AC-0227-4D4D-AF13-63687AC6A8C1}" type="presOf" srcId="{9CC6B67E-9F90-4FFE-A00A-066C15E38839}" destId="{153C496E-7275-4A07-B6DD-942BFDCDD1C7}" srcOrd="0" destOrd="0" presId="urn:microsoft.com/office/officeart/2005/8/layout/hList1"/>
    <dgm:cxn modelId="{83B4A5CD-75D6-4B16-A1CE-37CCD8FB7D9F}" srcId="{CF43835B-B015-432F-B92F-5347F758FEE7}" destId="{77DCD885-1D53-4486-A3C1-143477401993}" srcOrd="1" destOrd="0" parTransId="{9D9171A4-DF35-4BBB-84FD-DBE8027D305E}" sibTransId="{15866ED9-700E-43CB-A84A-5D9704CC8439}"/>
    <dgm:cxn modelId="{2016E209-B2C7-4A27-8ACE-72C157338DF5}" srcId="{D3988EA3-7EA1-4BE0-A13B-761956B27ADA}" destId="{D8272772-CB0C-4807-830C-5A11C9773FD1}" srcOrd="0" destOrd="0" parTransId="{05137E22-168A-4983-95BD-A7FCEDF2B932}" sibTransId="{FF588EFB-D01F-4699-B050-BC9E82C65124}"/>
    <dgm:cxn modelId="{B6927EE9-CFE2-41D7-99C4-5796442E88F2}" type="presOf" srcId="{B1DD0EB9-45BF-457E-B108-72C8DA44D83E}" destId="{7335069F-866B-45DA-8706-4AD07DA7D935}" srcOrd="0" destOrd="1" presId="urn:microsoft.com/office/officeart/2005/8/layout/hList1"/>
    <dgm:cxn modelId="{315B3049-DAEE-457B-ABB0-936E4FF74AE0}" type="presOf" srcId="{67C13504-8769-4CD5-9D68-7DC549B94A2F}" destId="{6B7FE019-4275-453C-B446-0A7AE215081C}" srcOrd="0" destOrd="0" presId="urn:microsoft.com/office/officeart/2005/8/layout/hList1"/>
    <dgm:cxn modelId="{94AB5C35-3295-4D1F-975D-03936A890849}" type="presOf" srcId="{D3988EA3-7EA1-4BE0-A13B-761956B27ADA}" destId="{B394F615-E350-4559-A8A9-4D3C4000CA7B}" srcOrd="0" destOrd="0" presId="urn:microsoft.com/office/officeart/2005/8/layout/hList1"/>
    <dgm:cxn modelId="{CC91A76C-98AA-4160-8A05-62654C2ACFF6}" type="presOf" srcId="{CF43835B-B015-432F-B92F-5347F758FEE7}" destId="{849DD860-4D4D-4B27-AC69-BAB7ECA64C46}" srcOrd="0" destOrd="0" presId="urn:microsoft.com/office/officeart/2005/8/layout/hList1"/>
    <dgm:cxn modelId="{F48CFC3D-B9D9-4120-B1F4-2A4FA98DAB43}" type="presOf" srcId="{D8272772-CB0C-4807-830C-5A11C9773FD1}" destId="{7335069F-866B-45DA-8706-4AD07DA7D935}" srcOrd="0" destOrd="0" presId="urn:microsoft.com/office/officeart/2005/8/layout/hList1"/>
    <dgm:cxn modelId="{171A2A82-5294-4C47-8DFD-527AB8F5B628}" srcId="{CF43835B-B015-432F-B92F-5347F758FEE7}" destId="{3F457669-87D0-4FEC-8275-D271D8ADD3A9}" srcOrd="0" destOrd="0" parTransId="{51503189-1A52-4A17-A4BB-27992F0D80A1}" sibTransId="{82705047-028E-41C8-B6CC-AD9F884E701F}"/>
    <dgm:cxn modelId="{E94113C2-64C9-41EA-80F6-41F3A2B8971A}" srcId="{D3988EA3-7EA1-4BE0-A13B-761956B27ADA}" destId="{B1DD0EB9-45BF-457E-B108-72C8DA44D83E}" srcOrd="1" destOrd="0" parTransId="{30FE5D02-7722-418D-BD32-D95FF9098660}" sibTransId="{4781B0A7-798C-4450-A5C7-34FE5A71A55C}"/>
    <dgm:cxn modelId="{AE447E11-B5BC-45B3-B6CB-83B5D318BF7A}" type="presOf" srcId="{3F457669-87D0-4FEC-8275-D271D8ADD3A9}" destId="{0F7135B1-AC78-42F8-8E24-83E277C2EC87}" srcOrd="0" destOrd="0" presId="urn:microsoft.com/office/officeart/2005/8/layout/hList1"/>
    <dgm:cxn modelId="{92C47255-B9F6-4A31-8A55-672AA6A8D5C8}" type="presOf" srcId="{D96992EC-DAED-4CA6-A502-5AB42E0C613A}" destId="{C5DAEE0F-9992-4930-B0BF-175F9E5984F6}" srcOrd="0" destOrd="0" presId="urn:microsoft.com/office/officeart/2005/8/layout/hList1"/>
    <dgm:cxn modelId="{8733F4C1-A1BB-412B-A0C8-6DB889339517}" type="presParOf" srcId="{C5DAEE0F-9992-4930-B0BF-175F9E5984F6}" destId="{720E149C-F636-4D72-B25A-CCF82CEC2960}" srcOrd="0" destOrd="0" presId="urn:microsoft.com/office/officeart/2005/8/layout/hList1"/>
    <dgm:cxn modelId="{4AF3DF11-69E0-4874-BFCF-AA424FD8E6E5}" type="presParOf" srcId="{720E149C-F636-4D72-B25A-CCF82CEC2960}" destId="{849DD860-4D4D-4B27-AC69-BAB7ECA64C46}" srcOrd="0" destOrd="0" presId="urn:microsoft.com/office/officeart/2005/8/layout/hList1"/>
    <dgm:cxn modelId="{B83748F2-73B9-4E78-8C84-8E1D44DD91DA}" type="presParOf" srcId="{720E149C-F636-4D72-B25A-CCF82CEC2960}" destId="{0F7135B1-AC78-42F8-8E24-83E277C2EC87}" srcOrd="1" destOrd="0" presId="urn:microsoft.com/office/officeart/2005/8/layout/hList1"/>
    <dgm:cxn modelId="{46554D31-2CDB-46A4-8346-5BFBCB96A947}" type="presParOf" srcId="{C5DAEE0F-9992-4930-B0BF-175F9E5984F6}" destId="{DDEB454C-F632-4AF4-89B5-6CE9048EC5A9}" srcOrd="1" destOrd="0" presId="urn:microsoft.com/office/officeart/2005/8/layout/hList1"/>
    <dgm:cxn modelId="{BBF092AC-900E-46D9-87EB-1EEDFC7CEC03}" type="presParOf" srcId="{C5DAEE0F-9992-4930-B0BF-175F9E5984F6}" destId="{1327DC6E-C1C0-47B1-9CA9-B7BEA9896D8B}" srcOrd="2" destOrd="0" presId="urn:microsoft.com/office/officeart/2005/8/layout/hList1"/>
    <dgm:cxn modelId="{82F5C8BD-0DB8-428C-8CE9-74EDD8C1FC71}" type="presParOf" srcId="{1327DC6E-C1C0-47B1-9CA9-B7BEA9896D8B}" destId="{B394F615-E350-4559-A8A9-4D3C4000CA7B}" srcOrd="0" destOrd="0" presId="urn:microsoft.com/office/officeart/2005/8/layout/hList1"/>
    <dgm:cxn modelId="{D4D42DE4-F908-4241-A23D-BADF4F20E52D}" type="presParOf" srcId="{1327DC6E-C1C0-47B1-9CA9-B7BEA9896D8B}" destId="{7335069F-866B-45DA-8706-4AD07DA7D935}" srcOrd="1" destOrd="0" presId="urn:microsoft.com/office/officeart/2005/8/layout/hList1"/>
    <dgm:cxn modelId="{408B4F84-6892-44EA-91D1-309326EB417E}" type="presParOf" srcId="{C5DAEE0F-9992-4930-B0BF-175F9E5984F6}" destId="{21AA3F78-B6FE-47BC-8469-CA0337051CDD}" srcOrd="3" destOrd="0" presId="urn:microsoft.com/office/officeart/2005/8/layout/hList1"/>
    <dgm:cxn modelId="{032FD9E4-DB3D-4C3D-86FB-18EF84239A5C}" type="presParOf" srcId="{C5DAEE0F-9992-4930-B0BF-175F9E5984F6}" destId="{02A19917-F119-48A0-933C-7DE0B34E7790}" srcOrd="4" destOrd="0" presId="urn:microsoft.com/office/officeart/2005/8/layout/hList1"/>
    <dgm:cxn modelId="{A86AFB78-78DE-4752-9E47-0D942652B881}" type="presParOf" srcId="{02A19917-F119-48A0-933C-7DE0B34E7790}" destId="{6B7FE019-4275-453C-B446-0A7AE215081C}" srcOrd="0" destOrd="0" presId="urn:microsoft.com/office/officeart/2005/8/layout/hList1"/>
    <dgm:cxn modelId="{E89599BD-4E13-47FA-A690-04B72A5D7DF0}" type="presParOf" srcId="{02A19917-F119-48A0-933C-7DE0B34E7790}" destId="{153C496E-7275-4A07-B6DD-942BFDCDD1C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338CD3-7E72-47C3-AC9A-92102D9EBBCF}">
      <dsp:nvSpPr>
        <dsp:cNvPr id="0" name=""/>
        <dsp:cNvSpPr/>
      </dsp:nvSpPr>
      <dsp:spPr>
        <a:xfrm rot="5400000">
          <a:off x="4945905" y="-1388603"/>
          <a:ext cx="1326146" cy="4212248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Цвет: светло-желтый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Запах: слабый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Температура: 8 </a:t>
          </a:r>
          <a:r>
            <a:rPr lang="ru-RU" sz="1700" b="1" kern="1200" dirty="0" smtClean="0">
              <a:ea typeface="Times New Roman"/>
              <a:cs typeface="Times New Roman"/>
            </a:rPr>
            <a:t>°</a:t>
          </a:r>
          <a:r>
            <a:rPr lang="ru-RU" sz="1700" kern="1200" dirty="0" smtClean="0">
              <a:ea typeface="Times New Roman"/>
              <a:cs typeface="Times New Roman"/>
            </a:rPr>
            <a:t>С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pH</a:t>
          </a:r>
          <a:r>
            <a:rPr lang="ru-RU" sz="1700" kern="1200" dirty="0" smtClean="0"/>
            <a:t>: 8</a:t>
          </a:r>
          <a:endParaRPr lang="ru-RU" sz="1700" kern="1200" dirty="0"/>
        </a:p>
      </dsp:txBody>
      <dsp:txXfrm rot="5400000">
        <a:off x="4945905" y="-1388603"/>
        <a:ext cx="1326146" cy="4212248"/>
      </dsp:txXfrm>
    </dsp:sp>
    <dsp:sp modelId="{0FE56A11-6466-4A67-BEB6-9BE35FBCFC1B}">
      <dsp:nvSpPr>
        <dsp:cNvPr id="0" name=""/>
        <dsp:cNvSpPr/>
      </dsp:nvSpPr>
      <dsp:spPr>
        <a:xfrm>
          <a:off x="0" y="174527"/>
          <a:ext cx="3437940" cy="105831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81915" rIns="163830" bIns="8191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03.11.2011 </a:t>
          </a:r>
          <a:endParaRPr lang="ru-RU" sz="4300" kern="1200" dirty="0"/>
        </a:p>
      </dsp:txBody>
      <dsp:txXfrm>
        <a:off x="0" y="174527"/>
        <a:ext cx="3437940" cy="1058316"/>
      </dsp:txXfrm>
    </dsp:sp>
    <dsp:sp modelId="{05E6194A-AF85-4E97-839D-F0BD8322C197}">
      <dsp:nvSpPr>
        <dsp:cNvPr id="0" name=""/>
        <dsp:cNvSpPr/>
      </dsp:nvSpPr>
      <dsp:spPr>
        <a:xfrm rot="5400000">
          <a:off x="4964503" y="-79236"/>
          <a:ext cx="1328109" cy="4296611"/>
        </a:xfrm>
        <a:prstGeom prst="round2SameRect">
          <a:avLst/>
        </a:prstGeom>
        <a:solidFill>
          <a:schemeClr val="accent2">
            <a:tint val="40000"/>
            <a:alpha val="90000"/>
            <a:hueOff val="1638559"/>
            <a:satOff val="-21307"/>
            <a:lumOff val="-673"/>
            <a:alphaOff val="0"/>
          </a:schemeClr>
        </a:solidFill>
        <a:ln w="10000" cap="flat" cmpd="sng" algn="ctr">
          <a:solidFill>
            <a:schemeClr val="accent2">
              <a:tint val="40000"/>
              <a:alpha val="90000"/>
              <a:hueOff val="1638559"/>
              <a:satOff val="-21307"/>
              <a:lumOff val="-673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Цвет: бесцветный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Запах: слабый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Температура: 16 </a:t>
          </a:r>
          <a:r>
            <a:rPr lang="ru-RU" sz="1700" b="1" kern="1200" dirty="0" smtClean="0">
              <a:ea typeface="Times New Roman"/>
              <a:cs typeface="Times New Roman"/>
            </a:rPr>
            <a:t>°</a:t>
          </a:r>
          <a:r>
            <a:rPr lang="ru-RU" sz="1700" kern="1200" dirty="0" smtClean="0">
              <a:ea typeface="Times New Roman"/>
              <a:cs typeface="Times New Roman"/>
            </a:rPr>
            <a:t>С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pH</a:t>
          </a:r>
          <a:r>
            <a:rPr lang="ru-RU" sz="1700" kern="1200" dirty="0" smtClean="0"/>
            <a:t>: 8</a:t>
          </a:r>
          <a:endParaRPr lang="ru-RU" sz="1700" kern="1200" dirty="0"/>
        </a:p>
      </dsp:txBody>
      <dsp:txXfrm rot="5400000">
        <a:off x="4964503" y="-79236"/>
        <a:ext cx="1328109" cy="4296611"/>
      </dsp:txXfrm>
    </dsp:sp>
    <dsp:sp modelId="{CA59B144-36C0-44FF-B744-4254DCE1D0E1}">
      <dsp:nvSpPr>
        <dsp:cNvPr id="0" name=""/>
        <dsp:cNvSpPr/>
      </dsp:nvSpPr>
      <dsp:spPr>
        <a:xfrm>
          <a:off x="0" y="1488671"/>
          <a:ext cx="3478031" cy="1112590"/>
        </a:xfrm>
        <a:prstGeom prst="roundRect">
          <a:avLst/>
        </a:prstGeom>
        <a:solidFill>
          <a:schemeClr val="accent2">
            <a:hueOff val="1373170"/>
            <a:satOff val="-24404"/>
            <a:lumOff val="78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27.09.2012</a:t>
          </a:r>
          <a:endParaRPr lang="ru-RU" sz="4200" kern="1200" dirty="0"/>
        </a:p>
      </dsp:txBody>
      <dsp:txXfrm>
        <a:off x="0" y="1488671"/>
        <a:ext cx="3478031" cy="1112590"/>
      </dsp:txXfrm>
    </dsp:sp>
    <dsp:sp modelId="{4842E10E-6239-41F5-B73D-1ADABB6F1CB7}">
      <dsp:nvSpPr>
        <dsp:cNvPr id="0" name=""/>
        <dsp:cNvSpPr/>
      </dsp:nvSpPr>
      <dsp:spPr>
        <a:xfrm rot="5400000">
          <a:off x="4808149" y="1484076"/>
          <a:ext cx="1661127" cy="4276301"/>
        </a:xfrm>
        <a:prstGeom prst="round2SameRect">
          <a:avLst/>
        </a:prstGeom>
        <a:solidFill>
          <a:schemeClr val="accent2">
            <a:tint val="40000"/>
            <a:alpha val="90000"/>
            <a:hueOff val="3277118"/>
            <a:satOff val="-42615"/>
            <a:lumOff val="-1347"/>
            <a:alphaOff val="0"/>
          </a:schemeClr>
        </a:solidFill>
        <a:ln w="10000" cap="flat" cmpd="sng" algn="ctr">
          <a:solidFill>
            <a:schemeClr val="accent2">
              <a:tint val="40000"/>
              <a:alpha val="90000"/>
              <a:hueOff val="3277118"/>
              <a:satOff val="-42615"/>
              <a:lumOff val="-1347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Цвет: светло-желтый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Запах: слабый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Температура: 8 </a:t>
          </a:r>
          <a:r>
            <a:rPr lang="ru-RU" sz="1700" b="1" kern="1200" dirty="0" smtClean="0">
              <a:ea typeface="Times New Roman"/>
              <a:cs typeface="Times New Roman"/>
            </a:rPr>
            <a:t>°</a:t>
          </a:r>
          <a:r>
            <a:rPr lang="ru-RU" sz="1700" kern="1200" dirty="0" smtClean="0">
              <a:ea typeface="Times New Roman"/>
              <a:cs typeface="Times New Roman"/>
            </a:rPr>
            <a:t>С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pH</a:t>
          </a:r>
          <a:r>
            <a:rPr lang="ru-RU" sz="1700" kern="1200" dirty="0" smtClean="0"/>
            <a:t>: 8</a:t>
          </a:r>
          <a:endParaRPr lang="ru-RU" sz="1700" kern="1200" dirty="0"/>
        </a:p>
      </dsp:txBody>
      <dsp:txXfrm rot="5400000">
        <a:off x="4808149" y="1484076"/>
        <a:ext cx="1661127" cy="4276301"/>
      </dsp:txXfrm>
    </dsp:sp>
    <dsp:sp modelId="{C69F4595-DFC0-44D5-B255-098BDDAA295A}">
      <dsp:nvSpPr>
        <dsp:cNvPr id="0" name=""/>
        <dsp:cNvSpPr/>
      </dsp:nvSpPr>
      <dsp:spPr>
        <a:xfrm>
          <a:off x="0" y="3108065"/>
          <a:ext cx="3479959" cy="1003984"/>
        </a:xfrm>
        <a:prstGeom prst="roundRect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30.09.2013</a:t>
          </a:r>
          <a:endParaRPr lang="ru-RU" sz="4200" kern="1200" dirty="0"/>
        </a:p>
      </dsp:txBody>
      <dsp:txXfrm>
        <a:off x="0" y="3108065"/>
        <a:ext cx="3479959" cy="100398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49DD860-4D4D-4B27-AC69-BAB7ECA64C46}">
      <dsp:nvSpPr>
        <dsp:cNvPr id="0" name=""/>
        <dsp:cNvSpPr/>
      </dsp:nvSpPr>
      <dsp:spPr>
        <a:xfrm>
          <a:off x="2452" y="401260"/>
          <a:ext cx="2391453" cy="7776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03.11.2011</a:t>
          </a:r>
          <a:endParaRPr lang="ru-RU" sz="2700" kern="1200" dirty="0"/>
        </a:p>
      </dsp:txBody>
      <dsp:txXfrm>
        <a:off x="2452" y="401260"/>
        <a:ext cx="2391453" cy="777600"/>
      </dsp:txXfrm>
    </dsp:sp>
    <dsp:sp modelId="{0F7135B1-AC78-42F8-8E24-83E277C2EC87}">
      <dsp:nvSpPr>
        <dsp:cNvPr id="0" name=""/>
        <dsp:cNvSpPr/>
      </dsp:nvSpPr>
      <dsp:spPr>
        <a:xfrm>
          <a:off x="2452" y="1178860"/>
          <a:ext cx="2391453" cy="1964047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S=11</a:t>
          </a:r>
          <a:r>
            <a:rPr lang="ru-RU" sz="2700" kern="1200" dirty="0" smtClean="0"/>
            <a:t>баллов</a:t>
          </a:r>
          <a:endParaRPr lang="ru-RU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/>
            <a:t>3 класс качества воды</a:t>
          </a:r>
          <a:endParaRPr lang="ru-RU" sz="2700" kern="1200" dirty="0"/>
        </a:p>
      </dsp:txBody>
      <dsp:txXfrm>
        <a:off x="2452" y="1178860"/>
        <a:ext cx="2391453" cy="1964047"/>
      </dsp:txXfrm>
    </dsp:sp>
    <dsp:sp modelId="{B394F615-E350-4559-A8A9-4D3C4000CA7B}">
      <dsp:nvSpPr>
        <dsp:cNvPr id="0" name=""/>
        <dsp:cNvSpPr/>
      </dsp:nvSpPr>
      <dsp:spPr>
        <a:xfrm>
          <a:off x="2728709" y="401260"/>
          <a:ext cx="2391453" cy="7776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27.09.2012</a:t>
          </a:r>
          <a:endParaRPr lang="ru-RU" sz="2700" kern="1200" dirty="0"/>
        </a:p>
      </dsp:txBody>
      <dsp:txXfrm>
        <a:off x="2728709" y="401260"/>
        <a:ext cx="2391453" cy="777600"/>
      </dsp:txXfrm>
    </dsp:sp>
    <dsp:sp modelId="{7335069F-866B-45DA-8706-4AD07DA7D935}">
      <dsp:nvSpPr>
        <dsp:cNvPr id="0" name=""/>
        <dsp:cNvSpPr/>
      </dsp:nvSpPr>
      <dsp:spPr>
        <a:xfrm>
          <a:off x="2728709" y="1178860"/>
          <a:ext cx="2391453" cy="196404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S=6</a:t>
          </a:r>
          <a:r>
            <a:rPr lang="ru-RU" sz="2700" kern="1200" dirty="0" smtClean="0"/>
            <a:t>баллов</a:t>
          </a:r>
          <a:endParaRPr lang="ru-RU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/>
            <a:t>6 класс качества воды</a:t>
          </a:r>
          <a:endParaRPr lang="ru-RU" sz="2700" kern="1200" dirty="0"/>
        </a:p>
      </dsp:txBody>
      <dsp:txXfrm>
        <a:off x="2728709" y="1178860"/>
        <a:ext cx="2391453" cy="1964047"/>
      </dsp:txXfrm>
    </dsp:sp>
    <dsp:sp modelId="{6B7FE019-4275-453C-B446-0A7AE215081C}">
      <dsp:nvSpPr>
        <dsp:cNvPr id="0" name=""/>
        <dsp:cNvSpPr/>
      </dsp:nvSpPr>
      <dsp:spPr>
        <a:xfrm>
          <a:off x="5454966" y="401260"/>
          <a:ext cx="2391453" cy="7776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30.09.2013</a:t>
          </a:r>
          <a:endParaRPr lang="ru-RU" sz="2700" kern="1200" dirty="0"/>
        </a:p>
      </dsp:txBody>
      <dsp:txXfrm>
        <a:off x="5454966" y="401260"/>
        <a:ext cx="2391453" cy="777600"/>
      </dsp:txXfrm>
    </dsp:sp>
    <dsp:sp modelId="{153C496E-7275-4A07-B6DD-942BFDCDD1C7}">
      <dsp:nvSpPr>
        <dsp:cNvPr id="0" name=""/>
        <dsp:cNvSpPr/>
      </dsp:nvSpPr>
      <dsp:spPr>
        <a:xfrm>
          <a:off x="5454966" y="1178860"/>
          <a:ext cx="2391453" cy="1964047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S=8</a:t>
          </a:r>
          <a:r>
            <a:rPr lang="ru-RU" sz="2700" kern="1200" dirty="0" smtClean="0"/>
            <a:t>баллов</a:t>
          </a:r>
          <a:endParaRPr lang="ru-RU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/>
            <a:t>4 класс качества воды</a:t>
          </a:r>
          <a:endParaRPr lang="ru-RU" sz="2700" kern="1200" dirty="0"/>
        </a:p>
      </dsp:txBody>
      <dsp:txXfrm>
        <a:off x="5454966" y="1178860"/>
        <a:ext cx="2391453" cy="19640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2B4F6-51A5-4003-B0CF-660E5B3FA6DA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1C887-FDA4-476E-8720-B175DB7F56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8892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1C887-FDA4-476E-8720-B175DB7F568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11.jpeg"/><Relationship Id="rId4" Type="http://schemas.openxmlformats.org/officeDocument/2006/relationships/diagramLayout" Target="../diagrams/layout2.xml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89396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Безымянное озеро</a:t>
            </a:r>
            <a:br>
              <a:rPr lang="ru-RU" b="1" i="1" dirty="0" smtClean="0"/>
            </a:br>
            <a:r>
              <a:rPr lang="ru-RU" b="1" i="1" dirty="0" smtClean="0"/>
              <a:t>Три года исследований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3501008"/>
            <a:ext cx="3491880" cy="2088232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sz="2400" dirty="0" smtClean="0"/>
              <a:t>Автор: </a:t>
            </a:r>
          </a:p>
          <a:p>
            <a:pPr algn="l"/>
            <a:r>
              <a:rPr lang="ru-RU" sz="2400" dirty="0" err="1" smtClean="0"/>
              <a:t>Сачаво</a:t>
            </a:r>
            <a:r>
              <a:rPr lang="ru-RU" sz="2400" dirty="0" smtClean="0"/>
              <a:t>  Анастасия  Денисовна</a:t>
            </a:r>
          </a:p>
          <a:p>
            <a:pPr algn="l"/>
            <a:r>
              <a:rPr lang="ru-RU" sz="2400" dirty="0" smtClean="0"/>
              <a:t>учащаяся 9 «А» класса</a:t>
            </a:r>
          </a:p>
          <a:p>
            <a:pPr algn="l"/>
            <a:r>
              <a:rPr lang="ru-RU" sz="2400" dirty="0" smtClean="0"/>
              <a:t>Руководитель: </a:t>
            </a:r>
          </a:p>
          <a:p>
            <a:pPr algn="l"/>
            <a:r>
              <a:rPr lang="ru-RU" sz="2400" dirty="0" smtClean="0"/>
              <a:t>Михайлова Елена Васильевна</a:t>
            </a:r>
          </a:p>
          <a:p>
            <a:pPr algn="l"/>
            <a:r>
              <a:rPr lang="ru-RU" sz="2400" dirty="0" smtClean="0"/>
              <a:t>учитель химии ГБОУ СОШ № 382</a:t>
            </a:r>
            <a:endParaRPr lang="ru-RU" sz="2400" dirty="0"/>
          </a:p>
        </p:txBody>
      </p:sp>
      <p:pic>
        <p:nvPicPr>
          <p:cNvPr id="4" name="Рисунок 3" descr="DSC001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844824"/>
            <a:ext cx="4427984" cy="3320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1534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Цели и задачи исследовательской работы.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12776"/>
            <a:ext cx="9144000" cy="525658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Цель: 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Изучить экологическое состояние воды в Безымянном озере</a:t>
            </a:r>
            <a:r>
              <a:rPr lang="en-US" dirty="0" smtClean="0"/>
              <a:t> </a:t>
            </a:r>
            <a:r>
              <a:rPr lang="ru-RU" dirty="0" smtClean="0"/>
              <a:t>Красносельского района  г. Санкт- Петербурга за последние 3 года.</a:t>
            </a:r>
          </a:p>
          <a:p>
            <a:r>
              <a:rPr lang="ru-RU" b="1" dirty="0" smtClean="0"/>
              <a:t>Задача: </a:t>
            </a:r>
            <a:endParaRPr lang="en-US" b="1" dirty="0" smtClean="0"/>
          </a:p>
          <a:p>
            <a:pPr>
              <a:buNone/>
            </a:pPr>
            <a:r>
              <a:rPr lang="ru-RU" dirty="0" smtClean="0"/>
              <a:t>1) Провести анализ пробы воды Безымянного озера</a:t>
            </a:r>
          </a:p>
          <a:p>
            <a:pPr>
              <a:buNone/>
            </a:pPr>
            <a:r>
              <a:rPr lang="ru-RU" dirty="0" smtClean="0"/>
              <a:t>2) Сравнить показатели за 3 года</a:t>
            </a:r>
          </a:p>
          <a:p>
            <a:pPr algn="ctr">
              <a:buNone/>
            </a:pPr>
            <a:r>
              <a:rPr lang="ru-RU" dirty="0" smtClean="0"/>
              <a:t>	</a:t>
            </a:r>
            <a:r>
              <a:rPr lang="ru-RU" b="1" dirty="0" smtClean="0"/>
              <a:t>Гипотеза исследования </a:t>
            </a:r>
          </a:p>
          <a:p>
            <a:pPr algn="ctr">
              <a:buNone/>
            </a:pPr>
            <a:r>
              <a:rPr lang="ru-RU" dirty="0" smtClean="0"/>
              <a:t> заключается в том, что влияние антропогенных факторов </a:t>
            </a:r>
            <a:r>
              <a:rPr lang="ru-RU" dirty="0"/>
              <a:t> </a:t>
            </a:r>
            <a:r>
              <a:rPr lang="ru-RU" dirty="0" smtClean="0"/>
              <a:t> на экосистему Безымянного озера будет сопровождаться изменениями физико-химических и биологических показателей водоема.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041576"/>
            <a:ext cx="4499992" cy="38164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3050"/>
            <a:ext cx="9144000" cy="86995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История возникновения Безымянного озера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908720"/>
            <a:ext cx="9144000" cy="208823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Безымянное озеро — водоём на территории                        Красносельского района Санкт-Петербурга,                     образованный запрудой  на реке </a:t>
            </a:r>
            <a:r>
              <a:rPr lang="ru-RU" sz="2400" b="1" dirty="0" err="1" smtClean="0">
                <a:solidFill>
                  <a:schemeClr val="bg1"/>
                </a:solidFill>
              </a:rPr>
              <a:t>Дудергофке</a:t>
            </a:r>
            <a:r>
              <a:rPr lang="ru-RU" sz="2400" b="1" dirty="0" smtClean="0">
                <a:solidFill>
                  <a:schemeClr val="bg1"/>
                </a:solidFill>
              </a:rPr>
              <a:t> в 1709 году</a:t>
            </a:r>
            <a:r>
              <a:rPr lang="en-US" sz="2400" b="1" dirty="0" smtClean="0">
                <a:solidFill>
                  <a:schemeClr val="bg1"/>
                </a:solidFill>
              </a:rPr>
              <a:t>.</a:t>
            </a:r>
            <a:r>
              <a:rPr lang="ru-RU" sz="2400" b="1" dirty="0" smtClean="0">
                <a:solidFill>
                  <a:schemeClr val="bg1"/>
                </a:solidFill>
              </a:rPr>
              <a:t>                                                       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Своим появлением он обязан бумажной мельнице,                            построенной по указу Петра I.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	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Исторические факты </a:t>
            </a:r>
            <a:endParaRPr lang="ru-RU" dirty="0"/>
          </a:p>
        </p:txBody>
      </p:sp>
      <p:pic>
        <p:nvPicPr>
          <p:cNvPr id="3" name="Рисунок 2" descr="kj.gif"/>
          <p:cNvPicPr>
            <a:picLocks noChangeAspect="1"/>
          </p:cNvPicPr>
          <p:nvPr/>
        </p:nvPicPr>
        <p:blipFill>
          <a:blip r:embed="rId2" cstate="print"/>
          <a:srcRect l="1103" t="2306" r="2937" b="3137"/>
          <a:stretch>
            <a:fillRect/>
          </a:stretch>
        </p:blipFill>
        <p:spPr>
          <a:xfrm>
            <a:off x="3491880" y="2708920"/>
            <a:ext cx="5448021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250px-Shilderka.jpeg"/>
          <p:cNvPicPr>
            <a:picLocks noChangeAspect="1"/>
          </p:cNvPicPr>
          <p:nvPr/>
        </p:nvPicPr>
        <p:blipFill>
          <a:blip r:embed="rId3" cstate="print"/>
          <a:srcRect l="6481" t="9259" r="9259" b="21296"/>
          <a:stretch>
            <a:fillRect/>
          </a:stretch>
        </p:blipFill>
        <p:spPr>
          <a:xfrm>
            <a:off x="251520" y="2708920"/>
            <a:ext cx="3182754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79512" y="1700808"/>
            <a:ext cx="3456384" cy="7920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Карл Андреевич </a:t>
            </a:r>
            <a:r>
              <a:rPr lang="ru-RU" sz="2400" b="1" dirty="0" err="1" smtClean="0"/>
              <a:t>Шильдер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1628800"/>
            <a:ext cx="4608512" cy="93610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Император Александр </a:t>
            </a:r>
            <a:r>
              <a:rPr lang="en-US" sz="2400" b="1" dirty="0" smtClean="0"/>
              <a:t>III </a:t>
            </a:r>
            <a:r>
              <a:rPr lang="ru-RU" sz="2400" b="1" dirty="0" smtClean="0"/>
              <a:t>и императрица Мария Федоровна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995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Географические особенности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692696"/>
            <a:ext cx="9144000" cy="93610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Безымянное озеро – самое низкое из трех </a:t>
            </a:r>
            <a:r>
              <a:rPr lang="ru-RU" sz="2400" b="1" dirty="0" err="1" smtClean="0"/>
              <a:t>Красносельских</a:t>
            </a:r>
            <a:r>
              <a:rPr lang="ru-RU" sz="2400" b="1" dirty="0" smtClean="0"/>
              <a:t> озер. Ниже </a:t>
            </a:r>
            <a:r>
              <a:rPr lang="ru-RU" sz="2400" b="1" dirty="0" err="1" smtClean="0"/>
              <a:t>Дудергофского</a:t>
            </a:r>
            <a:r>
              <a:rPr lang="ru-RU" sz="2400" b="1" dirty="0" smtClean="0"/>
              <a:t> на 6 метров.</a:t>
            </a:r>
          </a:p>
          <a:p>
            <a:r>
              <a:rPr lang="ru-RU" b="1" dirty="0" smtClean="0"/>
              <a:t>	</a:t>
            </a:r>
          </a:p>
          <a:p>
            <a:endParaRPr lang="ru-RU" dirty="0"/>
          </a:p>
        </p:txBody>
      </p:sp>
      <p:pic>
        <p:nvPicPr>
          <p:cNvPr id="5" name="Содержимое 4" descr="DSC0029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204864"/>
            <a:ext cx="4300417" cy="3455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/>
          <p:nvPr/>
        </p:nvPicPr>
        <p:blipFill>
          <a:blip r:embed="rId3" cstate="print"/>
          <a:srcRect l="41818" t="17505" r="5455" b="7257"/>
          <a:stretch>
            <a:fillRect/>
          </a:stretch>
        </p:blipFill>
        <p:spPr>
          <a:xfrm>
            <a:off x="4716016" y="1668758"/>
            <a:ext cx="4499992" cy="54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7092280" y="3999726"/>
            <a:ext cx="1233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FF"/>
                </a:solidFill>
              </a:rPr>
              <a:t>о</a:t>
            </a:r>
            <a:r>
              <a:rPr lang="ru-RU" b="1" dirty="0" smtClean="0">
                <a:solidFill>
                  <a:srgbClr val="0000FF"/>
                </a:solidFill>
              </a:rPr>
              <a:t>з. Долгое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36638" y="5373216"/>
            <a:ext cx="1944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FF"/>
                </a:solidFill>
              </a:rPr>
              <a:t>о</a:t>
            </a:r>
            <a:r>
              <a:rPr lang="ru-RU" b="1" dirty="0" smtClean="0">
                <a:solidFill>
                  <a:srgbClr val="0000FF"/>
                </a:solidFill>
              </a:rPr>
              <a:t>з. </a:t>
            </a:r>
            <a:r>
              <a:rPr lang="ru-RU" b="1" dirty="0" err="1" smtClean="0">
                <a:solidFill>
                  <a:srgbClr val="0000FF"/>
                </a:solidFill>
              </a:rPr>
              <a:t>Дудергофское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44208" y="3140968"/>
            <a:ext cx="17988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FF"/>
                </a:solidFill>
              </a:rPr>
              <a:t>о</a:t>
            </a:r>
            <a:r>
              <a:rPr lang="ru-RU" b="1" dirty="0" smtClean="0">
                <a:solidFill>
                  <a:srgbClr val="0000FF"/>
                </a:solidFill>
              </a:rPr>
              <a:t>з. Безымянное</a:t>
            </a:r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88640"/>
            <a:ext cx="8352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chemeClr val="tx2"/>
                </a:solidFill>
              </a:rPr>
              <a:t>Физико-химические показатели</a:t>
            </a:r>
            <a:endParaRPr lang="ru-RU" sz="4400" dirty="0">
              <a:solidFill>
                <a:schemeClr val="tx2"/>
              </a:solidFill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="" xmlns:p14="http://schemas.microsoft.com/office/powerpoint/2010/main" val="3220211570"/>
              </p:ext>
            </p:extLst>
          </p:nvPr>
        </p:nvGraphicFramePr>
        <p:xfrm>
          <a:off x="683568" y="1124744"/>
          <a:ext cx="7776864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88640"/>
            <a:ext cx="66247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dirty="0" smtClean="0">
                <a:solidFill>
                  <a:schemeClr val="tx2"/>
                </a:solidFill>
                <a:cs typeface="Times New Roman"/>
              </a:rPr>
              <a:t>Биологические показатели</a:t>
            </a:r>
            <a:endParaRPr lang="ru-RU" sz="4400" dirty="0">
              <a:solidFill>
                <a:schemeClr val="tx2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1395560168"/>
              </p:ext>
            </p:extLst>
          </p:nvPr>
        </p:nvGraphicFramePr>
        <p:xfrm>
          <a:off x="611560" y="692696"/>
          <a:ext cx="7848872" cy="3544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Рисунок 3" descr="DSC00332.JPG"/>
          <p:cNvPicPr>
            <a:picLocks noChangeAspect="1"/>
          </p:cNvPicPr>
          <p:nvPr/>
        </p:nvPicPr>
        <p:blipFill>
          <a:blip r:embed="rId8" cstate="print"/>
          <a:srcRect l="32675" t="15350" r="42913" b="48950"/>
          <a:stretch>
            <a:fillRect/>
          </a:stretch>
        </p:blipFill>
        <p:spPr>
          <a:xfrm>
            <a:off x="6084168" y="4221088"/>
            <a:ext cx="2448272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9" cstate="print"/>
          <a:srcRect l="24242" t="5951" r="22727" b="29049"/>
          <a:stretch>
            <a:fillRect/>
          </a:stretch>
        </p:blipFill>
        <p:spPr bwMode="auto">
          <a:xfrm>
            <a:off x="611560" y="4221088"/>
            <a:ext cx="2448272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Учитель химии\Desktop\Михайлова Е.В\Фото\Безымянное озеро 2013\DSC00334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347864" y="4221088"/>
            <a:ext cx="2376264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0"/>
            <a:ext cx="83591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dirty="0" smtClean="0">
                <a:solidFill>
                  <a:schemeClr val="tx2"/>
                </a:solidFill>
                <a:cs typeface="Times New Roman"/>
              </a:rPr>
              <a:t>Химические показатели</a:t>
            </a:r>
            <a:endParaRPr lang="ru-RU" sz="4400" dirty="0">
              <a:solidFill>
                <a:schemeClr val="tx2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="" xmlns:p14="http://schemas.microsoft.com/office/powerpoint/2010/main" val="1249654575"/>
              </p:ext>
            </p:extLst>
          </p:nvPr>
        </p:nvGraphicFramePr>
        <p:xfrm>
          <a:off x="4499992" y="3257600"/>
          <a:ext cx="4583550" cy="3483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="" xmlns:p14="http://schemas.microsoft.com/office/powerpoint/2010/main" val="1370735085"/>
              </p:ext>
            </p:extLst>
          </p:nvPr>
        </p:nvGraphicFramePr>
        <p:xfrm>
          <a:off x="107504" y="620688"/>
          <a:ext cx="8966984" cy="2569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="" xmlns:p14="http://schemas.microsoft.com/office/powerpoint/2010/main" val="1766717038"/>
              </p:ext>
            </p:extLst>
          </p:nvPr>
        </p:nvGraphicFramePr>
        <p:xfrm>
          <a:off x="107504" y="3257600"/>
          <a:ext cx="4392488" cy="3483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884368" y="3140967"/>
            <a:ext cx="11991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rgbClr val="FF0000"/>
                </a:solidFill>
              </a:rPr>
              <a:t>3 класс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3140968"/>
            <a:ext cx="11991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srgbClr val="FF0000"/>
                </a:solidFill>
              </a:rPr>
              <a:t>4 </a:t>
            </a:r>
            <a:r>
              <a:rPr lang="ru-RU" sz="2400" b="1" dirty="0">
                <a:solidFill>
                  <a:srgbClr val="FF0000"/>
                </a:solidFill>
              </a:rPr>
              <a:t>класс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775" y="620688"/>
            <a:ext cx="3417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/>
              <a:t>F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3432045"/>
            <a:ext cx="4308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F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932040" y="3402578"/>
            <a:ext cx="3417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/>
              <a:t>F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274768" cy="9906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7146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1484784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1556792"/>
            <a:ext cx="457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5085184"/>
            <a:ext cx="439248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Прибрежные воды Безымянного озера соответствуют санитарным нормам</a:t>
            </a:r>
            <a:endParaRPr lang="ru-RU" sz="2800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49128636"/>
              </p:ext>
            </p:extLst>
          </p:nvPr>
        </p:nvGraphicFramePr>
        <p:xfrm>
          <a:off x="251519" y="2348879"/>
          <a:ext cx="8640961" cy="2560320"/>
        </p:xfrm>
        <a:graphic>
          <a:graphicData uri="http://schemas.openxmlformats.org/drawingml/2006/table">
            <a:tbl>
              <a:tblPr/>
              <a:tblGrid>
                <a:gridCol w="1801140"/>
                <a:gridCol w="2359990"/>
                <a:gridCol w="2321170"/>
                <a:gridCol w="2158661"/>
              </a:tblGrid>
              <a:tr h="8724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Биологические показатели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Физико-химические</a:t>
                      </a:r>
                      <a:r>
                        <a:rPr lang="ru-RU" sz="2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показатели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Средний показатель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качества воды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1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03.11.2011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3 класс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4 класс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3-4 класс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5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27.09. 2012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6 класс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3 класс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4-5 класс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1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30.09.2013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4 класс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3 класс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3-4 класс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1520" y="1484784"/>
            <a:ext cx="871296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Класс качества воды в прибрежных водах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FF0000"/>
                </a:solidFill>
              </a:rPr>
              <a:t>Безымянного озера Красносельского района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3302</TotalTime>
  <Words>216</Words>
  <Application>Microsoft Office PowerPoint</Application>
  <PresentationFormat>Экран (4:3)</PresentationFormat>
  <Paragraphs>86</Paragraphs>
  <Slides>9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Обычная</vt:lpstr>
      <vt:lpstr>Безымянное озеро Три года исследований</vt:lpstr>
      <vt:lpstr>Цели и задачи исследовательской работы.</vt:lpstr>
      <vt:lpstr>История возникновения Безымянного озера</vt:lpstr>
      <vt:lpstr>Исторические факты </vt:lpstr>
      <vt:lpstr>Географические особенности</vt:lpstr>
      <vt:lpstr>Слайд 6</vt:lpstr>
      <vt:lpstr>Слайд 7</vt:lpstr>
      <vt:lpstr>Слайд 8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Безымянное озеро</dc:title>
  <cp:lastModifiedBy>Учитель химии</cp:lastModifiedBy>
  <cp:revision>225</cp:revision>
  <dcterms:modified xsi:type="dcterms:W3CDTF">2020-08-19T08:26:18Z</dcterms:modified>
</cp:coreProperties>
</file>