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0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BA7B1F5-6FBB-4A86-BFC5-BA9EAC6EDAF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BA5A68C-8AA2-4721-A08E-9F4988F23A6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20688"/>
            <a:ext cx="8229600" cy="201622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Механические методы испытаний железобетонных  материалов и конструкций.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645024"/>
            <a:ext cx="6756455" cy="18002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МДК 04.02 Реконструкция зданий</a:t>
            </a:r>
          </a:p>
          <a:p>
            <a:r>
              <a:rPr lang="ru-RU" sz="2400" dirty="0"/>
              <a:t>Группа: СЭЗ-15-5</a:t>
            </a:r>
          </a:p>
          <a:p>
            <a:endParaRPr lang="ru-RU" sz="2400" dirty="0"/>
          </a:p>
          <a:p>
            <a:r>
              <a:rPr lang="ru-RU" sz="2400" dirty="0"/>
              <a:t>Выполнила: Уфимцева Юлия</a:t>
            </a:r>
          </a:p>
          <a:p>
            <a:r>
              <a:rPr lang="ru-RU" sz="2400" dirty="0"/>
              <a:t>Преподаватель: </a:t>
            </a:r>
            <a:r>
              <a:rPr lang="ru-RU" sz="2400" dirty="0" err="1"/>
              <a:t>Медянцева</a:t>
            </a:r>
            <a:r>
              <a:rPr lang="ru-RU" sz="2400" dirty="0"/>
              <a:t> Екатерина Дмитриевна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D3C8A9-1D04-4BED-BF39-5AB90F16322E}"/>
              </a:ext>
            </a:extLst>
          </p:cNvPr>
          <p:cNvSpPr txBox="1"/>
          <p:nvPr/>
        </p:nvSpPr>
        <p:spPr>
          <a:xfrm>
            <a:off x="2352049" y="251356"/>
            <a:ext cx="472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БУ «Югорский политехнический колледж»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344898-2AAA-4E89-A66E-0FAFCF6F3FA6}"/>
              </a:ext>
            </a:extLst>
          </p:cNvPr>
          <p:cNvSpPr txBox="1"/>
          <p:nvPr/>
        </p:nvSpPr>
        <p:spPr>
          <a:xfrm>
            <a:off x="4355976" y="6093296"/>
            <a:ext cx="976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Югорск</a:t>
            </a:r>
          </a:p>
          <a:p>
            <a:pPr algn="ctr"/>
            <a:r>
              <a:rPr lang="ru-RU" dirty="0"/>
              <a:t>2020г</a:t>
            </a:r>
          </a:p>
        </p:txBody>
      </p:sp>
    </p:spTree>
    <p:extLst>
      <p:ext uri="{BB962C8B-B14F-4D97-AF65-F5344CB8AC3E}">
        <p14:creationId xmlns:p14="http://schemas.microsoft.com/office/powerpoint/2010/main" val="4049222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3183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Метод отрыва со скалыванием.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615808" cy="497576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Основан на определении предела прочности по усилию извлечения, установленного в бетон анкера, или отрыву из массива некоторой его части.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Испытания проводят в следующей последовательности: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в бетоне сверлят или пробивают скважину;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в шпуре закрепляют анкерное устройство;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прибор соединяют с анкерным устройством;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плавно увеличивают нагрузку и фиксируют показание прибора и глубину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вырыва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 точностью не менее 1 мм.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78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13" y="764704"/>
            <a:ext cx="8229600" cy="4310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испытания бетона на отрыв и скалывание применяют прибор ГПНВ-5 или ПОС – 50МГ4 «Скол» с помощью которых вырывают заделанные в бетон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разъемные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конусы или стержни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92318"/>
            <a:ext cx="5057583" cy="3516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92318"/>
            <a:ext cx="3029948" cy="351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0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384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Метод отрыва со скалыванием ребра.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0375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Основан на использовании значение усилия местного разрыва, необходимого для скалывания участка бетона на ребре конструкции. При испытании на участке не должно быть трещин,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околов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бетона, наплывов или раковин глубиной более 5 мм.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Участки должны располагаться в зоне наименьших напряжений, вызываемых эксплуатационной нагрузкой.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Испытание проводят в следующей последовательности;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закрепляют прибор на конструкции;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прикладывают нагрузку и фиксируют показание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силоизмерителя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прибора;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 измеряют фактическую глубину скалывания.</a:t>
            </a:r>
          </a:p>
        </p:txBody>
      </p:sp>
    </p:spTree>
    <p:extLst>
      <p:ext uri="{BB962C8B-B14F-4D97-AF65-F5344CB8AC3E}">
        <p14:creationId xmlns:p14="http://schemas.microsoft.com/office/powerpoint/2010/main" val="375720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испытания бетона на отрыв и скалывание применяют прибор ПОС – 50МГ4 «Скол»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6424636" cy="400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82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758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  <a:latin typeface="Times New Roman" pitchFamily="18" charset="0"/>
                <a:cs typeface="Times New Roman" pitchFamily="18" charset="0"/>
              </a:rPr>
              <a:t>Метод ударного импульса.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31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испытания бетона методом ударного импульса применяют приборы: электронный измеритель прочности бетона ИПС-МГ4, универсальный измеритель прочности строительных материалов ОНИКС-2,5 и другие.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12976"/>
            <a:ext cx="691276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8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27876-EF8A-4F98-B125-CBBDECF17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07625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dirty="0"/>
              <a:t>Механические методы испытания материалов и конструкций.</a:t>
            </a:r>
            <a:r>
              <a:rPr lang="ru-RU" sz="3600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6768752" cy="45365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Неразрушающие механические методы определения прочности материала в конструкциях классифицируют по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виду испытаний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/>
              <a:t>· пластической деформации;</a:t>
            </a:r>
          </a:p>
          <a:p>
            <a:r>
              <a:rPr lang="ru-RU" dirty="0"/>
              <a:t>· упругого отскока;</a:t>
            </a:r>
          </a:p>
          <a:p>
            <a:r>
              <a:rPr lang="ru-RU" dirty="0"/>
              <a:t>· отрыва;</a:t>
            </a:r>
          </a:p>
          <a:p>
            <a:r>
              <a:rPr lang="ru-RU" dirty="0"/>
              <a:t>· отрыва со скалыванием;</a:t>
            </a:r>
          </a:p>
          <a:p>
            <a:r>
              <a:rPr lang="ru-RU" dirty="0"/>
              <a:t>· скалыванием ребра;</a:t>
            </a:r>
          </a:p>
          <a:p>
            <a:r>
              <a:rPr lang="ru-RU" dirty="0"/>
              <a:t>· ударного импульса.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44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7038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effectLst/>
                <a:latin typeface="Times New Roman" pitchFamily="18" charset="0"/>
                <a:cs typeface="Times New Roman" pitchFamily="18" charset="0"/>
              </a:rPr>
              <a:t>Метод пластической деформации.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5562"/>
            <a:ext cx="8640960" cy="5400600"/>
          </a:xfrm>
        </p:spPr>
        <p:txBody>
          <a:bodyPr>
            <a:normAutofit fontScale="62500" lnSpcReduction="20000"/>
          </a:bodyPr>
          <a:lstStyle/>
          <a:p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Основан на оценке местных деформаций вызванных приложением к конструкции сосредоточенных усилий. Определяется зависимость размера отпечатка на поверхности конструкции, полученного от вдавливания статическим или динамическим воздействием от прочностных свойств материала. </a:t>
            </a:r>
          </a:p>
          <a:p>
            <a:endParaRPr lang="ru-RU" dirty="0"/>
          </a:p>
          <a:p>
            <a:r>
              <a:rPr lang="ru-RU" sz="4000" i="1" u="sng" dirty="0">
                <a:latin typeface="Times New Roman" pitchFamily="18" charset="0"/>
                <a:cs typeface="Times New Roman" pitchFamily="18" charset="0"/>
              </a:rPr>
              <a:t>Испытание проводят в следующей последовательности: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прибор располагают так, чтобы усилие прикладывалось перпендикулярно к испытываемой поверхности. Производят измерение диаметров отпечатков через листы копировальной и белой бумаги. Фиксируют значения в соответствии с инструкцией по эксплуатации прибора и вычисляют среднее значение на участке конструкции.</a:t>
            </a:r>
          </a:p>
        </p:txBody>
      </p:sp>
    </p:spTree>
    <p:extLst>
      <p:ext uri="{BB962C8B-B14F-4D97-AF65-F5344CB8AC3E}">
        <p14:creationId xmlns:p14="http://schemas.microsoft.com/office/powerpoint/2010/main" val="146053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6280"/>
          </a:xfrm>
        </p:spPr>
        <p:txBody>
          <a:bodyPr>
            <a:noAutofit/>
          </a:bodyPr>
          <a:lstStyle/>
          <a:p>
            <a:pPr algn="just"/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Простейшим из них является способ определения прочности молотком И.А.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Физделя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 При локтевых ударах (в момент нанесения удара локоть руки прижат к поверхности испытываемой конструкции) молотка по поверхности конструкции на последней остаются отпечатки — лунки, по среднему диаметру которых в соответствии с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тарировочной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кривой определяют прочность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материала.Точность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этого способа невелика, так как сила удара не регламентирована.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802" y="3140968"/>
            <a:ext cx="5698346" cy="342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0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150" y="350368"/>
            <a:ext cx="8568952" cy="6264696"/>
          </a:xfrm>
        </p:spPr>
        <p:txBody>
          <a:bodyPr>
            <a:normAutofit/>
          </a:bodyPr>
          <a:lstStyle/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Большую точность дают ударные приборы, позволяющие сравнивать размеры лунок на поверхности конструкций. При ударе эталонным молотком К.П.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Кашкарова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получается одновременно два отпечатка — на эталоне и конструкции. Отношение диаметров получаемых отпечатков зависит от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твердости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материала и практически не зависит от скорости, направления и силы удара, наносимого молотком.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36912"/>
            <a:ext cx="5347776" cy="3672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78588" y="2420887"/>
            <a:ext cx="3018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 К приборам этого же типа относится и склерометр СД-2.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937" y="3645023"/>
            <a:ext cx="3011115" cy="26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0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318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effectLst/>
                <a:latin typeface="Times New Roman" pitchFamily="18" charset="0"/>
                <a:cs typeface="Times New Roman" pitchFamily="18" charset="0"/>
              </a:rPr>
              <a:t>Метод упругого отскока.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628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Основан на установлении зависимости между параметрами, характеризующими упругими свойствами материала, и параметрами, определяющими прочность на сжатие.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Существует два принципиальных метода. Один основан на отскакивании бойка от ударника-наковальни, другой на отскакивании от поверхности испытуемого материала. </a:t>
            </a:r>
          </a:p>
        </p:txBody>
      </p:sp>
    </p:spTree>
    <p:extLst>
      <p:ext uri="{BB962C8B-B14F-4D97-AF65-F5344CB8AC3E}">
        <p14:creationId xmlns:p14="http://schemas.microsoft.com/office/powerpoint/2010/main" val="293972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324036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практике строительства наибольшее применение получил первый метод. Он реализован в молотке Шмидта. При испытании фиксируют значение косвенной характеристики в соответствии с инструкцией по эксплуатации прибора. Затем вычисляют среднее значение косвенной характеристики на участке конструкции. При испытании расстояние от мест проведения испытания до арматуры должно быть не менее 50 мм.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06648"/>
            <a:ext cx="3960440" cy="3020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3501008"/>
            <a:ext cx="3744417" cy="302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4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758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  <a:latin typeface="Times New Roman" pitchFamily="18" charset="0"/>
                <a:cs typeface="Times New Roman" pitchFamily="18" charset="0"/>
              </a:rPr>
              <a:t>Метод отрыва.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1483449"/>
            <a:ext cx="8856984" cy="5373216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Основан на определении значения условного напряжения при отрыве. При испытании методом отрыва участки располагают в зоне наименьших напряжений арматуры.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i="1" u="sng" dirty="0">
                <a:latin typeface="Times New Roman" pitchFamily="18" charset="0"/>
                <a:cs typeface="Times New Roman" pitchFamily="18" charset="0"/>
              </a:rPr>
              <a:t>Испытание проводят в следующей последовательности: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· очищают поверхность;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· приклеивают диск; 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· прибор соединяют с диском;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· прикладывают плавно нагрузку и фиксируют показание;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· измеряют площадь проекции поверхности отрыва на плоскости диска с погрешностью ±0,5 см</a:t>
            </a:r>
            <a:r>
              <a:rPr lang="ru-RU" sz="4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Результаты испытаний не учитывают, если при отрыве была обнаружена арматура, или площадь поверхности отрыва составила менее 80 % площади диска.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40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5848"/>
          </a:xfrm>
        </p:spPr>
        <p:txBody>
          <a:bodyPr>
            <a:normAutofit/>
          </a:bodyPr>
          <a:lstStyle/>
          <a:p>
            <a:pPr algn="l"/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Прибор метода отрыва: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3" y="1646238"/>
            <a:ext cx="8046154" cy="4525962"/>
          </a:xfrm>
        </p:spPr>
      </p:pic>
    </p:spTree>
    <p:extLst>
      <p:ext uri="{BB962C8B-B14F-4D97-AF65-F5344CB8AC3E}">
        <p14:creationId xmlns:p14="http://schemas.microsoft.com/office/powerpoint/2010/main" val="200744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136</TotalTime>
  <Words>717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Cambria</vt:lpstr>
      <vt:lpstr>Rockwell</vt:lpstr>
      <vt:lpstr>Times New Roman</vt:lpstr>
      <vt:lpstr>Wingdings 2</vt:lpstr>
      <vt:lpstr>Литейная</vt:lpstr>
      <vt:lpstr>Механические методы испытаний железобетонных  материалов и конструкций.</vt:lpstr>
      <vt:lpstr>Механические методы испытания материалов и конструкций. </vt:lpstr>
      <vt:lpstr>Метод пластической деформации.</vt:lpstr>
      <vt:lpstr>Презентация PowerPoint</vt:lpstr>
      <vt:lpstr>Презентация PowerPoint</vt:lpstr>
      <vt:lpstr>Метод упругого отскока.</vt:lpstr>
      <vt:lpstr>Презентация PowerPoint</vt:lpstr>
      <vt:lpstr>Метод отрыва.</vt:lpstr>
      <vt:lpstr>Прибор метода отрыва:</vt:lpstr>
      <vt:lpstr>Метод отрыва со скалыванием. </vt:lpstr>
      <vt:lpstr>Презентация PowerPoint</vt:lpstr>
      <vt:lpstr>Метод отрыва со скалыванием ребра.</vt:lpstr>
      <vt:lpstr>Презентация PowerPoint</vt:lpstr>
      <vt:lpstr>Метод ударного импульса.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методы испытаний материалов.</dc:title>
  <dc:creator>Владелец</dc:creator>
  <cp:lastModifiedBy>Дмитрий Котов</cp:lastModifiedBy>
  <cp:revision>14</cp:revision>
  <dcterms:created xsi:type="dcterms:W3CDTF">2019-11-26T15:53:32Z</dcterms:created>
  <dcterms:modified xsi:type="dcterms:W3CDTF">2020-08-19T07:04:08Z</dcterms:modified>
</cp:coreProperties>
</file>