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1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926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6858000" cy="391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3900382"/>
            <a:ext cx="6858000" cy="211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885950" y="3149600"/>
            <a:ext cx="3086100" cy="150368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4050" y="4060614"/>
            <a:ext cx="3009900" cy="571500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924050" y="3197014"/>
            <a:ext cx="3009900" cy="799253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1200150" y="4572463"/>
            <a:ext cx="9144000" cy="1191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577215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219201"/>
            <a:ext cx="4972050" cy="67056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29250" y="1219201"/>
            <a:ext cx="695235" cy="6705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42900" y="2694432"/>
            <a:ext cx="6172200" cy="54335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230368"/>
            <a:ext cx="6858000" cy="3913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29014"/>
            <a:ext cx="6858000" cy="211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885950" y="4490720"/>
            <a:ext cx="3086100" cy="150368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1896789" y="4489662"/>
            <a:ext cx="3064423" cy="942428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1888907" y="5446103"/>
            <a:ext cx="3080188" cy="529459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342901" y="2694432"/>
            <a:ext cx="3017520" cy="534009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3497580" y="2694432"/>
            <a:ext cx="3017520" cy="534009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342901" y="3759200"/>
            <a:ext cx="3017520" cy="4279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3497580" y="3755136"/>
            <a:ext cx="3017520" cy="4279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694432"/>
            <a:ext cx="3017520" cy="938784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3497580" y="2694432"/>
            <a:ext cx="3017520" cy="938784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114425" y="2552701"/>
            <a:ext cx="4629150" cy="46812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3020" y="7351776"/>
            <a:ext cx="4251960" cy="73152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89157" y="2702557"/>
            <a:ext cx="4079687" cy="4351667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303020" y="7355840"/>
            <a:ext cx="4251960" cy="73152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885950" y="1300480"/>
            <a:ext cx="3086100" cy="93472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235994" y="364240"/>
            <a:ext cx="2386013" cy="389467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3028950" y="8229600"/>
            <a:ext cx="800100" cy="406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085850" y="8648700"/>
            <a:ext cx="4686300" cy="389467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781298"/>
            <a:ext cx="6858000" cy="7362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692401"/>
            <a:ext cx="6172200" cy="5489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35994" y="364240"/>
            <a:ext cx="2386013" cy="3894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5850" y="8648700"/>
            <a:ext cx="4686300" cy="389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8950" y="8229600"/>
            <a:ext cx="800100" cy="4064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775248"/>
            <a:ext cx="6858000" cy="211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1300480"/>
            <a:ext cx="3086100" cy="93472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>
                <a:solidFill>
                  <a:schemeClr val="bg1">
                    <a:lumMod val="50000"/>
                  </a:schemeClr>
                </a:solidFill>
              </a:rPr>
              <a:t>Презентация Кучма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Н</a:t>
            </a:r>
            <a:r>
              <a:rPr lang="ru-RU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720" y="611560"/>
            <a:ext cx="5040560" cy="2232248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>
                    <a:lumMod val="50000"/>
                  </a:schemeClr>
                </a:solidFill>
              </a:rPr>
              <a:t>Опыты </a:t>
            </a:r>
            <a:br>
              <a:rPr lang="ru-RU" sz="4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bg1">
                    <a:lumMod val="50000"/>
                  </a:schemeClr>
                </a:solidFill>
              </a:rPr>
              <a:t>с </a:t>
            </a:r>
            <a:br>
              <a:rPr lang="ru-RU" sz="4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bg1">
                    <a:lumMod val="50000"/>
                  </a:schemeClr>
                </a:solidFill>
              </a:rPr>
              <a:t>растениями</a:t>
            </a:r>
          </a:p>
        </p:txBody>
      </p:sp>
    </p:spTree>
    <p:extLst>
      <p:ext uri="{BB962C8B-B14F-4D97-AF65-F5344CB8AC3E}">
        <p14:creationId xmlns:p14="http://schemas.microsoft.com/office/powerpoint/2010/main" val="90280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оя\Desktop\телефон\опыты с растениями\i (5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20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3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59432" y="2771800"/>
            <a:ext cx="6172200" cy="5433568"/>
          </a:xfrm>
        </p:spPr>
        <p:txBody>
          <a:bodyPr/>
          <a:lstStyle/>
          <a:p>
            <a:endParaRPr lang="ru-RU"/>
          </a:p>
        </p:txBody>
      </p:sp>
      <p:pic>
        <p:nvPicPr>
          <p:cNvPr id="6146" name="Picture 2" descr="C:\Users\Зоя\Desktop\телефон\опыты с растениями\i (5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1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44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Зоя\Desktop\телефон\опыты с растениями\i (4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62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Зоя\Desktop\телефон\опыты с растениями\i (5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685800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33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Зоя\Desktop\телефон\опыты с растениями\i (54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" y="0"/>
            <a:ext cx="6854755" cy="916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34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Зоя\Desktop\телефон\опыты с растениями\i (7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8" y="0"/>
            <a:ext cx="3489548" cy="465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Зоя\Desktop\телефон\опыты с растениями\i (6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545" y="4652730"/>
            <a:ext cx="3368453" cy="449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94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Зоя\Desktop\телефон\опыты с растениями\i (5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5" y="25152"/>
            <a:ext cx="6838325" cy="911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69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Зоя\Desktop\телефон\опыты с растениями\i (7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86" y="13184"/>
            <a:ext cx="6848112" cy="913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69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Другая 1">
      <a:dk1>
        <a:srgbClr val="00B050"/>
      </a:dk1>
      <a:lt1>
        <a:sysClr val="window" lastClr="FFFFFF"/>
      </a:lt1>
      <a:dk2>
        <a:srgbClr val="002060"/>
      </a:dk2>
      <a:lt2>
        <a:srgbClr val="C00000"/>
      </a:lt2>
      <a:accent1>
        <a:srgbClr val="56A7FC"/>
      </a:accent1>
      <a:accent2>
        <a:srgbClr val="386083"/>
      </a:accent2>
      <a:accent3>
        <a:srgbClr val="FF0000"/>
      </a:accent3>
      <a:accent4>
        <a:srgbClr val="D0D7D9"/>
      </a:accent4>
      <a:accent5>
        <a:srgbClr val="306060"/>
      </a:accent5>
      <a:accent6>
        <a:srgbClr val="00B0F0"/>
      </a:accent6>
      <a:hlink>
        <a:srgbClr val="92D050"/>
      </a:hlink>
      <a:folHlink>
        <a:srgbClr val="7556F8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14</TotalTime>
  <Words>7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Constantia</vt:lpstr>
      <vt:lpstr>Garamond</vt:lpstr>
      <vt:lpstr>BlackTie</vt:lpstr>
      <vt:lpstr>Опыты  с  растениями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Опыты  с  растениями</dc:title>
  <dc:creator>Зоя</dc:creator>
  <cp:lastModifiedBy>dns office</cp:lastModifiedBy>
  <cp:revision>7</cp:revision>
  <dcterms:created xsi:type="dcterms:W3CDTF">2020-06-07T16:21:33Z</dcterms:created>
  <dcterms:modified xsi:type="dcterms:W3CDTF">2020-08-18T20:40:16Z</dcterms:modified>
</cp:coreProperties>
</file>