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7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7" r:id="rId14"/>
    <p:sldId id="25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Rectangle 4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67C41-2720-46DD-9072-5221FB3DAC84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F4C0-3766-4DC7-A824-ACB957031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61E28-B47E-471E-BA24-EDEE3D88A61D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729F-5C48-42DB-A759-BA04D834A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C6081-8EC9-4536-A964-3C463259289B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489A1-DAC2-48CE-9E47-CFB257647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12F0C-C639-47CD-86DA-B1923E953FF3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8ABC9-D387-413B-B465-6C5938317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8A780-2EFF-4251-B874-7C6D512EA7E2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50805-E7ED-45C9-B5B2-91599DA8E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66F41-C39B-46F8-AF82-1E2E16E9CD25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65936-8CAF-49BF-804D-4A60B8FFF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0DE65-1F21-4160-92F7-D9B8B9A2E4C2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6C2A7-C306-4E69-8A2F-2F60C9A67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90BAF-D198-4275-9CB0-05DFFEE2C16B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AF430-F7A0-4CDF-988A-3F4E2B57D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B8666-FAF7-494C-9540-2E42C2D109F5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E239-8484-4929-AD15-97B0A0C2B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1F723-D1BF-482A-BC52-E69FFAC2F158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96AF6-4AE0-4539-BE8B-2F973D2BA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DF688-201B-4508-A6A5-274E775DB82F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9246E-B94A-463F-ABA0-8DAF49A2F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94052B-2152-444C-908F-04D5A36A3EE8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391A50-B97B-4EB3-AE07-A864505B7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71450" y="469900"/>
            <a:ext cx="8801100" cy="1882775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5413" y="2292350"/>
            <a:ext cx="6565900" cy="3402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22530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246" t="73552" r="64949" b="2487"/>
          <a:stretch>
            <a:fillRect/>
          </a:stretch>
        </p:blipFill>
        <p:spPr>
          <a:xfrm>
            <a:off x="107950" y="188913"/>
            <a:ext cx="8785225" cy="6335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23554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34608" t="73598" r="33501" b="4436"/>
          <a:stretch>
            <a:fillRect/>
          </a:stretch>
        </p:blipFill>
        <p:spPr>
          <a:xfrm>
            <a:off x="179388" y="169863"/>
            <a:ext cx="8785225" cy="6356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24578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68198" t="73965" r="69" b="4172"/>
          <a:stretch>
            <a:fillRect/>
          </a:stretch>
        </p:blipFill>
        <p:spPr>
          <a:xfrm>
            <a:off x="107950" y="188913"/>
            <a:ext cx="8856663" cy="6480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25602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-381" t="9476" r="65549" b="68434"/>
          <a:stretch>
            <a:fillRect/>
          </a:stretch>
        </p:blipFill>
        <p:spPr>
          <a:xfrm>
            <a:off x="0" y="188913"/>
            <a:ext cx="8964613" cy="655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63" y="3132138"/>
            <a:ext cx="7175500" cy="1793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26627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5263"/>
            <a:ext cx="9144000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4338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33138" t="8250" r="33643" b="68359"/>
          <a:stretch>
            <a:fillRect/>
          </a:stretch>
        </p:blipFill>
        <p:spPr>
          <a:xfrm>
            <a:off x="250825" y="260350"/>
            <a:ext cx="8569325" cy="6481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5362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67471" t="9628" b="68932"/>
          <a:stretch>
            <a:fillRect/>
          </a:stretch>
        </p:blipFill>
        <p:spPr>
          <a:xfrm>
            <a:off x="107950" y="188913"/>
            <a:ext cx="8856663" cy="64087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6386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504" t="30852" r="66721" b="47643"/>
          <a:stretch>
            <a:fillRect/>
          </a:stretch>
        </p:blipFill>
        <p:spPr>
          <a:xfrm>
            <a:off x="468313" y="282575"/>
            <a:ext cx="8567737" cy="6111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7410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34164" t="30908" r="33945" b="47318"/>
          <a:stretch>
            <a:fillRect/>
          </a:stretch>
        </p:blipFill>
        <p:spPr>
          <a:xfrm>
            <a:off x="323850" y="282575"/>
            <a:ext cx="8712200" cy="6459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8434" name="Picture 3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66498" t="30843" r="485" b="46992"/>
          <a:stretch>
            <a:fillRect/>
          </a:stretch>
        </p:blipFill>
        <p:spPr>
          <a:xfrm>
            <a:off x="179388" y="115888"/>
            <a:ext cx="8785225" cy="655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9458" name="Picture 3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2275" t="52682" r="67606" b="26852"/>
          <a:stretch>
            <a:fillRect/>
          </a:stretch>
        </p:blipFill>
        <p:spPr>
          <a:xfrm>
            <a:off x="179388" y="260350"/>
            <a:ext cx="8856662" cy="6408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20482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33279" t="51988" r="33501" b="25877"/>
          <a:stretch>
            <a:fillRect/>
          </a:stretch>
        </p:blipFill>
        <p:spPr>
          <a:xfrm>
            <a:off x="250825" y="44450"/>
            <a:ext cx="8642350" cy="6624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21506" name="Picture 2" descr="C:\Users\Наталья\Pictures\4607082999411644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67384" t="53009" r="1167" b="26575"/>
          <a:stretch>
            <a:fillRect/>
          </a:stretch>
        </p:blipFill>
        <p:spPr>
          <a:xfrm>
            <a:off x="179388" y="165100"/>
            <a:ext cx="8713787" cy="65770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Trebuchet MS</vt:lpstr>
      <vt:lpstr>Arial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Иван</cp:lastModifiedBy>
  <cp:revision>6</cp:revision>
  <dcterms:created xsi:type="dcterms:W3CDTF">2015-11-04T07:51:45Z</dcterms:created>
  <dcterms:modified xsi:type="dcterms:W3CDTF">2020-08-19T11:47:49Z</dcterms:modified>
</cp:coreProperties>
</file>