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attach/c/2/70/26/70026804_1296490184_06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28604"/>
            <a:ext cx="6786611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g0.liveinternet.ru/images/attach/c/2/70/26/70026804_1296490184_06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6814" y="581004"/>
            <a:ext cx="6786611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.liveinternet.ru/images/attach/c/2/70/26/70026811_1296490201_07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7" y="1000108"/>
            <a:ext cx="692948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igraza.ru/images/stories/244a1880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786741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4525/102699435.4b4/0_77df8_3d268a0_XL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7286676" cy="65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grafamania.net/uploads/posts/2011-02/1296811355_repka.jpg"/>
          <p:cNvPicPr/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928662" y="0"/>
            <a:ext cx="7929618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edar2005.narod.ru/repka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67866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</cp:revision>
  <dcterms:modified xsi:type="dcterms:W3CDTF">2016-03-18T06:19:09Z</dcterms:modified>
</cp:coreProperties>
</file>