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3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6FF1-C289-4A30-A827-5722D5142642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1C505-ABB9-485D-AFED-5E85A6B7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089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6FF1-C289-4A30-A827-5722D5142642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1C505-ABB9-485D-AFED-5E85A6B7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315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6FF1-C289-4A30-A827-5722D5142642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1C505-ABB9-485D-AFED-5E85A6B7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562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6FF1-C289-4A30-A827-5722D5142642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1C505-ABB9-485D-AFED-5E85A6B7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028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6FF1-C289-4A30-A827-5722D5142642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1C505-ABB9-485D-AFED-5E85A6B7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756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6FF1-C289-4A30-A827-5722D5142642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1C505-ABB9-485D-AFED-5E85A6B7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668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6FF1-C289-4A30-A827-5722D5142642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1C505-ABB9-485D-AFED-5E85A6B7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438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6FF1-C289-4A30-A827-5722D5142642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1C505-ABB9-485D-AFED-5E85A6B7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125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6FF1-C289-4A30-A827-5722D5142642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1C505-ABB9-485D-AFED-5E85A6B7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09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6FF1-C289-4A30-A827-5722D5142642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1C505-ABB9-485D-AFED-5E85A6B7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241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6FF1-C289-4A30-A827-5722D5142642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1C505-ABB9-485D-AFED-5E85A6B7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655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26FF1-C289-4A30-A827-5722D5142642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1C505-ABB9-485D-AFED-5E85A6B71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042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microsoft.com/office/2007/relationships/hdphoto" Target="../media/hdphoto2.wdp"/><Relationship Id="rId5" Type="http://schemas.openxmlformats.org/officeDocument/2006/relationships/image" Target="../media/image4.png"/><Relationship Id="rId10" Type="http://schemas.openxmlformats.org/officeDocument/2006/relationships/image" Target="../media/image8.jpeg"/><Relationship Id="rId4" Type="http://schemas.openxmlformats.org/officeDocument/2006/relationships/image" Target="../media/image3.jpeg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57904"/>
            <a:ext cx="1259941" cy="161433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77" y="1945953"/>
            <a:ext cx="1798628" cy="243881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835696" y="2038134"/>
            <a:ext cx="13819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Помоги собрать</a:t>
            </a:r>
          </a:p>
          <a:p>
            <a:r>
              <a:rPr lang="ru-RU" dirty="0" err="1" smtClean="0"/>
              <a:t>Лесовичку</a:t>
            </a:r>
            <a:r>
              <a:rPr lang="ru-RU" dirty="0" smtClean="0"/>
              <a:t> съедобные грибы</a:t>
            </a:r>
            <a:endParaRPr lang="ru-RU" dirty="0"/>
          </a:p>
        </p:txBody>
      </p:sp>
      <p:pic>
        <p:nvPicPr>
          <p:cNvPr id="1026" name="Picture 2" descr="https://avatars.mds.yandex.net/get-pdb/1554263/8ed2ccc1-8f83-45b1-9c03-5b8b03bb9446/s1200?webp=fal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271" y="2204864"/>
            <a:ext cx="2304256" cy="2304256"/>
          </a:xfrm>
          <a:prstGeom prst="rect">
            <a:avLst/>
          </a:prstGeom>
          <a:solidFill>
            <a:srgbClr val="00B050"/>
          </a:solidFill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5764820"/>
            <a:ext cx="1658826" cy="10931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055" y="4917999"/>
            <a:ext cx="1412471" cy="16936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086" y="479806"/>
            <a:ext cx="1359526" cy="11705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4700"/>
                    </a14:imgEffect>
                    <a14:imgEffect>
                      <a14:saturation sat="3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24744"/>
            <a:ext cx="1356531" cy="1680658"/>
          </a:xfrm>
          <a:prstGeom prst="rect">
            <a:avLst/>
          </a:prstGeom>
          <a:effectLst>
            <a:glow>
              <a:schemeClr val="accent1">
                <a:alpha val="0"/>
              </a:schemeClr>
            </a:glow>
            <a:softEdge rad="4953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483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392" y="5286193"/>
            <a:ext cx="1953768" cy="1519597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softEdge rad="368300"/>
          </a:effectLst>
        </p:spPr>
      </p:pic>
    </p:spTree>
    <p:extLst>
      <p:ext uri="{BB962C8B-B14F-4D97-AF65-F5344CB8AC3E}">
        <p14:creationId xmlns:p14="http://schemas.microsoft.com/office/powerpoint/2010/main" val="284469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74456E-6 C 0.00313 0.00139 0.00451 0.0044 0.00764 0.00579 C 0.0099 0.01042 0.01163 0.00903 0.01458 0.0125 C 0.0191 0.01782 0.02153 0.02198 0.02656 0.02638 C 0.02795 0.03193 0.03785 0.04258 0.04184 0.04443 C 0.0559 0.06317 0.07205 0.07821 0.08802 0.09348 C 0.09444 0.09973 0.1 0.10597 0.10764 0.10944 C 0.1125 0.1143 0.11719 0.11615 0.12222 0.12078 C 0.12517 0.12333 0.12743 0.12633 0.13073 0.12772 C 0.13264 0.12957 0.13507 0.13027 0.13681 0.13212 C 0.13767 0.13304 0.13767 0.1349 0.13854 0.13559 C 0.1401 0.13698 0.14184 0.13721 0.14358 0.1379 C 0.14635 0.14161 0.14861 0.14276 0.15208 0.14484 C 0.15573 0.14716 0.16319 0.15155 0.16319 0.15155 C 0.16406 0.15317 0.16458 0.15526 0.1658 0.15618 C 0.16701 0.15734 0.16875 0.15664 0.17014 0.15734 C 0.17396 0.15919 0.17726 0.16335 0.18125 0.16521 C 0.18212 0.1659 0.18281 0.16706 0.18368 0.16752 C 0.18472 0.16821 0.18611 0.16798 0.18715 0.16868 C 0.18819 0.1696 0.18872 0.17145 0.18976 0.17215 C 0.19306 0.17423 0.19705 0.174 0.2 0.17654 C 0.20469 0.18071 0.21198 0.18834 0.21701 0.19019 C 0.22014 0.19343 0.22292 0.19552 0.22656 0.19713 C 0.23021 0.20246 0.23611 0.20454 0.24097 0.20847 C 0.24271 0.20986 0.24618 0.2131 0.24618 0.2131 C 0.25035 0.22143 0.25903 0.22583 0.2658 0.23022 C 0.27326 0.24272 0.28611 0.24619 0.29566 0.25521 C 0.29878 0.26354 0.29635 0.25822 0.30347 0.2677 C 0.30938 0.27557 0.31406 0.28691 0.32222 0.29061 C 0.3309 0.30172 0.32483 0.29316 0.32899 0.30426 C 0.32969 0.30611 0.3316 0.30981 0.3316 0.30981 " pathEditMode="relative" ptsTypes="ffffffffffffffffffffffffffffff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2 -2.19806E-6 C 0.00364 0.01365 -0.00226 0.0155 -0.0066 0.02661 C -0.00886 0.03887 -0.01337 0.05322 -0.01997 0.05669 C -0.02483 0.06965 -0.03316 0.07566 -0.03993 0.08515 C -0.05017 0.0988 -0.06024 0.1143 -0.07222 0.1224 C -0.07535 0.1268 -0.07604 0.12818 -0.07986 0.13119 C -0.08212 0.13304 -0.08663 0.13559 -0.08663 0.13605 C -0.09149 0.1423 -0.09774 0.14415 -0.10347 0.14854 C -0.1099 0.16173 -0.10573 0.15618 -0.11667 0.16173 C -0.11806 0.16266 -0.12101 0.16405 -0.12101 0.16451 C -0.12604 0.17076 -0.1309 0.1733 -0.13663 0.177 C -0.14358 0.18811 -0.15243 0.19413 -0.16111 0.19875 C -0.16823 0.20847 -0.17865 0.21333 -0.18663 0.21865 C -0.19115 0.23161 -0.2007 0.23161 -0.20764 0.23809 C -0.21597 0.24665 -0.22431 0.25058 -0.23333 0.25544 C -0.23993 0.25891 -0.23958 0.26215 -0.24792 0.26423 C -0.25469 0.26886 -0.2599 0.27858 -0.26667 0.28205 C -0.26927 0.30171 -0.27101 0.29986 -0.27101 0.32346 " pathEditMode="relative" rAng="0" ptsTypes="fffffffffffffffff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47" y="16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115 -0.06664 C 0.09879 -0.06756 0.10452 -0.06964 0.11181 -0.07126 C 0.129 -0.07913 0.1474 -0.08214 0.16563 -0.08376 C 0.16876 -0.08491 0.17188 -0.0863 0.17501 -0.08723 C 0.17778 -0.08792 0.18073 -0.08769 0.18351 -0.08838 C 0.18941 -0.09 0.19462 -0.09371 0.2007 -0.09509 C 0.20504 -0.09926 0.21164 -0.1018 0.21685 -0.10435 C 0.21928 -0.10551 0.22448 -0.10759 0.22448 -0.10759 C 0.22952 -0.11291 0.23473 -0.11754 0.2408 -0.12031 C 0.2448 -0.1254 0.24931 -0.12702 0.25452 -0.12934 C 0.25764 -0.13235 0.26007 -0.13582 0.26389 -0.1372 C 0.26598 -0.13929 0.26858 -0.14068 0.27066 -0.14299 C 0.27935 -0.15271 0.27344 -0.1497 0.27917 -0.15201 C 0.28212 -0.15456 0.2849 -0.15641 0.28698 -0.16011 C 0.2882 -0.16219 0.28889 -0.16497 0.29028 -0.16682 C 0.29202 -0.16913 0.29549 -0.17376 0.29549 -0.17376 C 0.29705 -0.17978 0.30643 -0.19158 0.31094 -0.19551 C 0.31164 -0.19806 0.31198 -0.20014 0.31337 -0.20222 C 0.31494 -0.20477 0.31858 -0.20916 0.31858 -0.20916 C 0.32014 -0.21518 0.32292 -0.22258 0.32709 -0.22605 C 0.32917 -0.23045 0.33091 -0.236 0.33403 -0.23878 C 0.33455 -0.23993 0.3349 -0.24109 0.3356 -0.24202 C 0.33716 -0.24456 0.33941 -0.24618 0.3408 -0.24896 C 0.34393 -0.25521 0.34671 -0.26122 0.35018 -0.26724 C 0.35174 -0.27302 0.35869 -0.28575 0.36303 -0.2876 C 0.36945 -0.29616 0.37709 -0.30634 0.38612 -0.30935 C 0.39028 -0.31305 0.39497 -0.31559 0.39983 -0.31721 C 0.40417 -0.32138 0.40591 -0.32068 0.41181 -0.32068 " pathEditMode="relative" ptsTypes="fffffffffffffffffffffffffff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3.57705E-6 C -0.00121 -0.01504 0.00243 -0.07496 -0.01285 -0.09278 C -0.01371 -0.11221 -0.01441 -0.13165 -0.02448 -0.14761 C -0.02604 -0.15409 -0.02691 -0.15641 -0.03177 -0.16011 C -0.0335 -0.16797 -0.03819 -0.17214 -0.04236 -0.17839 C -0.04427 -0.18533 -0.05208 -0.19366 -0.05764 -0.19666 C -0.0618 -0.20314 -0.06701 -0.21101 -0.07309 -0.21494 C -0.08715 -0.22443 -0.07448 -0.21263 -0.08368 -0.22073 C -0.08906 -0.22559 -0.09375 -0.23068 -0.10017 -0.23322 C -0.1066 -0.23924 -0.11441 -0.24479 -0.12031 -0.2515 C -0.13194 -0.26376 -0.14166 -0.28181 -0.15694 -0.28806 C -0.16198 -0.29407 -0.16892 -0.29963 -0.17587 -0.30194 C -0.18802 -0.31166 -0.19913 -0.31976 -0.21371 -0.323 C -0.23055 -0.3348 -0.25347 -0.34729 -0.27291 -0.34983 C -0.27916 -0.35446 -0.28576 -0.35909 -0.29305 -0.36094 C -0.29861 -0.36557 -0.31076 -0.36696 -0.31406 -0.37089 " pathEditMode="relative" rAng="0" ptsTypes="fffffffffffffffA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86" y="-18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16057E-6 C -0.00035 -0.01365 -0.00017 -0.0273 -0.00087 -0.04095 C -0.00173 -0.05692 -0.00625 -0.07543 -0.01111 -0.09 C -0.01458 -0.10042 -0.0158 -0.11175 -0.01962 -0.12193 C -0.02048 -0.13003 -0.02205 -0.13767 -0.02309 -0.14577 C -0.02378 -0.26677 0.00643 -0.29385 -0.05885 -0.29385 L -0.05798 -0.30079 " pathEditMode="relative" ptsTypes="fffffAA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5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9</cp:revision>
  <dcterms:created xsi:type="dcterms:W3CDTF">2020-08-17T17:18:22Z</dcterms:created>
  <dcterms:modified xsi:type="dcterms:W3CDTF">2020-08-17T19:11:00Z</dcterms:modified>
</cp:coreProperties>
</file>