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9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20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2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slide" Target="slide4.xml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3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4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5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7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8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2520280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Интерактивная раскраска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магазин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«Игрушки»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4283968" cy="1752600"/>
          </a:xfrm>
        </p:spPr>
        <p:txBody>
          <a:bodyPr>
            <a:normAutofit lnSpcReduction="10000"/>
          </a:bodyPr>
          <a:lstStyle/>
          <a:p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Букреева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Ирина Юрьевна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 № 1»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Валуйки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Белгородской области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86 - 25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pic>
        <p:nvPicPr>
          <p:cNvPr id="16" name="Рисунок 15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332656"/>
            <a:ext cx="1319808" cy="1319808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323528" y="1700808"/>
            <a:ext cx="1319808" cy="1319808"/>
            <a:chOff x="323528" y="1700808"/>
            <a:chExt cx="1319808" cy="1319808"/>
          </a:xfrm>
        </p:grpSpPr>
        <p:pic>
          <p:nvPicPr>
            <p:cNvPr id="17" name="Рисунок 16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1700808"/>
              <a:ext cx="1319808" cy="13198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1560" y="191683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60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11560" y="5486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61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323528" y="3068960"/>
            <a:ext cx="1319808" cy="1319808"/>
            <a:chOff x="323528" y="3068960"/>
            <a:chExt cx="1319808" cy="1319808"/>
          </a:xfrm>
        </p:grpSpPr>
        <p:pic>
          <p:nvPicPr>
            <p:cNvPr id="18" name="Рисунок 17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068960"/>
              <a:ext cx="1319808" cy="131980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11560" y="33569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66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64 - 20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1499619"/>
            <a:ext cx="5328592" cy="4161629"/>
          </a:xfrm>
          <a:prstGeom prst="rect">
            <a:avLst/>
          </a:prstGeom>
        </p:spPr>
      </p:pic>
      <p:pic>
        <p:nvPicPr>
          <p:cNvPr id="18" name="Рисунок 17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3068960"/>
            <a:ext cx="1319808" cy="1319808"/>
          </a:xfrm>
          <a:prstGeom prst="rect">
            <a:avLst/>
          </a:prstGeom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70C9EB0A-1EE3-4BBF-A34F-78046018703A}"/>
              </a:ext>
            </a:extLst>
          </p:cNvPr>
          <p:cNvGrpSpPr/>
          <p:nvPr/>
        </p:nvGrpSpPr>
        <p:grpSpPr>
          <a:xfrm>
            <a:off x="323528" y="1700808"/>
            <a:ext cx="1319808" cy="1319808"/>
            <a:chOff x="323528" y="1700808"/>
            <a:chExt cx="1319808" cy="1319808"/>
          </a:xfrm>
        </p:grpSpPr>
        <p:pic>
          <p:nvPicPr>
            <p:cNvPr id="17" name="Рисунок 16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1700808"/>
              <a:ext cx="1319808" cy="13198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1560" y="191683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62</a:t>
              </a:r>
            </a:p>
          </p:txBody>
        </p:sp>
      </p:grp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70947C1-64A9-4DDF-89F5-83192C910BEA}"/>
              </a:ext>
            </a:extLst>
          </p:cNvPr>
          <p:cNvGrpSpPr/>
          <p:nvPr/>
        </p:nvGrpSpPr>
        <p:grpSpPr>
          <a:xfrm>
            <a:off x="323528" y="332656"/>
            <a:ext cx="1319808" cy="1319808"/>
            <a:chOff x="323528" y="332656"/>
            <a:chExt cx="1319808" cy="1319808"/>
          </a:xfrm>
        </p:grpSpPr>
        <p:pic>
          <p:nvPicPr>
            <p:cNvPr id="16" name="Рисунок 15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32656"/>
              <a:ext cx="1319808" cy="13198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1560" y="5486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42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11560" y="335699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44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90 - 7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7" y="1499619"/>
            <a:ext cx="5328590" cy="4161629"/>
          </a:xfrm>
          <a:prstGeom prst="rect">
            <a:avLst/>
          </a:prstGeom>
        </p:spPr>
      </p:pic>
      <p:pic>
        <p:nvPicPr>
          <p:cNvPr id="16" name="Рисунок 15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332656"/>
            <a:ext cx="1319808" cy="1319808"/>
          </a:xfrm>
          <a:prstGeom prst="rect">
            <a:avLst/>
          </a:prstGeom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3BEF783E-F53F-4B36-ADB1-3EF0D59102AD}"/>
              </a:ext>
            </a:extLst>
          </p:cNvPr>
          <p:cNvGrpSpPr/>
          <p:nvPr/>
        </p:nvGrpSpPr>
        <p:grpSpPr>
          <a:xfrm>
            <a:off x="323528" y="1700808"/>
            <a:ext cx="1319808" cy="1319808"/>
            <a:chOff x="323528" y="1700808"/>
            <a:chExt cx="1319808" cy="1319808"/>
          </a:xfrm>
        </p:grpSpPr>
        <p:pic>
          <p:nvPicPr>
            <p:cNvPr id="17" name="Рисунок 16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1700808"/>
              <a:ext cx="1319808" cy="13198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1560" y="191683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87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11560" y="5486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83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754494D3-BC2C-480F-8BFF-88D841FD14DE}"/>
              </a:ext>
            </a:extLst>
          </p:cNvPr>
          <p:cNvGrpSpPr/>
          <p:nvPr/>
        </p:nvGrpSpPr>
        <p:grpSpPr>
          <a:xfrm>
            <a:off x="323528" y="3068960"/>
            <a:ext cx="1319808" cy="1319808"/>
            <a:chOff x="323528" y="3068960"/>
            <a:chExt cx="1319808" cy="1319808"/>
          </a:xfrm>
        </p:grpSpPr>
        <p:pic>
          <p:nvPicPr>
            <p:cNvPr id="18" name="Рисунок 17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068960"/>
              <a:ext cx="1319808" cy="131980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11560" y="33569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85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 + 12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7" y="1499619"/>
            <a:ext cx="5328590" cy="4161628"/>
          </a:xfrm>
          <a:prstGeom prst="rect">
            <a:avLst/>
          </a:prstGeom>
        </p:spPr>
      </p:pic>
      <p:pic>
        <p:nvPicPr>
          <p:cNvPr id="16" name="Рисунок 15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32656"/>
            <a:ext cx="1319808" cy="1319808"/>
          </a:xfrm>
          <a:prstGeom prst="rect">
            <a:avLst/>
          </a:prstGeom>
        </p:spPr>
      </p:pic>
      <p:pic>
        <p:nvPicPr>
          <p:cNvPr id="17" name="Рисунок 16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1700808"/>
            <a:ext cx="1319808" cy="1319808"/>
          </a:xfrm>
          <a:prstGeom prst="rect">
            <a:avLst/>
          </a:prstGeom>
        </p:spPr>
      </p:pic>
      <p:pic>
        <p:nvPicPr>
          <p:cNvPr id="18" name="Рисунок 17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068960"/>
            <a:ext cx="1319808" cy="13198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1560" y="191683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49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560" y="5486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335699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59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75 - 55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8" y="1499619"/>
            <a:ext cx="5328588" cy="4161628"/>
          </a:xfrm>
          <a:prstGeom prst="rect">
            <a:avLst/>
          </a:prstGeom>
        </p:spPr>
      </p:pic>
      <p:pic>
        <p:nvPicPr>
          <p:cNvPr id="16" name="Рисунок 15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32656"/>
            <a:ext cx="1319808" cy="1319808"/>
          </a:xfrm>
          <a:prstGeom prst="rect">
            <a:avLst/>
          </a:prstGeom>
        </p:spPr>
      </p:pic>
      <p:pic>
        <p:nvPicPr>
          <p:cNvPr id="17" name="Рисунок 16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1700808"/>
            <a:ext cx="1319808" cy="1319808"/>
          </a:xfrm>
          <a:prstGeom prst="rect">
            <a:avLst/>
          </a:prstGeom>
        </p:spPr>
      </p:pic>
      <p:pic>
        <p:nvPicPr>
          <p:cNvPr id="18" name="Рисунок 17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068960"/>
            <a:ext cx="1319808" cy="13198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1560" y="191683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560" y="5486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335699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 + 15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8" y="1499619"/>
            <a:ext cx="5328588" cy="4161627"/>
          </a:xfrm>
          <a:prstGeom prst="rect">
            <a:avLst/>
          </a:prstGeom>
        </p:spPr>
      </p:pic>
      <p:pic>
        <p:nvPicPr>
          <p:cNvPr id="16" name="Рисунок 15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32656"/>
            <a:ext cx="1319808" cy="1319808"/>
          </a:xfrm>
          <a:prstGeom prst="rect">
            <a:avLst/>
          </a:prstGeom>
        </p:spPr>
      </p:pic>
      <p:pic>
        <p:nvPicPr>
          <p:cNvPr id="17" name="Рисунок 16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1700808"/>
            <a:ext cx="1319808" cy="1319808"/>
          </a:xfrm>
          <a:prstGeom prst="rect">
            <a:avLst/>
          </a:prstGeom>
        </p:spPr>
      </p:pic>
      <p:pic>
        <p:nvPicPr>
          <p:cNvPr id="18" name="Рисунок 17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068960"/>
            <a:ext cx="1319808" cy="13198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1560" y="191683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560" y="5486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335699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86 - 6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8" y="1499619"/>
            <a:ext cx="5328587" cy="4161627"/>
          </a:xfrm>
          <a:prstGeom prst="rect">
            <a:avLst/>
          </a:prstGeom>
        </p:spPr>
      </p:pic>
      <p:pic>
        <p:nvPicPr>
          <p:cNvPr id="16" name="Рисунок 15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32656"/>
            <a:ext cx="1319808" cy="1319808"/>
          </a:xfrm>
          <a:prstGeom prst="rect">
            <a:avLst/>
          </a:prstGeom>
        </p:spPr>
      </p:pic>
      <p:pic>
        <p:nvPicPr>
          <p:cNvPr id="17" name="Рисунок 16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1700808"/>
            <a:ext cx="1319808" cy="1319808"/>
          </a:xfrm>
          <a:prstGeom prst="rect">
            <a:avLst/>
          </a:prstGeom>
        </p:spPr>
      </p:pic>
      <p:pic>
        <p:nvPicPr>
          <p:cNvPr id="18" name="Рисунок 17" descr="button-153685_64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3068960"/>
            <a:ext cx="1319808" cy="13198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1560" y="191683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560" y="5486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26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335699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79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6C690B-37E0-4BF2-9919-14901216C5B9}"/>
              </a:ext>
            </a:extLst>
          </p:cNvPr>
          <p:cNvSpPr txBox="1"/>
          <p:nvPr/>
        </p:nvSpPr>
        <p:spPr>
          <a:xfrm>
            <a:off x="1115616" y="836712"/>
            <a:ext cx="3871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</a:t>
            </a:r>
            <a:r>
              <a:rPr lang="ru-RU" dirty="0"/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08A23A-8B20-489A-B144-9DC24BF945BC}"/>
              </a:ext>
            </a:extLst>
          </p:cNvPr>
          <p:cNvSpPr txBox="1"/>
          <p:nvPr/>
        </p:nvSpPr>
        <p:spPr>
          <a:xfrm>
            <a:off x="611560" y="1916832"/>
            <a:ext cx="84493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Форощук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Н.Е.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Форощук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Математика для начальных классов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пособие.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Т.Л. Пахомова Математика для начальных классов: задачи, решения, примеры.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Н.Г.Уткина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Пышкало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Сборник упражнений и проверочных работ по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 1-3 классы.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О.В.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Узорова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Нефёдова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Контрольные и проверочные работы по математике.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Интернет – ресурсы: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Lenaqold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картинки.</a:t>
            </a:r>
          </a:p>
          <a:p>
            <a:pPr marL="342900" indent="-34290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21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DkbK3wMICs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23003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5711" y="2852936"/>
            <a:ext cx="597092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Предлагаю тебе решить 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несколько примеров.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Если ты ответишь правильно, 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 картинка раскрасится</a:t>
            </a:r>
          </a:p>
        </p:txBody>
      </p:sp>
      <p:pic>
        <p:nvPicPr>
          <p:cNvPr id="5" name="Рисунок 4" descr="0edb27e1cbccd5d2ddb265c2a6a629d0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5589240"/>
            <a:ext cx="1052736" cy="10527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 +15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pic>
        <p:nvPicPr>
          <p:cNvPr id="17" name="Рисунок 16" descr="button-153685_640.pn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3528" y="1700808"/>
            <a:ext cx="1319808" cy="13198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1560" y="191683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65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323528" y="332656"/>
            <a:ext cx="1319808" cy="1319808"/>
            <a:chOff x="323528" y="332656"/>
            <a:chExt cx="1319808" cy="1319808"/>
          </a:xfrm>
        </p:grpSpPr>
        <p:pic>
          <p:nvPicPr>
            <p:cNvPr id="16" name="Рисунок 15" descr="button-153685_640.pn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3528" y="332656"/>
              <a:ext cx="1319808" cy="13198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1560" y="5486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55</a:t>
              </a:r>
            </a:p>
          </p:txBody>
        </p:sp>
      </p:grp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92EEF2C-A933-4756-A070-D8BEAEDAF363}"/>
              </a:ext>
            </a:extLst>
          </p:cNvPr>
          <p:cNvGrpSpPr/>
          <p:nvPr/>
        </p:nvGrpSpPr>
        <p:grpSpPr>
          <a:xfrm>
            <a:off x="323528" y="3068960"/>
            <a:ext cx="1319808" cy="1319808"/>
            <a:chOff x="323528" y="3068960"/>
            <a:chExt cx="1319808" cy="1319808"/>
          </a:xfrm>
        </p:grpSpPr>
        <p:pic>
          <p:nvPicPr>
            <p:cNvPr id="18" name="Рисунок 17" descr="button-153685_640.pn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23528" y="3068960"/>
              <a:ext cx="1319808" cy="131980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11560" y="328498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70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60 - 7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323528" y="1700808"/>
            <a:ext cx="1319808" cy="1319808"/>
            <a:chOff x="323528" y="1700808"/>
            <a:chExt cx="1319808" cy="1319808"/>
          </a:xfrm>
        </p:grpSpPr>
        <p:pic>
          <p:nvPicPr>
            <p:cNvPr id="17" name="Рисунок 16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1700808"/>
              <a:ext cx="1319808" cy="13198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1560" y="191683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57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23528" y="332656"/>
            <a:ext cx="1319808" cy="1319808"/>
            <a:chOff x="323528" y="332656"/>
            <a:chExt cx="1319808" cy="1319808"/>
          </a:xfrm>
        </p:grpSpPr>
        <p:pic>
          <p:nvPicPr>
            <p:cNvPr id="16" name="Рисунок 15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32656"/>
              <a:ext cx="1319808" cy="13198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1560" y="5486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53</a:t>
              </a:r>
            </a:p>
          </p:txBody>
        </p:sp>
      </p:grp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1B7B35C-BB80-4156-A1F8-E5923BC31780}"/>
              </a:ext>
            </a:extLst>
          </p:cNvPr>
          <p:cNvGrpSpPr/>
          <p:nvPr/>
        </p:nvGrpSpPr>
        <p:grpSpPr>
          <a:xfrm>
            <a:off x="323528" y="3068960"/>
            <a:ext cx="1319808" cy="1319808"/>
            <a:chOff x="323528" y="3068960"/>
            <a:chExt cx="1319808" cy="1319808"/>
          </a:xfrm>
        </p:grpSpPr>
        <p:pic>
          <p:nvPicPr>
            <p:cNvPr id="18" name="Рисунок 17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068960"/>
              <a:ext cx="1319808" cy="131980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11560" y="33569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67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90 - 32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pic>
        <p:nvPicPr>
          <p:cNvPr id="18" name="Рисунок 17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3068960"/>
            <a:ext cx="1319808" cy="1319808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323528" y="1700808"/>
            <a:ext cx="1319808" cy="1319808"/>
            <a:chOff x="323528" y="1700808"/>
            <a:chExt cx="1319808" cy="1319808"/>
          </a:xfrm>
        </p:grpSpPr>
        <p:pic>
          <p:nvPicPr>
            <p:cNvPr id="17" name="Рисунок 16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1700808"/>
              <a:ext cx="1319808" cy="13198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1560" y="191683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68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23528" y="332656"/>
            <a:ext cx="1319808" cy="1319808"/>
            <a:chOff x="323528" y="332656"/>
            <a:chExt cx="1319808" cy="1319808"/>
          </a:xfrm>
        </p:grpSpPr>
        <p:pic>
          <p:nvPicPr>
            <p:cNvPr id="16" name="Рисунок 15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32656"/>
              <a:ext cx="1319808" cy="13198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1560" y="5486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62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11560" y="335699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73 + 25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pic>
        <p:nvPicPr>
          <p:cNvPr id="17" name="Рисунок 16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1700808"/>
            <a:ext cx="1319808" cy="13198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1560" y="191683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98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323528" y="332656"/>
            <a:ext cx="1319808" cy="1319808"/>
            <a:chOff x="323528" y="332656"/>
            <a:chExt cx="1319808" cy="1319808"/>
          </a:xfrm>
        </p:grpSpPr>
        <p:pic>
          <p:nvPicPr>
            <p:cNvPr id="16" name="Рисунок 15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32656"/>
              <a:ext cx="1319808" cy="13198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1560" y="5486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99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23528" y="3068960"/>
            <a:ext cx="1319808" cy="1319808"/>
            <a:chOff x="323528" y="3068960"/>
            <a:chExt cx="1319808" cy="1319808"/>
          </a:xfrm>
        </p:grpSpPr>
        <p:pic>
          <p:nvPicPr>
            <p:cNvPr id="18" name="Рисунок 17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068960"/>
              <a:ext cx="1319808" cy="131980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11560" y="33569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90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 + 40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pic>
        <p:nvPicPr>
          <p:cNvPr id="18" name="Рисунок 17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3068960"/>
            <a:ext cx="1319808" cy="1319808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323528" y="1700808"/>
            <a:ext cx="1319808" cy="1319808"/>
            <a:chOff x="323528" y="1700808"/>
            <a:chExt cx="1319808" cy="1319808"/>
          </a:xfrm>
        </p:grpSpPr>
        <p:pic>
          <p:nvPicPr>
            <p:cNvPr id="17" name="Рисунок 16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1700808"/>
              <a:ext cx="1319808" cy="13198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1560" y="191683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80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23528" y="332656"/>
            <a:ext cx="1319808" cy="1319808"/>
            <a:chOff x="323528" y="332656"/>
            <a:chExt cx="1319808" cy="1319808"/>
          </a:xfrm>
        </p:grpSpPr>
        <p:pic>
          <p:nvPicPr>
            <p:cNvPr id="16" name="Рисунок 15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32656"/>
              <a:ext cx="1319808" cy="13198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1560" y="5486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74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11560" y="335699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76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70 - 32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pic>
        <p:nvPicPr>
          <p:cNvPr id="16" name="Рисунок 15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332656"/>
            <a:ext cx="1319808" cy="1319808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323528" y="1700808"/>
            <a:ext cx="1319808" cy="1319808"/>
            <a:chOff x="323528" y="1700808"/>
            <a:chExt cx="1319808" cy="1319808"/>
          </a:xfrm>
        </p:grpSpPr>
        <p:pic>
          <p:nvPicPr>
            <p:cNvPr id="17" name="Рисунок 16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1700808"/>
              <a:ext cx="1319808" cy="131980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11560" y="191683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42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11560" y="54868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38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323528" y="3068960"/>
            <a:ext cx="1319808" cy="1319808"/>
            <a:chOff x="323528" y="3068960"/>
            <a:chExt cx="1319808" cy="1319808"/>
          </a:xfrm>
        </p:grpSpPr>
        <p:pic>
          <p:nvPicPr>
            <p:cNvPr id="18" name="Рисунок 17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068960"/>
              <a:ext cx="1319808" cy="131980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11560" y="33569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32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b28ca039a2038095436a83dc7cd6f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5517232"/>
            <a:ext cx="1332388" cy="1340768"/>
          </a:xfrm>
          <a:prstGeom prst="rect">
            <a:avLst/>
          </a:prstGeom>
        </p:spPr>
      </p:pic>
      <p:pic>
        <p:nvPicPr>
          <p:cNvPr id="3" name="Рисунок 2" descr="1029184_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412776"/>
            <a:ext cx="1296144" cy="1832005"/>
          </a:xfrm>
          <a:prstGeom prst="rect">
            <a:avLst/>
          </a:prstGeom>
        </p:spPr>
      </p:pic>
      <p:pic>
        <p:nvPicPr>
          <p:cNvPr id="5" name="Рисунок 4" descr="пирамид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592504"/>
            <a:ext cx="1008112" cy="1265496"/>
          </a:xfrm>
          <a:prstGeom prst="rect">
            <a:avLst/>
          </a:prstGeom>
        </p:spPr>
      </p:pic>
      <p:pic>
        <p:nvPicPr>
          <p:cNvPr id="6" name="Рисунок 5" descr="web-toy-clutter-24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712" y="4974540"/>
            <a:ext cx="2592288" cy="1883460"/>
          </a:xfrm>
          <a:prstGeom prst="rect">
            <a:avLst/>
          </a:prstGeom>
        </p:spPr>
      </p:pic>
      <p:pic>
        <p:nvPicPr>
          <p:cNvPr id="7" name="Рисунок 6" descr="0018-023-_5b90c356e6bc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5777880"/>
            <a:ext cx="1440160" cy="1080120"/>
          </a:xfrm>
          <a:prstGeom prst="rect">
            <a:avLst/>
          </a:prstGeom>
        </p:spPr>
      </p:pic>
      <p:pic>
        <p:nvPicPr>
          <p:cNvPr id="8" name="Рисунок 7" descr="82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539970"/>
            <a:ext cx="1691680" cy="2021357"/>
          </a:xfrm>
          <a:prstGeom prst="rect">
            <a:avLst/>
          </a:prstGeom>
        </p:spPr>
      </p:pic>
      <p:pic>
        <p:nvPicPr>
          <p:cNvPr id="9" name="Рисунок 8" descr="двигате-ь-поез-а-игрушки-шаржа-8348798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640" y="3284984"/>
            <a:ext cx="2078360" cy="155877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60648"/>
            <a:ext cx="3600400" cy="1224136"/>
          </a:xfrm>
          <a:prstGeom prst="rect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 + 24</a:t>
            </a:r>
          </a:p>
        </p:txBody>
      </p:sp>
      <p:pic>
        <p:nvPicPr>
          <p:cNvPr id="14" name="Рисунок 13" descr="01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601416"/>
            <a:ext cx="3384376" cy="4230470"/>
          </a:xfrm>
          <a:prstGeom prst="rect">
            <a:avLst/>
          </a:prstGeom>
        </p:spPr>
      </p:pic>
      <p:pic>
        <p:nvPicPr>
          <p:cNvPr id="17" name="Рисунок 16" descr="button-153685_640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1700808"/>
            <a:ext cx="1319808" cy="13198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1560" y="191683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78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323528" y="332656"/>
            <a:ext cx="1319808" cy="1319808"/>
            <a:chOff x="323528" y="332656"/>
            <a:chExt cx="1319808" cy="1319808"/>
          </a:xfrm>
        </p:grpSpPr>
        <p:pic>
          <p:nvPicPr>
            <p:cNvPr id="16" name="Рисунок 15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32656"/>
              <a:ext cx="1319808" cy="13198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11560" y="5486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88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23528" y="3068960"/>
            <a:ext cx="1319808" cy="1319808"/>
            <a:chOff x="323528" y="3068960"/>
            <a:chExt cx="1319808" cy="1319808"/>
          </a:xfrm>
        </p:grpSpPr>
        <p:pic>
          <p:nvPicPr>
            <p:cNvPr id="18" name="Рисунок 17" descr="button-153685_640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3528" y="3068960"/>
              <a:ext cx="1319808" cy="131980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11560" y="335699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>
                  <a:latin typeface="Times New Roman" pitchFamily="18" charset="0"/>
                  <a:cs typeface="Times New Roman" pitchFamily="18" charset="0"/>
                </a:rPr>
                <a:t>74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214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Интерактивная раскраска магазин «Игрушки»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раскраска магазин «Игрушки» математика 2 класс</dc:title>
  <dc:creator>Ирина</dc:creator>
  <cp:lastModifiedBy>Ирина</cp:lastModifiedBy>
  <cp:revision>38</cp:revision>
  <dcterms:created xsi:type="dcterms:W3CDTF">2020-02-03T15:24:24Z</dcterms:created>
  <dcterms:modified xsi:type="dcterms:W3CDTF">2020-08-19T13:32:03Z</dcterms:modified>
</cp:coreProperties>
</file>