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72" r:id="rId6"/>
    <p:sldId id="271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82527-84E9-4797-807A-8DA27A2FB3E2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ADA3B-9C56-4151-965A-096AA6DFE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8417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C</a:t>
            </a:r>
            <a:r>
              <a:rPr lang="ru-RU" dirty="0" err="1" smtClean="0"/>
              <a:t>ырх</a:t>
            </a:r>
            <a:r>
              <a:rPr lang="ru-RU" dirty="0" smtClean="0"/>
              <a:t> </a:t>
            </a:r>
            <a:r>
              <a:rPr lang="ru-RU" dirty="0" err="1" smtClean="0"/>
              <a:t>чиныгм</a:t>
            </a:r>
            <a:r>
              <a:rPr lang="id-ID" dirty="0" smtClean="0"/>
              <a:t>æ</a:t>
            </a:r>
            <a:r>
              <a:rPr lang="ru-RU" dirty="0" smtClean="0"/>
              <a:t> </a:t>
            </a:r>
            <a:r>
              <a:rPr lang="ru-RU" dirty="0" err="1" smtClean="0"/>
              <a:t>хаст</a:t>
            </a:r>
            <a:r>
              <a:rPr lang="ru-RU" dirty="0" smtClean="0"/>
              <a:t> </a:t>
            </a:r>
            <a:r>
              <a:rPr lang="ru-RU" dirty="0" err="1" smtClean="0"/>
              <a:t>сырдт</a:t>
            </a:r>
            <a:r>
              <a:rPr lang="id-ID" dirty="0" smtClean="0"/>
              <a:t>æ</a:t>
            </a:r>
            <a:r>
              <a:rPr lang="ru-RU" dirty="0" smtClean="0"/>
              <a:t> </a:t>
            </a:r>
            <a:r>
              <a:rPr lang="ru-RU" dirty="0" err="1" smtClean="0"/>
              <a:t>Ирыстоны</a:t>
            </a:r>
            <a:r>
              <a:rPr lang="ru-RU" dirty="0" smtClean="0"/>
              <a:t> </a:t>
            </a:r>
            <a:r>
              <a:rPr lang="ru-RU" dirty="0" err="1" smtClean="0"/>
              <a:t>хъ</a:t>
            </a:r>
            <a:r>
              <a:rPr lang="id-ID" dirty="0" smtClean="0"/>
              <a:t>æ</a:t>
            </a:r>
            <a:r>
              <a:rPr lang="ru-RU" dirty="0" err="1" smtClean="0"/>
              <a:t>дты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изентация по окружающему миру 1 класс животные красной книг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772816"/>
            <a:ext cx="756084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en Will The Deer Rut Be In Indiana 2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649688" cy="5910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Хъ</a:t>
            </a:r>
            <a:r>
              <a:rPr lang="id-ID" sz="3600" b="1" dirty="0" smtClean="0">
                <a:solidFill>
                  <a:srgbClr val="FF0000"/>
                </a:solidFill>
              </a:rPr>
              <a:t>æ</a:t>
            </a:r>
            <a:r>
              <a:rPr lang="ru-RU" sz="3600" b="1" dirty="0" err="1" smtClean="0">
                <a:solidFill>
                  <a:srgbClr val="FF0000"/>
                </a:solidFill>
              </a:rPr>
              <a:t>ддаг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хуы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Мониторинг охотничье-промысловых млекопитающи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Саг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 Бурятии чиновникам предложили лично заняться отстрелом волков - Байкал Daily - Новости Бурятии и Улан-Удэ в реальном време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640960" cy="57606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Бир</a:t>
            </a:r>
            <a:r>
              <a:rPr lang="id-ID" sz="4000" b="1" dirty="0" smtClean="0">
                <a:solidFill>
                  <a:srgbClr val="FF0000"/>
                </a:solidFill>
              </a:rPr>
              <a:t>æ</a:t>
            </a:r>
            <a:r>
              <a:rPr lang="ru-RU" sz="4000" b="1" dirty="0" err="1" smtClean="0">
                <a:solidFill>
                  <a:srgbClr val="FF0000"/>
                </a:solidFill>
              </a:rPr>
              <a:t>гъ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Наш район on Микрорайон Волгоградский (Волжский). Москва :: Главная BoardRea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24936" cy="58326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116633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FF0000"/>
                </a:solidFill>
              </a:rPr>
              <a:t>С</a:t>
            </a:r>
            <a:r>
              <a:rPr lang="ru-RU" sz="4800" b="1" dirty="0" err="1" smtClean="0">
                <a:solidFill>
                  <a:srgbClr val="FF0000"/>
                </a:solidFill>
              </a:rPr>
              <a:t>ычъи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осуля фото Европейская косу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208912" cy="60486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r>
              <a:rPr lang="id-ID" sz="3200" b="1" dirty="0" smtClean="0">
                <a:solidFill>
                  <a:srgbClr val="FF0000"/>
                </a:solidFill>
              </a:rPr>
              <a:t>æ</a:t>
            </a:r>
            <a:r>
              <a:rPr lang="ru-RU" sz="3200" b="1" dirty="0" err="1" smtClean="0">
                <a:solidFill>
                  <a:srgbClr val="FF0000"/>
                </a:solidFill>
              </a:rPr>
              <a:t>гуыт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laumar (Salou) или Хорватия. Кто был. - Littleone 2009-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352928" cy="57606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FF0000"/>
                </a:solidFill>
              </a:rPr>
              <a:t>Р</a:t>
            </a:r>
            <a:r>
              <a:rPr lang="ru-RU" sz="4800" b="1" dirty="0" err="1" smtClean="0">
                <a:solidFill>
                  <a:srgbClr val="FF0000"/>
                </a:solidFill>
              </a:rPr>
              <a:t>увас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hotoXPress - фотоАРХИВ и фото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568952" cy="55446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476672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Г</a:t>
            </a:r>
            <a:r>
              <a:rPr lang="id-ID" sz="3200" dirty="0" smtClean="0">
                <a:solidFill>
                  <a:srgbClr val="FF0000"/>
                </a:solidFill>
              </a:rPr>
              <a:t>æ</a:t>
            </a:r>
            <a:r>
              <a:rPr lang="ru-RU" sz="3200" dirty="0" err="1" smtClean="0">
                <a:solidFill>
                  <a:srgbClr val="FF0000"/>
                </a:solidFill>
              </a:rPr>
              <a:t>р</a:t>
            </a:r>
            <a:r>
              <a:rPr lang="id-ID" sz="3200" dirty="0" smtClean="0">
                <a:solidFill>
                  <a:srgbClr val="FF0000"/>
                </a:solidFill>
              </a:rPr>
              <a:t>æ</a:t>
            </a:r>
            <a:r>
              <a:rPr lang="ru-RU" sz="3200" dirty="0" smtClean="0">
                <a:solidFill>
                  <a:srgbClr val="FF0000"/>
                </a:solidFill>
              </a:rPr>
              <a:t>м </a:t>
            </a:r>
            <a:r>
              <a:rPr lang="ru-RU" sz="3200" dirty="0" err="1" smtClean="0">
                <a:solidFill>
                  <a:srgbClr val="FF0000"/>
                </a:solidFill>
              </a:rPr>
              <a:t>куыдз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Статьи :: Охотничьи туры на снежных баранов в России :: zatrofeem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064896" cy="58326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0"/>
            <a:ext cx="28151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err="1" smtClean="0">
                <a:solidFill>
                  <a:srgbClr val="FF0000"/>
                </a:solidFill>
              </a:rPr>
              <a:t>Д</a:t>
            </a:r>
            <a:r>
              <a:rPr lang="ru-RU" sz="4400" dirty="0" err="1" smtClean="0">
                <a:solidFill>
                  <a:srgbClr val="FF0000"/>
                </a:solidFill>
              </a:rPr>
              <a:t>з</a:t>
            </a:r>
            <a:r>
              <a:rPr lang="id-ID" sz="4400" dirty="0" smtClean="0">
                <a:solidFill>
                  <a:srgbClr val="FF0000"/>
                </a:solidFill>
              </a:rPr>
              <a:t>æ</a:t>
            </a:r>
            <a:r>
              <a:rPr lang="ru-RU" sz="4400" dirty="0" err="1" smtClean="0">
                <a:solidFill>
                  <a:srgbClr val="FF0000"/>
                </a:solidFill>
              </a:rPr>
              <a:t>бидыр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7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Cырх чиныгмæ хаст сырдтæ Ирыстоны хъæдты.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2015-02-18T15:42:27Z</dcterms:created>
  <dcterms:modified xsi:type="dcterms:W3CDTF">2015-04-23T11:57:06Z</dcterms:modified>
</cp:coreProperties>
</file>