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67" r:id="rId2"/>
    <p:sldId id="257" r:id="rId3"/>
    <p:sldId id="263" r:id="rId4"/>
    <p:sldId id="259" r:id="rId5"/>
    <p:sldId id="266" r:id="rId6"/>
    <p:sldId id="260" r:id="rId7"/>
    <p:sldId id="264" r:id="rId8"/>
    <p:sldId id="265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B321560-6BDC-4213-9DCD-48D712695B5C}">
          <p14:sldIdLst>
            <p14:sldId id="267"/>
            <p14:sldId id="257"/>
            <p14:sldId id="263"/>
            <p14:sldId id="259"/>
            <p14:sldId id="266"/>
            <p14:sldId id="260"/>
            <p14:sldId id="264"/>
            <p14:sldId id="265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B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58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6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8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8915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14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7253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454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71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3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94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928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1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3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3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26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106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E978F-6AA5-42C1-863A-4FA40A122C72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78B9EF5-15E2-4BC7-8824-76984800F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5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</a:t>
            </a:r>
            <a:r>
              <a:rPr lang="ru-RU" dirty="0" err="1" smtClean="0"/>
              <a:t>Танграмом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2273" y="3717421"/>
            <a:ext cx="4642338" cy="2193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Выполнила воспитатель первой категории </a:t>
            </a:r>
          </a:p>
          <a:p>
            <a:pPr marL="0" indent="0">
              <a:buNone/>
            </a:pPr>
            <a:r>
              <a:rPr lang="ru-RU" dirty="0" smtClean="0"/>
              <a:t>ГБОУ школы №584 </a:t>
            </a:r>
          </a:p>
          <a:p>
            <a:pPr marL="0" indent="0">
              <a:buNone/>
            </a:pPr>
            <a:r>
              <a:rPr lang="ru-RU" dirty="0" smtClean="0"/>
              <a:t>Белова Ирина Анатольевна</a:t>
            </a:r>
          </a:p>
          <a:p>
            <a:pPr marL="0" indent="0">
              <a:buNone/>
            </a:pPr>
            <a:r>
              <a:rPr lang="ru-RU" dirty="0" smtClean="0"/>
              <a:t>Дата проведения 25 ноября 2019года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009" y="1365659"/>
            <a:ext cx="5389328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50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r>
              <a:rPr lang="ru-RU" dirty="0" smtClean="0"/>
              <a:t>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Спасибо за урок!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99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6859" y="4501662"/>
            <a:ext cx="9149068" cy="194663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Старинная китайская игра-головоломка. В Китае игра имеет название </a:t>
            </a:r>
            <a:r>
              <a:rPr lang="ru-RU" dirty="0" err="1" smtClean="0">
                <a:solidFill>
                  <a:srgbClr val="002060"/>
                </a:solidFill>
              </a:rPr>
              <a:t>Чи</a:t>
            </a: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 err="1" smtClean="0">
                <a:solidFill>
                  <a:srgbClr val="002060"/>
                </a:solidFill>
              </a:rPr>
              <a:t>Чао</a:t>
            </a:r>
            <a:r>
              <a:rPr lang="ru-RU" dirty="0" smtClean="0">
                <a:solidFill>
                  <a:srgbClr val="002060"/>
                </a:solidFill>
              </a:rPr>
              <a:t>-ТУ (семь хитроумных фигур). Считается, что ТАНГРАМ был придуман китайскими мудрецами  4000 лет назад для обучения математике сына Китайского императора. С тех пор прошло много времени, но ТАНГРАМ популярен и сейчас.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28605" y="190155"/>
            <a:ext cx="4320452" cy="431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05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090246"/>
            <a:ext cx="8911687" cy="926122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</a:rPr>
              <a:t>Танграм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Танграм</a:t>
            </a:r>
            <a:r>
              <a:rPr lang="ru-RU" dirty="0" smtClean="0">
                <a:solidFill>
                  <a:srgbClr val="002060"/>
                </a:solidFill>
              </a:rPr>
              <a:t> – в переводе с китайского языка означает «Семь дощечек мастерства»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головоломка, состоящая из семи плоских фигур, которые складываются определенным образом для получения другой, более сложной фигуры (изображающей человека, животное, предмет домашнего обихода, букву или цифру и т.д.). Фигура, которую необходимо получить - обычно задаётся в виде силуэта или внешнего контура.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04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7629"/>
            <a:ext cx="10515600" cy="142305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Квадрат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85" y="1136201"/>
            <a:ext cx="5556738" cy="4948076"/>
          </a:xfrm>
        </p:spPr>
      </p:pic>
    </p:spTree>
    <p:extLst>
      <p:ext uri="{BB962C8B-B14F-4D97-AF65-F5344CB8AC3E}">
        <p14:creationId xmlns:p14="http://schemas.microsoft.com/office/powerpoint/2010/main" val="245568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нас должно получиться 7 плоских геометрических фигур - </a:t>
            </a:r>
            <a:r>
              <a:rPr lang="ru-RU" dirty="0" err="1" smtClean="0"/>
              <a:t>танов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42" y="2053086"/>
            <a:ext cx="5961421" cy="46151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4876" y="3959524"/>
            <a:ext cx="3631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Перемещая их так, чтобы ни одна из них не накладывалась на другую и при этом не было промежутков между ними, мы можем получить удивительные фигурки – </a:t>
            </a:r>
            <a:r>
              <a:rPr lang="ru-RU" dirty="0" err="1" smtClean="0"/>
              <a:t>танграмы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384876" y="2406770"/>
            <a:ext cx="3631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нас должно получиться 7 плоских геометрических фигур – </a:t>
            </a:r>
            <a:r>
              <a:rPr lang="ru-RU" dirty="0" err="1" smtClean="0"/>
              <a:t>танов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1815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                 Кошка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131" y="1377539"/>
            <a:ext cx="4670725" cy="528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2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Варианты построения Кошки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790" y="1389888"/>
            <a:ext cx="637336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86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Многообразие фигур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72" y="1353312"/>
            <a:ext cx="9438925" cy="53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002060"/>
                </a:solidFill>
              </a:rPr>
              <a:t>Птицы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296" y="1302772"/>
            <a:ext cx="7828315" cy="54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93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130</TotalTime>
  <Words>193</Words>
  <Application>Microsoft Office PowerPoint</Application>
  <PresentationFormat>Произвольный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Знакомство с Танграмом </vt:lpstr>
      <vt:lpstr>Презентация PowerPoint</vt:lpstr>
      <vt:lpstr>Танграм</vt:lpstr>
      <vt:lpstr>                                    Квадрат</vt:lpstr>
      <vt:lpstr>У нас должно получиться 7 плоских геометрических фигур - танов</vt:lpstr>
      <vt:lpstr>                       Кошка</vt:lpstr>
      <vt:lpstr>Варианты построения Кошки</vt:lpstr>
      <vt:lpstr>Многообразие фигур</vt:lpstr>
      <vt:lpstr>                        Птицы</vt:lpstr>
      <vt:lpstr>                                                                     Спасибо за урок!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Танграм</dc:title>
  <dc:creator>584</dc:creator>
  <cp:lastModifiedBy>584</cp:lastModifiedBy>
  <cp:revision>22</cp:revision>
  <dcterms:created xsi:type="dcterms:W3CDTF">2020-02-10T09:27:09Z</dcterms:created>
  <dcterms:modified xsi:type="dcterms:W3CDTF">2020-08-19T08:21:36Z</dcterms:modified>
</cp:coreProperties>
</file>