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0" r:id="rId3"/>
    <p:sldId id="271" r:id="rId4"/>
    <p:sldId id="269" r:id="rId5"/>
    <p:sldId id="272" r:id="rId6"/>
    <p:sldId id="273" r:id="rId7"/>
    <p:sldId id="256" r:id="rId8"/>
    <p:sldId id="274" r:id="rId9"/>
    <p:sldId id="266" r:id="rId10"/>
    <p:sldId id="275" r:id="rId11"/>
    <p:sldId id="259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362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147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55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2995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22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583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27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907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72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9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1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7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1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02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7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1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809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67BF069-F5D3-4769-AE78-011B072153E9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47B113-E4AC-4BBB-8D80-6A3F7596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15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7539" y="268449"/>
            <a:ext cx="11262946" cy="2482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80340">
              <a:lnSpc>
                <a:spcPct val="107000"/>
              </a:lnSpc>
              <a:spcAft>
                <a:spcPts val="800"/>
              </a:spcAft>
            </a:pPr>
            <a:r>
              <a:rPr lang="ru-RU" sz="10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80340">
              <a:lnSpc>
                <a:spcPct val="107000"/>
              </a:lnSpc>
              <a:spcAft>
                <a:spcPts val="800"/>
              </a:spcAft>
            </a:pPr>
            <a:r>
              <a:rPr lang="ru-RU" sz="10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 11. ПРОЕКТИРОВАНИЕ ПРОФЕССИОНАЛЬНОЙ ТРАЕКТОРИИ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УРОКА-КВЕСТА 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 Юридические аспекты при приеме на работу.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ÐÐ°ÑÑÐ¸Ð½ÐºÐ¸ Ð¿Ð¾ Ð·Ð°Ð¿ÑÐ¾ÑÑ ÐºÐ²ÐµÑÑ  Ð½Ð° ÑÑÐ¾Ðº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202" y="3252884"/>
            <a:ext cx="4579620" cy="23920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756031" y="5747678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Автор: Шевцов Дмитрий Викторович 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преподаватель общепрофессиональных дисциплин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21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8142" y="1704738"/>
            <a:ext cx="10146890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«УСТРОЙСТВО НА РАБОТУ»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(максимальное количество – 5 баллов)</a:t>
            </a:r>
          </a:p>
        </p:txBody>
      </p:sp>
    </p:spTree>
    <p:extLst>
      <p:ext uri="{BB962C8B-B14F-4D97-AF65-F5344CB8AC3E}">
        <p14:creationId xmlns:p14="http://schemas.microsoft.com/office/powerpoint/2010/main" val="151473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j1ahfl.xn--p1ai/data/edu/images/14432_w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07" y="386861"/>
            <a:ext cx="10313377" cy="61018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2827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j1ahfl.xn--p1ai/data/edu/images/14432_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76" y="263771"/>
            <a:ext cx="9873762" cy="6312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7962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013" y="546056"/>
            <a:ext cx="108302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обучающихся применять на практике нормативно-правовые документы (знания), регламентирующие трудоустройство граждан и коммуникативные навыки при устройстве на работу, в том числе несовершеннолетних.</a:t>
            </a:r>
          </a:p>
        </p:txBody>
      </p:sp>
      <p:pic>
        <p:nvPicPr>
          <p:cNvPr id="3" name="Рисунок 2" descr="ÐÐ°ÑÑÐ¸Ð½ÐºÐ¸ Ð¿Ð¾ Ð·Ð°Ð¿ÑÐ¾ÑÑ ÐºÐ²ÐµÑÑ ÑÐµÑÐ½Ð¾Ð»Ð¾Ð³Ð¸Ð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33" y="3168927"/>
            <a:ext cx="4538980" cy="2732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430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437" y="1565049"/>
            <a:ext cx="109285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совершенно новая форма как обучающих, так и развлекательных программ, которая позволяет ребятам полностью погрузиться в происходящее, ведь что может быть увлекательнее хорошей игры? Живой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построен на коммуникационном взаимодействии между игроками.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общаясь с другими игроками невозможно достичь индивидуальных целей, что стимулирует общение и служит хорошим способом сплотить играющих. Живые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несут в себе элемент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соревновательности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они способствуют развитию аналитических способностей.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Обучающиеся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дополнять живые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ходу их прохождения, все зависит лишь от фантазии и изобретательности участвующих</a:t>
            </a:r>
            <a:r>
              <a:rPr lang="ru-RU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65266" y="530810"/>
            <a:ext cx="51800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ТЕХНОЛОГИИ УРОКА</a:t>
            </a:r>
          </a:p>
        </p:txBody>
      </p:sp>
    </p:spTree>
    <p:extLst>
      <p:ext uri="{BB962C8B-B14F-4D97-AF65-F5344CB8AC3E}">
        <p14:creationId xmlns:p14="http://schemas.microsoft.com/office/powerpoint/2010/main" val="4127900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3044" y="1499174"/>
            <a:ext cx="10348547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Ситуационное интервью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Неформальное интервью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Типовое интервью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Стрессовое интервью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Групповое интервью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успешного прохождения интервью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° ÐºÐ²ÐµÑÑ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405" y="617445"/>
            <a:ext cx="3042285" cy="2142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1088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220" y="413137"/>
            <a:ext cx="1120877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 По каким критериям, признакам Вы определяете, что добились успеха? Приведите конкретные примеры вашего успеха в профессиональной деятельности.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Какими тремя прилагательными вы можете себя охарактеризовать?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 Если вы столкнетесь на работе с серьезными трудностями, какими они, на ваш взгляд, будут?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 Расскажите о трех ситуациях в вашей профессиональной деятельности, в которых вы добились успеха. Почему?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 Опишите руководителей, с которым вам доводилось работать или доведется работать по размышляйте.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 Что вам должна предоставить организация, для того чтобы получить от вас полную отдачу в работе?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  Почему вы выбрали именно эту профессию?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  Как вы думаете, в чем заключаются важнейшие качества, которые требует эта работа от сотрудника?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  Почему вы хотите работать именно в нашей компании по размышляйте?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 Что вы можете предложить нашей компании по размышляйте? Зачем нам нанимать вас на работу?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 Как вы реагируете на работу в ситуациях, когда на вас оказывается давление?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 Какой зарплаты вы заслуживаете? Почему?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 Какие новые цели вы поставили для себя в последнее время? Почему?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 Что вас привлекает в должности, например, технолог по размышляйте?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  Опишите себя как личность и назовите три своих положительных и три отрицательных качества.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 Расскажите о вашей последней (настоящей) работе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Как вы получили работу в прежней организации?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 Каковы были ваши рабочие обязанности в последней организации? Все ли вас устраивало?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Были ли у вас в работе какие-то ошибки, разочарования или вещи, которые получались не очень удачно?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Какой прогресс был достигнут вами за время работы в последней организации?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 В какой степени изменения в работе, которые произошли за время вашей работы в последней организации, зависели от вас?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 В чем вы превосходите других людей?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 Что вы думаете о своих недостатках и какие качества вам следует развивать в первую очередь?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 Какие черты или качества вам нравились в вашем непосредственном руководителе?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25. С какими людьми вам приятно (неприятно) иметь дело на работе или поддерживать деловые отношения?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26. Каковы причины вашего увольнения с последнего места работы (или почему вы намерены оставить вашу настоящую работу).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27. Если бы вы начинали все сначала, как бы вы изменили свою жизнь и карьеру?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28. В каких работах вы участвовали сверх своих обычных должностных обязанностей?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29. Что вы считаете своими основными достижениями за время учебы в колледже?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  В какой должности вы видите себя через 5 лет?</a:t>
            </a:r>
          </a:p>
        </p:txBody>
      </p:sp>
    </p:spTree>
    <p:extLst>
      <p:ext uri="{BB962C8B-B14F-4D97-AF65-F5344CB8AC3E}">
        <p14:creationId xmlns:p14="http://schemas.microsoft.com/office/powerpoint/2010/main" val="3692332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9987" y="549512"/>
            <a:ext cx="7035850" cy="89582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9263" y="2069313"/>
            <a:ext cx="9588074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этап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квеста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«ТРУДОВОЕ ЗАКОНОДАТЕЛЬСТВО»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9263" y="3312313"/>
            <a:ext cx="958807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этап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квеста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ПРАВО НА ТРУД»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9263" y="4756716"/>
            <a:ext cx="9588074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НА РАБОТУ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72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3857" y="3651737"/>
            <a:ext cx="2015633" cy="21116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Критерии оценивания этапов </a:t>
            </a:r>
            <a:r>
              <a:rPr lang="ru-RU" sz="14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квеста</a:t>
            </a:r>
            <a:endParaRPr lang="ru-RU" sz="1400" b="1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баллов без ошибок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 баллов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задания выполнены на 50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%</a:t>
            </a:r>
          </a:p>
          <a:p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Максимально – 10 баллов!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ВАШИ БАЛЛЫ ___________</a:t>
            </a:r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72852" y="2981865"/>
            <a:ext cx="2025125" cy="27814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этапов </a:t>
            </a:r>
            <a:r>
              <a:rPr lang="ru-RU" sz="1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endParaRPr lang="ru-RU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 – 4 балла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Вакансии  - 1 балл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– 3 балла</a:t>
            </a:r>
          </a:p>
          <a:p>
            <a:pPr lvl="0"/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 – 8 баллов</a:t>
            </a:r>
          </a:p>
          <a:p>
            <a:pPr lvl="0"/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ВАШИ БАЛЛЫ __________</a:t>
            </a:r>
          </a:p>
          <a:p>
            <a:pPr lvl="0"/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65418" y="2237155"/>
            <a:ext cx="2069391" cy="35261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этапов квеста</a:t>
            </a:r>
          </a:p>
          <a:p>
            <a:pPr algn="ctr"/>
            <a:endParaRPr lang="ru-RU" sz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баллов соискатель принят на работу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собеседование прошло успешно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балла соискатель не будет принят на работу</a:t>
            </a:r>
          </a:p>
          <a:p>
            <a:pPr lvl="0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 – 5 баллов</a:t>
            </a:r>
          </a:p>
          <a:p>
            <a:pPr lvl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ВАШИ БАЛЛЫ ______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ÐÐ°ÑÑÐ¸Ð½ÐºÐ¸ Ð¿Ð¾ Ð·Ð°Ð¿ÑÐ¾ÑÑ ÐºÐ°ÑÑÐ¸Ð½ÐºÐ¸ ÑÐµÐ»Ð¾Ð²ÐµÑÐµÐº Ñ ÑÐ°Ð±Ð»Ð¸ÑÐºÐ¾Ð¹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832" y="4433520"/>
            <a:ext cx="1406873" cy="13759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</p:pic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1000126" y="446088"/>
            <a:ext cx="10267950" cy="74295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команды название: _______________________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Лестница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достоянную работу и высокооплачиваем труд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ÐÐ°ÑÑÐ¸Ð½ÐºÐ¸ Ð¿Ð¾ Ð·Ð°Ð¿ÑÐ¾ÑÑ ÐºÐ°ÑÑÐ¸Ð½ÐºÐ¸ ÑÐµÐ»Ð¾Ð²ÐµÑÐµÐº Ñ ÑÐ°Ð±Ð»Ð¸ÑÐºÐ¾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90" y="1329219"/>
            <a:ext cx="1633904" cy="191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ºÐ°ÑÑÐ¸Ð½ÐºÐ¸ ÑÐµÐ»Ð¾Ð²ÐµÑÐµÐº Ñ ÑÐ°Ð±Ð»Ð¸ÑÐºÐ¾Ð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44" y="4433520"/>
            <a:ext cx="1442145" cy="137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9027936" y="5809516"/>
            <a:ext cx="3015761" cy="9869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квеста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РАБОТУ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773794" y="5789732"/>
            <a:ext cx="3015761" cy="9869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этап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квеста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«ТРУДОВОЕ ЗАКОНОДАТЕЛЬСТВО» </a:t>
            </a:r>
            <a:endParaRPr lang="ru-RU" sz="1400" dirty="0"/>
          </a:p>
        </p:txBody>
      </p:sp>
      <p:sp>
        <p:nvSpPr>
          <p:cNvPr id="18" name="Овал 17"/>
          <p:cNvSpPr/>
          <p:nvPr/>
        </p:nvSpPr>
        <p:spPr>
          <a:xfrm>
            <a:off x="5477533" y="5809516"/>
            <a:ext cx="3015761" cy="9869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 квеста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«ПРАВО НА ТРУД» </a:t>
            </a:r>
            <a:endParaRPr lang="ru-RU" sz="1400" dirty="0"/>
          </a:p>
        </p:txBody>
      </p:sp>
      <p:pic>
        <p:nvPicPr>
          <p:cNvPr id="1034" name="Picture 10" descr="ÐÐ°ÑÑÐ¸Ð½ÐºÐ¸ Ð¿Ð¾ Ð·Ð°Ð¿ÑÐ¾ÑÑ ÐºÐ°ÑÑÐ¸Ð½ÐºÐ¸ ÑÐµÐ»Ð¾Ð²ÐµÑÐµÐº Ñ ÑÐ°Ð±Ð»Ð¸ÑÐºÐ¾Ð¹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550" y="4372609"/>
            <a:ext cx="1444294" cy="138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 descr="http://verge.zp.ua/wp-content/uploads/2018/01/%D1%80%D0%B0%D0%B4%D0%BE%D1%81%D1%82%D1%8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101" y="1329219"/>
            <a:ext cx="2644024" cy="88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371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0374" y="1704738"/>
            <a:ext cx="9763432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«ТРУДОВОЕ ЗАКОНОДАТЕЛЬСТВО»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(максимальное количество – 10 баллов)</a:t>
            </a:r>
          </a:p>
        </p:txBody>
      </p:sp>
    </p:spTree>
    <p:extLst>
      <p:ext uri="{BB962C8B-B14F-4D97-AF65-F5344CB8AC3E}">
        <p14:creationId xmlns:p14="http://schemas.microsoft.com/office/powerpoint/2010/main" val="3426704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92826" y="2108782"/>
            <a:ext cx="8834284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«ПРАВО НА ТРУД»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(максимальное количество – 7 баллов)</a:t>
            </a:r>
          </a:p>
        </p:txBody>
      </p:sp>
    </p:spTree>
    <p:extLst>
      <p:ext uri="{BB962C8B-B14F-4D97-AF65-F5344CB8AC3E}">
        <p14:creationId xmlns:p14="http://schemas.microsoft.com/office/powerpoint/2010/main" val="210118981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332</TotalTime>
  <Words>271</Words>
  <Application>Microsoft Office PowerPoint</Application>
  <PresentationFormat>Произвольный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Квеста</vt:lpstr>
      <vt:lpstr>      Оценочный лист команды название: _______________________                                                     Лестница право на достоянную работу и высокооплачиваем труд!  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Victor Shevtsov</dc:creator>
  <cp:lastModifiedBy>Юлия  Валентиновна Шевцова</cp:lastModifiedBy>
  <cp:revision>15</cp:revision>
  <dcterms:created xsi:type="dcterms:W3CDTF">2018-04-01T05:15:37Z</dcterms:created>
  <dcterms:modified xsi:type="dcterms:W3CDTF">2020-08-19T04:25:38Z</dcterms:modified>
</cp:coreProperties>
</file>