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1" r:id="rId14"/>
    <p:sldId id="273" r:id="rId15"/>
    <p:sldId id="274" r:id="rId16"/>
    <p:sldId id="270" r:id="rId17"/>
    <p:sldId id="275" r:id="rId18"/>
    <p:sldId id="276" r:id="rId19"/>
    <p:sldId id="277" r:id="rId20"/>
    <p:sldId id="278" r:id="rId21"/>
    <p:sldId id="272" r:id="rId22"/>
    <p:sldId id="279" r:id="rId23"/>
    <p:sldId id="280" r:id="rId24"/>
    <p:sldId id="287" r:id="rId25"/>
    <p:sldId id="281" r:id="rId26"/>
    <p:sldId id="282" r:id="rId27"/>
    <p:sldId id="285" r:id="rId28"/>
    <p:sldId id="283" r:id="rId29"/>
    <p:sldId id="284" r:id="rId30"/>
    <p:sldId id="286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14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2390-EF67-4720-A1D8-6400520E694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484C-A6BA-4F33-AC3D-F022FDF30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653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2390-EF67-4720-A1D8-6400520E694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484C-A6BA-4F33-AC3D-F022FDF30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249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2390-EF67-4720-A1D8-6400520E694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484C-A6BA-4F33-AC3D-F022FDF30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162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2390-EF67-4720-A1D8-6400520E694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484C-A6BA-4F33-AC3D-F022FDF30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983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2390-EF67-4720-A1D8-6400520E694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484C-A6BA-4F33-AC3D-F022FDF30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672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2390-EF67-4720-A1D8-6400520E694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484C-A6BA-4F33-AC3D-F022FDF30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446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2390-EF67-4720-A1D8-6400520E694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484C-A6BA-4F33-AC3D-F022FDF30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685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2390-EF67-4720-A1D8-6400520E694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484C-A6BA-4F33-AC3D-F022FDF30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585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2390-EF67-4720-A1D8-6400520E694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484C-A6BA-4F33-AC3D-F022FDF30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97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2390-EF67-4720-A1D8-6400520E694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484C-A6BA-4F33-AC3D-F022FDF30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887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2390-EF67-4720-A1D8-6400520E694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484C-A6BA-4F33-AC3D-F022FDF30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728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62390-EF67-4720-A1D8-6400520E694F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3484C-A6BA-4F33-AC3D-F022FDF30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462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3384375"/>
          </a:xfrm>
        </p:spPr>
        <p:txBody>
          <a:bodyPr/>
          <a:lstStyle/>
          <a:p>
            <a:r>
              <a:rPr lang="en-US" dirty="0"/>
              <a:t>Hypertext Markup Language — </a:t>
            </a:r>
            <a:r>
              <a:rPr lang="ru-RU" dirty="0" smtClean="0"/>
              <a:t>язык </a:t>
            </a:r>
            <a:r>
              <a:rPr lang="ru-RU" dirty="0"/>
              <a:t>разметки гипертекста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18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effectLst/>
              </a:rPr>
              <a:t>&lt;</a:t>
            </a:r>
            <a:r>
              <a:rPr lang="ru-RU" dirty="0" err="1" smtClean="0">
                <a:effectLst/>
              </a:rPr>
              <a:t>html</a:t>
            </a:r>
            <a:r>
              <a:rPr lang="ru-RU" dirty="0" smtClean="0">
                <a:effectLst/>
              </a:rPr>
              <a:t>&gt;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head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 smtClean="0"/>
              <a:t>title</a:t>
            </a:r>
            <a:r>
              <a:rPr lang="ru-RU" dirty="0" smtClean="0"/>
              <a:t>&gt;Первый </a:t>
            </a:r>
            <a:r>
              <a:rPr lang="ru-RU" smtClean="0"/>
              <a:t>шаг Сидорова </a:t>
            </a:r>
            <a:r>
              <a:rPr lang="ru-RU" dirty="0"/>
              <a:t>&lt;/</a:t>
            </a:r>
            <a:r>
              <a:rPr lang="ru-RU" dirty="0" err="1"/>
              <a:t>title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head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body</a:t>
            </a:r>
            <a:r>
              <a:rPr lang="ru-RU" dirty="0"/>
              <a:t> </a:t>
            </a:r>
            <a:r>
              <a:rPr lang="ru-RU" dirty="0" err="1"/>
              <a:t>text</a:t>
            </a:r>
            <a:r>
              <a:rPr lang="ru-RU" dirty="0"/>
              <a:t>="#336699" </a:t>
            </a:r>
            <a:r>
              <a:rPr lang="ru-RU" dirty="0" err="1"/>
              <a:t>bgcolor</a:t>
            </a:r>
            <a:r>
              <a:rPr lang="ru-RU" dirty="0"/>
              <a:t>="#000000"&gt;</a:t>
            </a:r>
            <a:br>
              <a:rPr lang="ru-RU" dirty="0"/>
            </a:br>
            <a:r>
              <a:rPr lang="ru-RU" b="1" dirty="0"/>
              <a:t>&lt;p </a:t>
            </a:r>
            <a:r>
              <a:rPr lang="ru-RU" b="1" dirty="0" err="1"/>
              <a:t>align</a:t>
            </a:r>
            <a:r>
              <a:rPr lang="ru-RU" b="1" dirty="0"/>
              <a:t>="</a:t>
            </a:r>
            <a:r>
              <a:rPr lang="ru-RU" b="1" dirty="0" err="1"/>
              <a:t>center</a:t>
            </a:r>
            <a:r>
              <a:rPr lang="ru-RU" b="1" dirty="0"/>
              <a:t>"&gt;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Здравствуйте, это моя первая страница.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br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font</a:t>
            </a:r>
            <a:r>
              <a:rPr lang="ru-RU" dirty="0"/>
              <a:t> </a:t>
            </a:r>
            <a:r>
              <a:rPr lang="ru-RU" dirty="0" err="1"/>
              <a:t>color</a:t>
            </a:r>
            <a:r>
              <a:rPr lang="ru-RU" dirty="0"/>
              <a:t>="#CC0000"&gt; Добро пожаловать!&lt;/</a:t>
            </a:r>
            <a:r>
              <a:rPr lang="ru-RU" dirty="0" err="1"/>
              <a:t>font</a:t>
            </a:r>
            <a:r>
              <a:rPr lang="ru-RU" dirty="0"/>
              <a:t>&gt; :) </a:t>
            </a:r>
            <a:r>
              <a:rPr lang="ru-RU" b="1" dirty="0"/>
              <a:t>&lt;/p&gt;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body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html</a:t>
            </a:r>
            <a:r>
              <a:rPr lang="ru-RU" dirty="0"/>
              <a:t>&gt; </a:t>
            </a:r>
          </a:p>
        </p:txBody>
      </p:sp>
    </p:spTree>
    <p:extLst>
      <p:ext uri="{BB962C8B-B14F-4D97-AF65-F5344CB8AC3E}">
        <p14:creationId xmlns:p14="http://schemas.microsoft.com/office/powerpoint/2010/main" val="52684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4355871"/>
              </p:ext>
            </p:extLst>
          </p:nvPr>
        </p:nvGraphicFramePr>
        <p:xfrm>
          <a:off x="467544" y="116647"/>
          <a:ext cx="8280918" cy="6624720"/>
        </p:xfrm>
        <a:graphic>
          <a:graphicData uri="http://schemas.openxmlformats.org/drawingml/2006/table">
            <a:tbl>
              <a:tblPr/>
              <a:tblGrid>
                <a:gridCol w="1380153"/>
                <a:gridCol w="1380153"/>
                <a:gridCol w="1380153"/>
                <a:gridCol w="1380153"/>
                <a:gridCol w="1380153"/>
                <a:gridCol w="1380153"/>
              </a:tblGrid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ru-RU" sz="600" dirty="0">
                          <a:solidFill>
                            <a:srgbClr val="FFFFFF"/>
                          </a:solidFill>
                          <a:effectLst/>
                        </a:rPr>
                        <a:t>000000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000033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000066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000099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0000CC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0000FF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003300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003333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33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003366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003399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0033CC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0033FF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33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ru-RU" sz="600" dirty="0">
                          <a:solidFill>
                            <a:srgbClr val="FFFFFF"/>
                          </a:solidFill>
                          <a:effectLst/>
                        </a:rPr>
                        <a:t>006600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006633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66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006666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006699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0066CC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0066FF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66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ru-RU" sz="600"/>
                        <a:t>009900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/>
                        <a:t>009933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/>
                        <a:t>009966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/>
                        <a:t>009999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0099CC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0099FF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00CC00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00CC33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00CC66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00CC99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00CCCC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00CCFF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00FF00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00FF33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00FF66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00FF99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00FFCC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00FFFF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330000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330033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00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330066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00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330099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00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3300CC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3300FF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00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333300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333333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333366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3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333399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3333CC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3333FF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33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336600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336633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66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336666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66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336699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3366CC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3366FF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66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ru-RU" sz="600"/>
                        <a:t>339900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/>
                        <a:t>339933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/>
                        <a:t>339966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/>
                        <a:t>339999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3399CC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99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3399FF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99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33CC00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33CC33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33CC66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CC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33CC99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CC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33CCCC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33CCFF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CC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33FF00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33FF33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33FF66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33FF99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33FFCC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33FFFF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FF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660000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dirty="0">
                          <a:solidFill>
                            <a:srgbClr val="FFFFFF"/>
                          </a:solidFill>
                          <a:effectLst/>
                        </a:rPr>
                        <a:t>660033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00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660066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00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660099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00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6600CC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6600FF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00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663300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663333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33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663366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33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663399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6633CC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6633FF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33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666600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666633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66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666666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666699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6666CC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6666FF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66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ru-RU" sz="600"/>
                        <a:t>669900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/>
                        <a:t>669933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9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/>
                        <a:t>669966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9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/>
                        <a:t>669999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6699CC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9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6699FF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9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66CC00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66CC33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66CC66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CC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66CC99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CC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66CCCC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66CCFF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CC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66FF00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66FF33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66FF66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66FF99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66FFCC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66FFFF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990000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990033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00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990066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00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990099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9900CC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9900FF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00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993300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993333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33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993366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993399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9933CC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9933FF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33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996600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996633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66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996666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66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>
                          <a:solidFill>
                            <a:srgbClr val="FFFFFF"/>
                          </a:solidFill>
                          <a:effectLst/>
                        </a:rPr>
                        <a:t>996699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9966CC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9966FF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66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ru-RU" sz="600"/>
                        <a:t>999900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/>
                        <a:t>999933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99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/>
                        <a:t>999966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99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/>
                        <a:t>999999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9999CC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99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9999FF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99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99CC00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99CC33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99CC66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99CC99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99CCCC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99CCFF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99FF00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99FF33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99FF66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99FF99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99FFCC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99FFFF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CC0000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CC0033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00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CC0066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CC0099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CC00CC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CC00FF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00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CC3300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CC3333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33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CC3366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33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CC3399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CC33CC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CC33FF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33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CC6600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CC6633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66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CC6666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66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CC6699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CC66CC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CC66FF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66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CC9900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CC9933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99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CC9966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99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CC9999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CC99CC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99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CC99FF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99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CCCC00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CCCC33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CCCC66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CCCC99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CCCCCC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CCCCFF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CCFF00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CCFF33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CCFF66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CCFF99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CCFFCC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CCFFFF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FF0000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FF0033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FF0066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FF0099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FF00CC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FF00FF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FF3300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FF3333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3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FF3366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3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FF3399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FF33CC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FF33FF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3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FF6600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FF6633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FF6666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FF6699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FF66CC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>
                          <a:solidFill>
                            <a:srgbClr val="FFFFFF"/>
                          </a:solidFill>
                          <a:effectLst/>
                        </a:rPr>
                        <a:t>FF66FF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FF9900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FF9933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FF9966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FF9999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FF99CC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FF99FF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FFCC00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FFCC33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FFCC66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FFCC99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FFCCCC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FFCCFF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184020"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FFFF00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FFFF33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FFFF66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FFFF99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/>
                        <a:t>FFFFCC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/>
                        <a:t>FFFFFF</a:t>
                      </a:r>
                    </a:p>
                  </a:txBody>
                  <a:tcPr marL="31430" marR="31430" marT="15715" marB="1571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660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&lt;!--        </a:t>
            </a:r>
            <a:r>
              <a:rPr lang="ru-RU" b="1" dirty="0"/>
              <a:t>--&gt;</a:t>
            </a:r>
            <a:br>
              <a:rPr lang="ru-RU" b="1" dirty="0"/>
            </a:br>
            <a:r>
              <a:rPr lang="ru-RU" b="1" dirty="0" smtClean="0"/>
              <a:t>комментарий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Все, что находится внутри &lt;!-- </a:t>
            </a:r>
            <a:r>
              <a:rPr lang="ru-RU" dirty="0" smtClean="0"/>
              <a:t>--&gt;,  </a:t>
            </a:r>
            <a:r>
              <a:rPr lang="ru-RU" dirty="0"/>
              <a:t>элемент или текст – будет проигнорировано браузером (не будет обрабатываться и выводиться на экран</a:t>
            </a:r>
            <a:r>
              <a:rPr lang="ru-RU" dirty="0" smtClean="0"/>
              <a:t>).</a:t>
            </a:r>
          </a:p>
          <a:p>
            <a:r>
              <a:rPr lang="ru-RU" dirty="0"/>
              <a:t>&lt;BODY&gt;</a:t>
            </a:r>
            <a:br>
              <a:rPr lang="ru-RU" dirty="0"/>
            </a:br>
            <a:r>
              <a:rPr lang="ru-RU" dirty="0" smtClean="0"/>
              <a:t>&lt;!– Пробуем назначать цвета текста и фона </a:t>
            </a:r>
            <a:r>
              <a:rPr lang="ru-RU" dirty="0"/>
              <a:t>--&gt;</a:t>
            </a:r>
            <a:br>
              <a:rPr lang="ru-RU" dirty="0"/>
            </a:br>
            <a:r>
              <a:rPr lang="ru-RU" dirty="0"/>
              <a:t>...</a:t>
            </a:r>
            <a:br>
              <a:rPr lang="ru-RU" dirty="0"/>
            </a:br>
            <a:r>
              <a:rPr lang="ru-RU" dirty="0"/>
              <a:t>&lt;/BODY</a:t>
            </a:r>
            <a:r>
              <a:rPr lang="ru-RU" dirty="0" smtClean="0"/>
              <a:t>&gt;</a:t>
            </a:r>
          </a:p>
          <a:p>
            <a:r>
              <a:rPr lang="ru-RU" sz="2400" dirty="0"/>
              <a:t>Комментарии, расположенные внутри элемента TITLE </a:t>
            </a:r>
            <a:r>
              <a:rPr lang="ru-RU" sz="2400" dirty="0" smtClean="0"/>
              <a:t>( </a:t>
            </a:r>
            <a:r>
              <a:rPr lang="ru-RU" sz="2400" dirty="0"/>
              <a:t>и любые другие теги) трактуются как текст и будут видны в заголовке окна.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176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&lt;</a:t>
            </a:r>
            <a:r>
              <a:rPr lang="ru-RU" dirty="0" smtClean="0"/>
              <a:t>b&gt;</a:t>
            </a:r>
            <a:r>
              <a:rPr lang="ru-RU" b="1" dirty="0" smtClean="0"/>
              <a:t>Полужирный </a:t>
            </a:r>
            <a:r>
              <a:rPr lang="ru-RU" b="1" dirty="0"/>
              <a:t>текст</a:t>
            </a:r>
            <a:r>
              <a:rPr lang="ru-RU" dirty="0"/>
              <a:t> &lt;/b&gt;</a:t>
            </a:r>
            <a:br>
              <a:rPr lang="ru-RU" dirty="0"/>
            </a:br>
            <a:r>
              <a:rPr lang="ru-RU" dirty="0"/>
              <a:t>&lt;i&gt; </a:t>
            </a:r>
            <a:r>
              <a:rPr lang="ru-RU" i="1" dirty="0" smtClean="0"/>
              <a:t>Наклонный </a:t>
            </a:r>
            <a:r>
              <a:rPr lang="ru-RU" i="1" dirty="0"/>
              <a:t>текст (курсив)</a:t>
            </a:r>
            <a:r>
              <a:rPr lang="ru-RU" dirty="0"/>
              <a:t> &lt;/i</a:t>
            </a:r>
            <a:r>
              <a:rPr lang="ru-RU" dirty="0" smtClean="0"/>
              <a:t>&gt;</a:t>
            </a:r>
          </a:p>
          <a:p>
            <a:pPr marL="0" indent="0">
              <a:buNone/>
            </a:pPr>
            <a:r>
              <a:rPr lang="ru-RU" dirty="0"/>
              <a:t>&lt;</a:t>
            </a:r>
            <a:r>
              <a:rPr lang="ru-RU" dirty="0" smtClean="0"/>
              <a:t>u&gt;</a:t>
            </a:r>
            <a:r>
              <a:rPr lang="ru-RU" u="sng" dirty="0" smtClean="0"/>
              <a:t>Подчеркнутый </a:t>
            </a:r>
            <a:r>
              <a:rPr lang="ru-RU" u="sng" dirty="0"/>
              <a:t>текст</a:t>
            </a:r>
            <a:r>
              <a:rPr lang="ru-RU" dirty="0"/>
              <a:t> &lt;/u</a:t>
            </a:r>
            <a:r>
              <a:rPr lang="ru-RU" dirty="0" smtClean="0"/>
              <a:t>&gt;</a:t>
            </a:r>
          </a:p>
          <a:p>
            <a:pPr marL="0" indent="0">
              <a:buNone/>
            </a:pPr>
            <a:r>
              <a:rPr lang="ru-RU" dirty="0"/>
              <a:t>&lt;</a:t>
            </a:r>
            <a:r>
              <a:rPr lang="ru-RU" dirty="0" err="1" smtClean="0"/>
              <a:t>strike</a:t>
            </a:r>
            <a:r>
              <a:rPr lang="ru-RU" dirty="0" smtClean="0"/>
              <a:t>&gt;</a:t>
            </a:r>
            <a:r>
              <a:rPr lang="ru-RU" strike="sngStrike" dirty="0" smtClean="0"/>
              <a:t>Перечеркнутый</a:t>
            </a:r>
            <a:r>
              <a:rPr lang="ru-RU" dirty="0"/>
              <a:t> &lt;/</a:t>
            </a:r>
            <a:r>
              <a:rPr lang="ru-RU" dirty="0" err="1"/>
              <a:t>strike</a:t>
            </a:r>
            <a:r>
              <a:rPr lang="ru-RU" dirty="0" smtClean="0"/>
              <a:t>&gt;</a:t>
            </a:r>
          </a:p>
          <a:p>
            <a:pPr marL="0" indent="0">
              <a:buNone/>
            </a:pPr>
            <a:r>
              <a:rPr lang="ru-RU" dirty="0"/>
              <a:t>&lt;</a:t>
            </a:r>
            <a:r>
              <a:rPr lang="ru-RU" dirty="0" smtClean="0"/>
              <a:t>s&gt;</a:t>
            </a:r>
            <a:r>
              <a:rPr lang="ru-RU" strike="sngStrike" dirty="0" smtClean="0"/>
              <a:t>Перечеркнутый</a:t>
            </a:r>
            <a:r>
              <a:rPr lang="ru-RU" dirty="0"/>
              <a:t> &lt;/s</a:t>
            </a:r>
            <a:r>
              <a:rPr lang="ru-RU" dirty="0" smtClean="0"/>
              <a:t>&gt;</a:t>
            </a:r>
          </a:p>
          <a:p>
            <a:pPr marL="0" indent="0">
              <a:buNone/>
            </a:pPr>
            <a:r>
              <a:rPr lang="ru-RU" dirty="0"/>
              <a:t>&lt;</a:t>
            </a:r>
            <a:r>
              <a:rPr lang="ru-RU" dirty="0" err="1" smtClean="0"/>
              <a:t>small</a:t>
            </a:r>
            <a:r>
              <a:rPr lang="ru-RU" dirty="0" smtClean="0"/>
              <a:t>&gt;</a:t>
            </a:r>
            <a:r>
              <a:rPr lang="ru-RU" sz="2200" dirty="0" smtClean="0"/>
              <a:t>Малый</a:t>
            </a:r>
            <a:r>
              <a:rPr lang="ru-RU" dirty="0"/>
              <a:t> &lt;/</a:t>
            </a:r>
            <a:r>
              <a:rPr lang="ru-RU" dirty="0" err="1"/>
              <a:t>small</a:t>
            </a:r>
            <a:r>
              <a:rPr lang="ru-RU" dirty="0" smtClean="0"/>
              <a:t>&gt;</a:t>
            </a:r>
          </a:p>
          <a:p>
            <a:pPr marL="0" indent="0">
              <a:buNone/>
            </a:pPr>
            <a:r>
              <a:rPr lang="ru-RU" dirty="0" smtClean="0"/>
              <a:t>Нормальный </a:t>
            </a:r>
            <a:r>
              <a:rPr lang="ru-RU" dirty="0"/>
              <a:t>текст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 smtClean="0"/>
              <a:t>big</a:t>
            </a:r>
            <a:r>
              <a:rPr lang="ru-RU" dirty="0" smtClean="0"/>
              <a:t>&gt;</a:t>
            </a:r>
            <a:r>
              <a:rPr lang="ru-RU" sz="4800" dirty="0" smtClean="0"/>
              <a:t>Большой</a:t>
            </a:r>
            <a:r>
              <a:rPr lang="ru-RU" dirty="0"/>
              <a:t> &lt;/</a:t>
            </a:r>
            <a:r>
              <a:rPr lang="ru-RU" dirty="0" err="1"/>
              <a:t>big</a:t>
            </a:r>
            <a:r>
              <a:rPr lang="ru-RU" dirty="0" smtClean="0"/>
              <a:t>&gt;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Верхний индекс &lt;</a:t>
            </a:r>
            <a:r>
              <a:rPr lang="ru-RU" dirty="0" err="1"/>
              <a:t>sup</a:t>
            </a:r>
            <a:r>
              <a:rPr lang="ru-RU" dirty="0"/>
              <a:t>&gt; </a:t>
            </a:r>
            <a:r>
              <a:rPr lang="ru-RU" baseline="30000" dirty="0" err="1"/>
              <a:t>sup</a:t>
            </a:r>
            <a:r>
              <a:rPr lang="ru-RU" dirty="0"/>
              <a:t> &lt;/</a:t>
            </a:r>
            <a:r>
              <a:rPr lang="ru-RU" dirty="0" err="1"/>
              <a:t>sup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Нижний индекс &lt;</a:t>
            </a:r>
            <a:r>
              <a:rPr lang="ru-RU" dirty="0" err="1"/>
              <a:t>sub</a:t>
            </a:r>
            <a:r>
              <a:rPr lang="ru-RU" dirty="0"/>
              <a:t>&gt; </a:t>
            </a:r>
            <a:r>
              <a:rPr lang="ru-RU" baseline="-25000" dirty="0" err="1"/>
              <a:t>sub</a:t>
            </a:r>
            <a:r>
              <a:rPr lang="ru-RU" dirty="0"/>
              <a:t> &lt;/</a:t>
            </a:r>
            <a:r>
              <a:rPr lang="ru-RU" dirty="0" err="1"/>
              <a:t>sub</a:t>
            </a:r>
            <a:r>
              <a:rPr lang="ru-RU" dirty="0"/>
              <a:t>&gt;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911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тэг &lt;</a:t>
            </a:r>
            <a:r>
              <a:rPr lang="ru-RU" dirty="0" err="1"/>
              <a:t>div</a:t>
            </a:r>
            <a:r>
              <a:rPr lang="ru-RU" dirty="0"/>
              <a:t>&gt;&lt;/</a:t>
            </a:r>
            <a:r>
              <a:rPr lang="ru-RU" dirty="0" err="1"/>
              <a:t>div</a:t>
            </a:r>
            <a:r>
              <a:rPr lang="ru-RU" dirty="0" smtClean="0"/>
              <a:t>&gt;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одно </a:t>
            </a:r>
            <a:r>
              <a:rPr lang="ru-RU" dirty="0"/>
              <a:t>из назначений </a:t>
            </a:r>
            <a:r>
              <a:rPr lang="ru-RU" dirty="0" smtClean="0"/>
              <a:t>выравнивание </a:t>
            </a:r>
            <a:r>
              <a:rPr lang="ru-RU" dirty="0"/>
              <a:t>содержимого вашего документа. Все четыре значения атрибута </a:t>
            </a:r>
            <a:r>
              <a:rPr lang="ru-RU" dirty="0" err="1"/>
              <a:t>align</a:t>
            </a:r>
            <a:r>
              <a:rPr lang="ru-RU" dirty="0"/>
              <a:t> можно употреблять с &lt;</a:t>
            </a:r>
            <a:r>
              <a:rPr lang="ru-RU" dirty="0" err="1"/>
              <a:t>div</a:t>
            </a:r>
            <a:r>
              <a:rPr lang="ru-RU" dirty="0"/>
              <a:t>&gt;: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div</a:t>
            </a:r>
            <a:r>
              <a:rPr lang="ru-RU" dirty="0"/>
              <a:t> </a:t>
            </a:r>
            <a:r>
              <a:rPr lang="ru-RU" dirty="0" err="1"/>
              <a:t>align</a:t>
            </a:r>
            <a:r>
              <a:rPr lang="ru-RU" dirty="0"/>
              <a:t>="</a:t>
            </a:r>
            <a:r>
              <a:rPr lang="ru-RU" dirty="0" err="1"/>
              <a:t>center</a:t>
            </a:r>
            <a:r>
              <a:rPr lang="ru-RU" dirty="0"/>
              <a:t>"&gt; текст &lt;/</a:t>
            </a:r>
            <a:r>
              <a:rPr lang="ru-RU" dirty="0" err="1"/>
              <a:t>div</a:t>
            </a:r>
            <a:r>
              <a:rPr lang="ru-RU" dirty="0"/>
              <a:t>&gt; 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div</a:t>
            </a:r>
            <a:r>
              <a:rPr lang="ru-RU" dirty="0"/>
              <a:t> </a:t>
            </a:r>
            <a:r>
              <a:rPr lang="ru-RU" dirty="0" err="1"/>
              <a:t>align</a:t>
            </a:r>
            <a:r>
              <a:rPr lang="ru-RU" dirty="0"/>
              <a:t>="</a:t>
            </a:r>
            <a:r>
              <a:rPr lang="ru-RU" dirty="0" err="1"/>
              <a:t>left</a:t>
            </a:r>
            <a:r>
              <a:rPr lang="ru-RU" dirty="0"/>
              <a:t>"&gt; текст &lt;/</a:t>
            </a:r>
            <a:r>
              <a:rPr lang="ru-RU" dirty="0" err="1"/>
              <a:t>div</a:t>
            </a:r>
            <a:r>
              <a:rPr lang="ru-RU" dirty="0"/>
              <a:t>&gt; 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div</a:t>
            </a:r>
            <a:r>
              <a:rPr lang="ru-RU" dirty="0"/>
              <a:t> </a:t>
            </a:r>
            <a:r>
              <a:rPr lang="ru-RU" dirty="0" err="1"/>
              <a:t>align</a:t>
            </a:r>
            <a:r>
              <a:rPr lang="ru-RU" dirty="0"/>
              <a:t>="</a:t>
            </a:r>
            <a:r>
              <a:rPr lang="ru-RU" dirty="0" err="1"/>
              <a:t>right</a:t>
            </a:r>
            <a:r>
              <a:rPr lang="ru-RU" dirty="0"/>
              <a:t>"&gt; текст &lt;/</a:t>
            </a:r>
            <a:r>
              <a:rPr lang="ru-RU" dirty="0" err="1"/>
              <a:t>div</a:t>
            </a:r>
            <a:r>
              <a:rPr lang="ru-RU" dirty="0"/>
              <a:t>&gt; 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div</a:t>
            </a:r>
            <a:r>
              <a:rPr lang="ru-RU" dirty="0"/>
              <a:t> </a:t>
            </a:r>
            <a:r>
              <a:rPr lang="ru-RU" dirty="0" err="1"/>
              <a:t>align</a:t>
            </a:r>
            <a:r>
              <a:rPr lang="ru-RU" dirty="0"/>
              <a:t>="</a:t>
            </a:r>
            <a:r>
              <a:rPr lang="ru-RU" dirty="0" err="1"/>
              <a:t>justify</a:t>
            </a:r>
            <a:r>
              <a:rPr lang="ru-RU" dirty="0"/>
              <a:t>"&gt; текст &lt;/</a:t>
            </a:r>
            <a:r>
              <a:rPr lang="ru-RU" dirty="0" err="1"/>
              <a:t>div</a:t>
            </a:r>
            <a:r>
              <a:rPr lang="ru-RU" dirty="0"/>
              <a:t>&gt;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702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/>
              <a:t>&lt;</a:t>
            </a:r>
            <a:r>
              <a:rPr lang="ru-RU" dirty="0" err="1"/>
              <a:t>html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head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title</a:t>
            </a:r>
            <a:r>
              <a:rPr lang="ru-RU" dirty="0"/>
              <a:t>&gt;Мой первый шаг &lt;/</a:t>
            </a:r>
            <a:r>
              <a:rPr lang="ru-RU" dirty="0" err="1"/>
              <a:t>title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head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body</a:t>
            </a:r>
            <a:r>
              <a:rPr lang="ru-RU" dirty="0"/>
              <a:t> </a:t>
            </a:r>
            <a:r>
              <a:rPr lang="ru-RU" dirty="0" err="1"/>
              <a:t>text</a:t>
            </a:r>
            <a:r>
              <a:rPr lang="ru-RU" dirty="0"/>
              <a:t>="#336699" </a:t>
            </a:r>
            <a:r>
              <a:rPr lang="ru-RU" dirty="0" err="1"/>
              <a:t>bgcolor</a:t>
            </a:r>
            <a:r>
              <a:rPr lang="ru-RU" dirty="0"/>
              <a:t>="#000000"&gt;</a:t>
            </a:r>
            <a:br>
              <a:rPr lang="ru-RU" dirty="0"/>
            </a:br>
            <a:r>
              <a:rPr lang="ru-RU" b="1" dirty="0"/>
              <a:t>&lt;</a:t>
            </a:r>
            <a:r>
              <a:rPr lang="ru-RU" b="1" dirty="0" err="1"/>
              <a:t>div</a:t>
            </a:r>
            <a:r>
              <a:rPr lang="ru-RU" b="1" dirty="0"/>
              <a:t> </a:t>
            </a:r>
            <a:r>
              <a:rPr lang="ru-RU" b="1" dirty="0" err="1"/>
              <a:t>align</a:t>
            </a:r>
            <a:r>
              <a:rPr lang="ru-RU" b="1" dirty="0"/>
              <a:t>="</a:t>
            </a:r>
            <a:r>
              <a:rPr lang="ru-RU" b="1" dirty="0" err="1"/>
              <a:t>center</a:t>
            </a:r>
            <a:r>
              <a:rPr lang="ru-RU" b="1" dirty="0"/>
              <a:t>"&gt;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Здравствуйте, это моя первая страница.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br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font</a:t>
            </a:r>
            <a:r>
              <a:rPr lang="ru-RU" dirty="0"/>
              <a:t> </a:t>
            </a:r>
            <a:r>
              <a:rPr lang="ru-RU" dirty="0" err="1"/>
              <a:t>color</a:t>
            </a:r>
            <a:r>
              <a:rPr lang="ru-RU" dirty="0"/>
              <a:t>="#CC0000"&gt; Добро пожаловать!&lt;/</a:t>
            </a:r>
            <a:r>
              <a:rPr lang="ru-RU" dirty="0" err="1"/>
              <a:t>font</a:t>
            </a:r>
            <a:r>
              <a:rPr lang="ru-RU" dirty="0"/>
              <a:t>&gt; :) </a:t>
            </a:r>
            <a:r>
              <a:rPr lang="ru-RU" b="1" dirty="0"/>
              <a:t>&lt;/</a:t>
            </a:r>
            <a:r>
              <a:rPr lang="ru-RU" b="1" dirty="0" err="1"/>
              <a:t>div</a:t>
            </a:r>
            <a:r>
              <a:rPr lang="ru-RU" b="1" dirty="0"/>
              <a:t>&gt;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&lt;p </a:t>
            </a:r>
            <a:r>
              <a:rPr lang="ru-RU" b="1" dirty="0" err="1"/>
              <a:t>align</a:t>
            </a:r>
            <a:r>
              <a:rPr lang="ru-RU" b="1" dirty="0"/>
              <a:t>="</a:t>
            </a:r>
            <a:r>
              <a:rPr lang="ru-RU" b="1" dirty="0" err="1"/>
              <a:t>justify</a:t>
            </a:r>
            <a:r>
              <a:rPr lang="ru-RU" b="1" dirty="0"/>
              <a:t>"&gt;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Я, Сидоров родился на улице, где росло много каштанов. Также произрастали клены и березы. Однако грибов </a:t>
            </a:r>
            <a:r>
              <a:rPr lang="ru-RU" u="sng" dirty="0"/>
              <a:t>подберезовиков</a:t>
            </a:r>
            <a:r>
              <a:rPr lang="ru-RU" dirty="0"/>
              <a:t> на этой улице не водилось.</a:t>
            </a:r>
          </a:p>
          <a:p>
            <a:pPr marL="0" indent="0">
              <a:buNone/>
            </a:pPr>
            <a:r>
              <a:rPr lang="ru-RU" dirty="0"/>
              <a:t>Поэтому мое детство прошло на соседней улице,  где не росли березы, и тоже не было грибов подберезовиков.</a:t>
            </a:r>
          </a:p>
          <a:p>
            <a:pPr marL="0" indent="0">
              <a:buNone/>
            </a:pPr>
            <a:r>
              <a:rPr lang="ru-RU" dirty="0"/>
              <a:t>Сейчас  я увлекаюсь </a:t>
            </a:r>
            <a:r>
              <a:rPr lang="ru-RU" u="sng" dirty="0"/>
              <a:t>шахматами</a:t>
            </a:r>
            <a:r>
              <a:rPr lang="ru-RU" dirty="0"/>
              <a:t> и компьютерными играми. Но если в </a:t>
            </a:r>
            <a:r>
              <a:rPr lang="en-US" dirty="0"/>
              <a:t>Doom</a:t>
            </a:r>
            <a:r>
              <a:rPr lang="ru-RU" dirty="0"/>
              <a:t>  я еще могу выиграть, то в шахматы я ни разу у компьютера не выиграл. Дело в том, что у компьютера  есть преимущество – он знает как ходят фигуры, а я нет</a:t>
            </a:r>
            <a:r>
              <a:rPr lang="ru-RU" dirty="0" smtClean="0"/>
              <a:t>. </a:t>
            </a:r>
            <a:r>
              <a:rPr lang="ru-RU" dirty="0"/>
              <a:t>:)</a:t>
            </a:r>
            <a:br>
              <a:rPr lang="ru-RU" dirty="0"/>
            </a:br>
            <a:r>
              <a:rPr lang="ru-RU" b="1" dirty="0"/>
              <a:t>&lt;/p&gt;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body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html</a:t>
            </a:r>
            <a:r>
              <a:rPr lang="ru-RU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134833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&lt;H1&gt; текст &lt;/H1&gt;</a:t>
            </a:r>
          </a:p>
          <a:p>
            <a:r>
              <a:rPr lang="ru-RU" b="1" i="1" dirty="0"/>
              <a:t>&lt;H2&gt; текст &lt;/H2&gt;</a:t>
            </a:r>
          </a:p>
          <a:p>
            <a:r>
              <a:rPr lang="ru-RU" b="1" dirty="0"/>
              <a:t>&lt;H3&gt; текст &lt;/H3&gt;</a:t>
            </a:r>
          </a:p>
          <a:p>
            <a:r>
              <a:rPr lang="ru-RU" b="1" dirty="0"/>
              <a:t>&lt;H4&gt; текст &lt;/H4&gt;</a:t>
            </a:r>
          </a:p>
          <a:p>
            <a:r>
              <a:rPr lang="ru-RU" b="1" i="1" dirty="0"/>
              <a:t>&lt;H5&gt; текст &lt;/H5&gt;</a:t>
            </a:r>
          </a:p>
          <a:p>
            <a:r>
              <a:rPr lang="ru-RU" b="1" dirty="0"/>
              <a:t>&lt;H6&gt; текст &lt;/H6&gt;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878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/>
              <a:t>&lt;</a:t>
            </a:r>
            <a:r>
              <a:rPr lang="ru-RU" dirty="0" err="1"/>
              <a:t>html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head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title</a:t>
            </a:r>
            <a:r>
              <a:rPr lang="ru-RU" dirty="0"/>
              <a:t>&gt;Мой первый шаг &lt;/</a:t>
            </a:r>
            <a:r>
              <a:rPr lang="ru-RU" dirty="0" err="1"/>
              <a:t>title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head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body</a:t>
            </a:r>
            <a:r>
              <a:rPr lang="ru-RU" dirty="0"/>
              <a:t> </a:t>
            </a:r>
            <a:r>
              <a:rPr lang="ru-RU" dirty="0" err="1"/>
              <a:t>text</a:t>
            </a:r>
            <a:r>
              <a:rPr lang="ru-RU" dirty="0"/>
              <a:t>="#336699" </a:t>
            </a:r>
            <a:r>
              <a:rPr lang="ru-RU" dirty="0" err="1"/>
              <a:t>bgcolor</a:t>
            </a:r>
            <a:r>
              <a:rPr lang="ru-RU" dirty="0"/>
              <a:t>="#000000"&gt;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div</a:t>
            </a:r>
            <a:r>
              <a:rPr lang="ru-RU" dirty="0"/>
              <a:t> </a:t>
            </a:r>
            <a:r>
              <a:rPr lang="ru-RU" dirty="0" err="1"/>
              <a:t>align</a:t>
            </a:r>
            <a:r>
              <a:rPr lang="ru-RU" dirty="0"/>
              <a:t>="</a:t>
            </a:r>
            <a:r>
              <a:rPr lang="ru-RU" dirty="0" err="1"/>
              <a:t>center</a:t>
            </a:r>
            <a:r>
              <a:rPr lang="ru-RU" dirty="0"/>
              <a:t>"&gt;</a:t>
            </a:r>
            <a:br>
              <a:rPr lang="ru-RU" dirty="0"/>
            </a:br>
            <a:r>
              <a:rPr lang="ru-RU" b="1" dirty="0"/>
              <a:t>&lt;H3&gt;</a:t>
            </a:r>
            <a:r>
              <a:rPr lang="ru-RU" dirty="0"/>
              <a:t>Здравствуйте, это моя первая страница.</a:t>
            </a:r>
            <a:r>
              <a:rPr lang="ru-RU" b="1" dirty="0"/>
              <a:t>&lt;/H3&gt;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&lt;</a:t>
            </a:r>
            <a:r>
              <a:rPr lang="ru-RU" dirty="0" err="1"/>
              <a:t>br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font</a:t>
            </a:r>
            <a:r>
              <a:rPr lang="ru-RU" dirty="0"/>
              <a:t> </a:t>
            </a:r>
            <a:r>
              <a:rPr lang="ru-RU" dirty="0" err="1"/>
              <a:t>color</a:t>
            </a:r>
            <a:r>
              <a:rPr lang="ru-RU" dirty="0"/>
              <a:t>="#CC0000"&gt; Добро пожаловать!&lt;/</a:t>
            </a:r>
            <a:r>
              <a:rPr lang="ru-RU" dirty="0" err="1"/>
              <a:t>font</a:t>
            </a:r>
            <a:r>
              <a:rPr lang="ru-RU" dirty="0"/>
              <a:t>&gt; :) &lt;/</a:t>
            </a:r>
            <a:r>
              <a:rPr lang="ru-RU" dirty="0" err="1"/>
              <a:t>div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&lt;p </a:t>
            </a:r>
            <a:r>
              <a:rPr lang="ru-RU" dirty="0" err="1"/>
              <a:t>align</a:t>
            </a:r>
            <a:r>
              <a:rPr lang="ru-RU" dirty="0"/>
              <a:t>="</a:t>
            </a:r>
            <a:r>
              <a:rPr lang="ru-RU" dirty="0" err="1"/>
              <a:t>justify</a:t>
            </a:r>
            <a:r>
              <a:rPr lang="ru-RU" dirty="0"/>
              <a:t>"&gt;</a:t>
            </a:r>
            <a:br>
              <a:rPr lang="ru-RU" dirty="0"/>
            </a:br>
            <a:r>
              <a:rPr lang="ru-RU" dirty="0"/>
              <a:t>Я, Сидоров родился на улице, где росло много каштанов. Также произрастали клены и березы. Однако грибов </a:t>
            </a:r>
            <a:r>
              <a:rPr lang="ru-RU" u="sng" dirty="0"/>
              <a:t>подберезовиков</a:t>
            </a:r>
            <a:r>
              <a:rPr lang="ru-RU" dirty="0"/>
              <a:t> на этой улице не водилось.</a:t>
            </a:r>
          </a:p>
          <a:p>
            <a:pPr marL="0" indent="0">
              <a:buNone/>
            </a:pPr>
            <a:r>
              <a:rPr lang="ru-RU" dirty="0"/>
              <a:t>Поэтому мое детство прошло на соседней улице,  где не росли березы, и тоже не было грибов подберезовиков.</a:t>
            </a:r>
          </a:p>
          <a:p>
            <a:pPr marL="0" indent="0">
              <a:buNone/>
            </a:pPr>
            <a:r>
              <a:rPr lang="ru-RU" dirty="0"/>
              <a:t>Сейчас  я увлекаюсь </a:t>
            </a:r>
            <a:r>
              <a:rPr lang="ru-RU" u="sng" dirty="0"/>
              <a:t>шахматами</a:t>
            </a:r>
            <a:r>
              <a:rPr lang="ru-RU" dirty="0"/>
              <a:t> и компьютерными играми. Но если в </a:t>
            </a:r>
            <a:r>
              <a:rPr lang="en-US" dirty="0"/>
              <a:t>Doom</a:t>
            </a:r>
            <a:r>
              <a:rPr lang="ru-RU" dirty="0"/>
              <a:t>  я еще могу выиграть, то в шахматы я ни разу у компьютера не выиграл. Дело в том, что у компьютера  есть преимущество – он знает как ходят фигуры, а я нет. :)</a:t>
            </a:r>
            <a:br>
              <a:rPr lang="ru-RU" dirty="0"/>
            </a:br>
            <a:r>
              <a:rPr lang="ru-RU" dirty="0"/>
              <a:t>&lt;/p&gt; 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body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html</a:t>
            </a:r>
            <a:r>
              <a:rPr lang="ru-RU" dirty="0"/>
              <a:t>&gt;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509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Размер шрифта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&lt;</a:t>
            </a:r>
            <a:r>
              <a:rPr lang="ru-RU" dirty="0" err="1"/>
              <a:t>font</a:t>
            </a:r>
            <a:r>
              <a:rPr lang="ru-RU" dirty="0"/>
              <a:t> </a:t>
            </a:r>
            <a:r>
              <a:rPr lang="ru-RU" dirty="0" err="1"/>
              <a:t>size</a:t>
            </a:r>
            <a:r>
              <a:rPr lang="ru-RU" dirty="0"/>
              <a:t>="+4"&gt; текст &lt;/</a:t>
            </a:r>
            <a:r>
              <a:rPr lang="ru-RU" dirty="0" err="1"/>
              <a:t>font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font</a:t>
            </a:r>
            <a:r>
              <a:rPr lang="ru-RU" dirty="0"/>
              <a:t> </a:t>
            </a:r>
            <a:r>
              <a:rPr lang="ru-RU" dirty="0" err="1"/>
              <a:t>size</a:t>
            </a:r>
            <a:r>
              <a:rPr lang="ru-RU" dirty="0"/>
              <a:t>="+3"&gt; текст &lt;/</a:t>
            </a:r>
            <a:r>
              <a:rPr lang="ru-RU" dirty="0" err="1"/>
              <a:t>font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font</a:t>
            </a:r>
            <a:r>
              <a:rPr lang="ru-RU" dirty="0"/>
              <a:t> </a:t>
            </a:r>
            <a:r>
              <a:rPr lang="ru-RU" dirty="0" err="1"/>
              <a:t>size</a:t>
            </a:r>
            <a:r>
              <a:rPr lang="ru-RU" dirty="0"/>
              <a:t>="+2"&gt; текст &lt;/</a:t>
            </a:r>
            <a:r>
              <a:rPr lang="ru-RU" dirty="0" err="1"/>
              <a:t>font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font</a:t>
            </a:r>
            <a:r>
              <a:rPr lang="ru-RU" dirty="0"/>
              <a:t> </a:t>
            </a:r>
            <a:r>
              <a:rPr lang="ru-RU" dirty="0" err="1"/>
              <a:t>size</a:t>
            </a:r>
            <a:r>
              <a:rPr lang="ru-RU" dirty="0"/>
              <a:t>="+1"&gt; текст &lt;/</a:t>
            </a:r>
            <a:r>
              <a:rPr lang="ru-RU" dirty="0" err="1"/>
              <a:t>font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font</a:t>
            </a:r>
            <a:r>
              <a:rPr lang="ru-RU" dirty="0"/>
              <a:t> </a:t>
            </a:r>
            <a:r>
              <a:rPr lang="ru-RU" dirty="0" err="1"/>
              <a:t>size</a:t>
            </a:r>
            <a:r>
              <a:rPr lang="ru-RU" dirty="0"/>
              <a:t>="+0"&gt; текст &lt;/</a:t>
            </a:r>
            <a:r>
              <a:rPr lang="ru-RU" dirty="0" err="1"/>
              <a:t>font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font</a:t>
            </a:r>
            <a:r>
              <a:rPr lang="ru-RU" dirty="0"/>
              <a:t> </a:t>
            </a:r>
            <a:r>
              <a:rPr lang="ru-RU" dirty="0" err="1"/>
              <a:t>size</a:t>
            </a:r>
            <a:r>
              <a:rPr lang="ru-RU" dirty="0"/>
              <a:t>="-1"&gt; текст &lt;/</a:t>
            </a:r>
            <a:r>
              <a:rPr lang="ru-RU" dirty="0" err="1"/>
              <a:t>font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font</a:t>
            </a:r>
            <a:r>
              <a:rPr lang="ru-RU" dirty="0"/>
              <a:t> </a:t>
            </a:r>
            <a:r>
              <a:rPr lang="ru-RU" dirty="0" err="1"/>
              <a:t>size</a:t>
            </a:r>
            <a:r>
              <a:rPr lang="ru-RU" dirty="0"/>
              <a:t>="-2"&gt; текст &lt;/</a:t>
            </a:r>
            <a:r>
              <a:rPr lang="ru-RU" dirty="0" err="1"/>
              <a:t>font</a:t>
            </a:r>
            <a:r>
              <a:rPr lang="ru-RU" dirty="0"/>
              <a:t>&gt;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111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/>
              <a:t>&lt;</a:t>
            </a:r>
            <a:r>
              <a:rPr lang="ru-RU" dirty="0" err="1"/>
              <a:t>html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head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title</a:t>
            </a:r>
            <a:r>
              <a:rPr lang="ru-RU" dirty="0"/>
              <a:t>&gt;Мой первый шаг &lt;/</a:t>
            </a:r>
            <a:r>
              <a:rPr lang="ru-RU" dirty="0" err="1"/>
              <a:t>title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head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body</a:t>
            </a:r>
            <a:r>
              <a:rPr lang="ru-RU" dirty="0"/>
              <a:t> </a:t>
            </a:r>
            <a:r>
              <a:rPr lang="ru-RU" dirty="0" err="1"/>
              <a:t>text</a:t>
            </a:r>
            <a:r>
              <a:rPr lang="ru-RU" dirty="0"/>
              <a:t>="#336699" </a:t>
            </a:r>
            <a:r>
              <a:rPr lang="ru-RU" dirty="0" err="1"/>
              <a:t>bgcolor</a:t>
            </a:r>
            <a:r>
              <a:rPr lang="ru-RU" dirty="0"/>
              <a:t>="#000000"&gt;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div</a:t>
            </a:r>
            <a:r>
              <a:rPr lang="ru-RU" dirty="0"/>
              <a:t> </a:t>
            </a:r>
            <a:r>
              <a:rPr lang="ru-RU" dirty="0" err="1"/>
              <a:t>align</a:t>
            </a:r>
            <a:r>
              <a:rPr lang="ru-RU" dirty="0"/>
              <a:t>="</a:t>
            </a:r>
            <a:r>
              <a:rPr lang="ru-RU" dirty="0" err="1"/>
              <a:t>center</a:t>
            </a:r>
            <a:r>
              <a:rPr lang="ru-RU" dirty="0"/>
              <a:t>"&gt;</a:t>
            </a:r>
            <a:br>
              <a:rPr lang="ru-RU" dirty="0"/>
            </a:br>
            <a:r>
              <a:rPr lang="ru-RU" b="1" dirty="0"/>
              <a:t>&lt;H3&gt;</a:t>
            </a:r>
            <a:r>
              <a:rPr lang="ru-RU" dirty="0"/>
              <a:t>Здравствуйте, это моя первая страница.</a:t>
            </a:r>
            <a:r>
              <a:rPr lang="ru-RU" b="1" dirty="0"/>
              <a:t>&lt;/H3&gt;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br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font</a:t>
            </a:r>
            <a:r>
              <a:rPr lang="ru-RU" dirty="0"/>
              <a:t> </a:t>
            </a:r>
            <a:r>
              <a:rPr lang="ru-RU" dirty="0" err="1"/>
              <a:t>color</a:t>
            </a:r>
            <a:r>
              <a:rPr lang="ru-RU" dirty="0"/>
              <a:t>="#CC0000"&gt; Добро пожаловать!&lt;/</a:t>
            </a:r>
            <a:r>
              <a:rPr lang="ru-RU" dirty="0" err="1"/>
              <a:t>font</a:t>
            </a:r>
            <a:r>
              <a:rPr lang="ru-RU" dirty="0"/>
              <a:t>&gt; :) &lt;/</a:t>
            </a:r>
            <a:r>
              <a:rPr lang="ru-RU" dirty="0" err="1"/>
              <a:t>div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&lt;p </a:t>
            </a:r>
            <a:r>
              <a:rPr lang="ru-RU" dirty="0" err="1"/>
              <a:t>align</a:t>
            </a:r>
            <a:r>
              <a:rPr lang="ru-RU" dirty="0"/>
              <a:t>="</a:t>
            </a:r>
            <a:r>
              <a:rPr lang="ru-RU" dirty="0" err="1"/>
              <a:t>justify</a:t>
            </a:r>
            <a:r>
              <a:rPr lang="ru-RU" dirty="0"/>
              <a:t>"&gt;</a:t>
            </a:r>
            <a:br>
              <a:rPr lang="ru-RU" dirty="0"/>
            </a:br>
            <a:r>
              <a:rPr lang="ru-RU" dirty="0"/>
              <a:t>Я, Сидоров родился на улице, где росло много каштанов. Также произрастали клены и березы. Однако грибов </a:t>
            </a:r>
            <a:r>
              <a:rPr lang="ru-RU" u="sng" dirty="0"/>
              <a:t>подберезовиков</a:t>
            </a:r>
            <a:r>
              <a:rPr lang="ru-RU" dirty="0"/>
              <a:t> на этой улице не водилось.</a:t>
            </a:r>
          </a:p>
          <a:p>
            <a:pPr marL="0" indent="0">
              <a:buNone/>
            </a:pPr>
            <a:r>
              <a:rPr lang="ru-RU" dirty="0"/>
              <a:t>Поэтому мое детство прошло на соседней улице,  где не росли березы, и тоже не было грибов подберезовиков.</a:t>
            </a:r>
          </a:p>
          <a:p>
            <a:pPr marL="0" indent="0">
              <a:buNone/>
            </a:pPr>
            <a:r>
              <a:rPr lang="ru-RU" dirty="0"/>
              <a:t>Сейчас  я увлекаюсь </a:t>
            </a:r>
            <a:r>
              <a:rPr lang="ru-RU" u="sng" dirty="0"/>
              <a:t>шахматами</a:t>
            </a:r>
            <a:r>
              <a:rPr lang="ru-RU" dirty="0"/>
              <a:t> и компьютерными играми. Но если в </a:t>
            </a:r>
            <a:r>
              <a:rPr lang="en-US" dirty="0"/>
              <a:t>Doom</a:t>
            </a:r>
            <a:r>
              <a:rPr lang="ru-RU" dirty="0"/>
              <a:t>  я еще могу выиграть, то в шахматы я ни разу у компьютера не выиграл. Дело в том, что у компьютера  есть преимущество – </a:t>
            </a:r>
            <a:r>
              <a:rPr lang="ru-RU" b="1" dirty="0"/>
              <a:t>&lt;</a:t>
            </a:r>
            <a:r>
              <a:rPr lang="ru-RU" b="1" dirty="0" err="1"/>
              <a:t>font</a:t>
            </a:r>
            <a:r>
              <a:rPr lang="ru-RU" b="1" dirty="0"/>
              <a:t> </a:t>
            </a:r>
            <a:r>
              <a:rPr lang="ru-RU" b="1" dirty="0" err="1"/>
              <a:t>size</a:t>
            </a:r>
            <a:r>
              <a:rPr lang="ru-RU" b="1" dirty="0"/>
              <a:t>="+1"&gt;</a:t>
            </a:r>
            <a:r>
              <a:rPr lang="ru-RU" dirty="0" smtClean="0"/>
              <a:t>он </a:t>
            </a:r>
            <a:r>
              <a:rPr lang="ru-RU" dirty="0"/>
              <a:t>знает как ходят фигуры, а я нет. :)</a:t>
            </a:r>
            <a:r>
              <a:rPr lang="ru-RU" b="1" dirty="0"/>
              <a:t>&lt;/</a:t>
            </a:r>
            <a:r>
              <a:rPr lang="ru-RU" b="1" dirty="0" err="1"/>
              <a:t>font</a:t>
            </a:r>
            <a:r>
              <a:rPr lang="ru-RU" b="1" dirty="0" smtClean="0"/>
              <a:t>&gt;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&lt;/p&gt; 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body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html</a:t>
            </a:r>
            <a:r>
              <a:rPr lang="ru-RU" dirty="0"/>
              <a:t>&gt;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984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r>
              <a:rPr lang="ru-RU" dirty="0"/>
              <a:t>&lt;</a:t>
            </a:r>
            <a:r>
              <a:rPr lang="ru-RU" dirty="0" err="1"/>
              <a:t>html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head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 smtClean="0"/>
              <a:t>title</a:t>
            </a:r>
            <a:r>
              <a:rPr lang="ru-RU" dirty="0" smtClean="0"/>
              <a:t>&gt;</a:t>
            </a:r>
            <a:r>
              <a:rPr lang="ru-RU" dirty="0"/>
              <a:t>П</a:t>
            </a:r>
            <a:r>
              <a:rPr lang="ru-RU" dirty="0" smtClean="0"/>
              <a:t>ервый шаг Сидорова </a:t>
            </a:r>
            <a:r>
              <a:rPr lang="ru-RU" dirty="0"/>
              <a:t>&lt;/</a:t>
            </a:r>
            <a:r>
              <a:rPr lang="ru-RU" dirty="0" err="1"/>
              <a:t>title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head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body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Здравствуйте, это </a:t>
            </a:r>
            <a:r>
              <a:rPr lang="ru-RU" dirty="0" smtClean="0"/>
              <a:t>страница Сидорова.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br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Добро пожаловать! :)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body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html</a:t>
            </a:r>
            <a:r>
              <a:rPr lang="ru-RU" dirty="0"/>
              <a:t>&gt; </a:t>
            </a:r>
          </a:p>
        </p:txBody>
      </p:sp>
    </p:spTree>
    <p:extLst>
      <p:ext uri="{BB962C8B-B14F-4D97-AF65-F5344CB8AC3E}">
        <p14:creationId xmlns:p14="http://schemas.microsoft.com/office/powerpoint/2010/main" val="99831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тэг </a:t>
            </a:r>
            <a:r>
              <a:rPr lang="ru-RU" sz="3200" dirty="0"/>
              <a:t>&lt;</a:t>
            </a:r>
            <a:r>
              <a:rPr lang="ru-RU" sz="3200" dirty="0" err="1"/>
              <a:t>font</a:t>
            </a:r>
            <a:r>
              <a:rPr lang="ru-RU" sz="3200" dirty="0"/>
              <a:t>&gt;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&lt;</a:t>
            </a:r>
            <a:r>
              <a:rPr lang="ru-RU" dirty="0" err="1"/>
              <a:t>font</a:t>
            </a:r>
            <a:r>
              <a:rPr lang="ru-RU" dirty="0"/>
              <a:t> </a:t>
            </a:r>
            <a:r>
              <a:rPr lang="ru-RU" dirty="0" err="1"/>
              <a:t>face</a:t>
            </a:r>
            <a:r>
              <a:rPr lang="ru-RU" dirty="0"/>
              <a:t>="</a:t>
            </a:r>
            <a:r>
              <a:rPr lang="ru-RU" dirty="0" err="1"/>
              <a:t>arial</a:t>
            </a:r>
            <a:r>
              <a:rPr lang="ru-RU" dirty="0"/>
              <a:t>"&gt; текст (шрифт </a:t>
            </a:r>
            <a:r>
              <a:rPr lang="ru-RU" dirty="0" err="1"/>
              <a:t>Arial</a:t>
            </a:r>
            <a:r>
              <a:rPr lang="ru-RU" dirty="0"/>
              <a:t>)&lt;/</a:t>
            </a:r>
            <a:r>
              <a:rPr lang="ru-RU" dirty="0" err="1"/>
              <a:t>font</a:t>
            </a:r>
            <a:r>
              <a:rPr lang="ru-RU" dirty="0" smtClean="0"/>
              <a:t>&gt;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&lt;</a:t>
            </a:r>
            <a:r>
              <a:rPr lang="ru-RU" dirty="0" err="1"/>
              <a:t>font</a:t>
            </a:r>
            <a:r>
              <a:rPr lang="ru-RU" dirty="0"/>
              <a:t> </a:t>
            </a:r>
            <a:r>
              <a:rPr lang="ru-RU" dirty="0" err="1"/>
              <a:t>face</a:t>
            </a:r>
            <a:r>
              <a:rPr lang="ru-RU" dirty="0"/>
              <a:t>="</a:t>
            </a:r>
            <a:r>
              <a:rPr lang="ru-RU" dirty="0" err="1"/>
              <a:t>arial</a:t>
            </a:r>
            <a:r>
              <a:rPr lang="ru-RU" dirty="0"/>
              <a:t>, </a:t>
            </a:r>
            <a:r>
              <a:rPr lang="ru-RU" dirty="0" err="1"/>
              <a:t>verdana</a:t>
            </a:r>
            <a:r>
              <a:rPr lang="ru-RU" dirty="0"/>
              <a:t>, </a:t>
            </a:r>
            <a:r>
              <a:rPr lang="ru-RU" dirty="0" err="1"/>
              <a:t>courier</a:t>
            </a:r>
            <a:r>
              <a:rPr lang="ru-RU" dirty="0"/>
              <a:t>"&gt; текст (шрифт </a:t>
            </a:r>
            <a:r>
              <a:rPr lang="ru-RU" dirty="0" err="1"/>
              <a:t>Arial</a:t>
            </a:r>
            <a:r>
              <a:rPr lang="ru-RU" dirty="0"/>
              <a:t>) &lt;/</a:t>
            </a:r>
            <a:r>
              <a:rPr lang="ru-RU" dirty="0" err="1"/>
              <a:t>font</a:t>
            </a:r>
            <a:r>
              <a:rPr lang="ru-RU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406237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картинка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4525963"/>
          </a:xfrm>
        </p:spPr>
        <p:txBody>
          <a:bodyPr>
            <a:normAutofit/>
          </a:bodyPr>
          <a:lstStyle/>
          <a:p>
            <a:r>
              <a:rPr lang="ru-RU" dirty="0"/>
              <a:t>&lt;</a:t>
            </a:r>
            <a:r>
              <a:rPr lang="ru-RU" dirty="0" err="1"/>
              <a:t>img</a:t>
            </a:r>
            <a:r>
              <a:rPr lang="ru-RU" dirty="0"/>
              <a:t> </a:t>
            </a:r>
            <a:r>
              <a:rPr lang="ru-RU" dirty="0" err="1"/>
              <a:t>src</a:t>
            </a:r>
            <a:r>
              <a:rPr lang="ru-RU" dirty="0"/>
              <a:t>="my.jpg"&gt; 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&lt;</a:t>
            </a:r>
            <a:r>
              <a:rPr lang="ru-RU" dirty="0" err="1"/>
              <a:t>img</a:t>
            </a:r>
            <a:r>
              <a:rPr lang="ru-RU" dirty="0"/>
              <a:t> </a:t>
            </a:r>
            <a:r>
              <a:rPr lang="ru-RU" dirty="0" err="1"/>
              <a:t>src</a:t>
            </a:r>
            <a:r>
              <a:rPr lang="ru-RU" dirty="0"/>
              <a:t>="</a:t>
            </a:r>
            <a:r>
              <a:rPr lang="ru-RU" dirty="0" err="1"/>
              <a:t>my</a:t>
            </a:r>
            <a:r>
              <a:rPr lang="ru-RU" dirty="0"/>
              <a:t>/my.jpg"&gt; 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&lt;</a:t>
            </a:r>
            <a:r>
              <a:rPr lang="ru-RU" dirty="0" err="1"/>
              <a:t>img</a:t>
            </a:r>
            <a:r>
              <a:rPr lang="ru-RU" dirty="0"/>
              <a:t> </a:t>
            </a:r>
            <a:r>
              <a:rPr lang="ru-RU" dirty="0" err="1"/>
              <a:t>src</a:t>
            </a:r>
            <a:r>
              <a:rPr lang="ru-RU" dirty="0"/>
              <a:t>="../my.jpg</a:t>
            </a:r>
            <a:r>
              <a:rPr lang="ru-RU" dirty="0" smtClean="0"/>
              <a:t>"&gt;</a:t>
            </a:r>
          </a:p>
          <a:p>
            <a:endParaRPr lang="ru-RU" dirty="0"/>
          </a:p>
          <a:p>
            <a:r>
              <a:rPr lang="ru-RU" dirty="0"/>
              <a:t>&lt;</a:t>
            </a:r>
            <a:r>
              <a:rPr lang="ru-RU" dirty="0" err="1"/>
              <a:t>img</a:t>
            </a:r>
            <a:r>
              <a:rPr lang="ru-RU" dirty="0"/>
              <a:t> </a:t>
            </a:r>
            <a:r>
              <a:rPr lang="ru-RU" dirty="0" err="1"/>
              <a:t>src</a:t>
            </a:r>
            <a:r>
              <a:rPr lang="ru-RU" dirty="0"/>
              <a:t>="http://www.homepage.ru/my/my.jpg"&gt;</a:t>
            </a:r>
          </a:p>
        </p:txBody>
      </p:sp>
    </p:spTree>
    <p:extLst>
      <p:ext uri="{BB962C8B-B14F-4D97-AF65-F5344CB8AC3E}">
        <p14:creationId xmlns:p14="http://schemas.microsoft.com/office/powerpoint/2010/main" val="276264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/>
              <a:t>&lt;</a:t>
            </a:r>
            <a:r>
              <a:rPr lang="ru-RU" dirty="0" err="1"/>
              <a:t>html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head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title</a:t>
            </a:r>
            <a:r>
              <a:rPr lang="ru-RU" dirty="0"/>
              <a:t>&gt;Мой первый шаг &lt;/</a:t>
            </a:r>
            <a:r>
              <a:rPr lang="ru-RU" dirty="0" err="1"/>
              <a:t>title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head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body</a:t>
            </a:r>
            <a:r>
              <a:rPr lang="ru-RU" dirty="0"/>
              <a:t> </a:t>
            </a:r>
            <a:r>
              <a:rPr lang="ru-RU" dirty="0" err="1"/>
              <a:t>text</a:t>
            </a:r>
            <a:r>
              <a:rPr lang="ru-RU" dirty="0"/>
              <a:t>="#336699" </a:t>
            </a:r>
            <a:r>
              <a:rPr lang="ru-RU" dirty="0" err="1"/>
              <a:t>bgcolor</a:t>
            </a:r>
            <a:r>
              <a:rPr lang="ru-RU" dirty="0"/>
              <a:t>="#000000"&gt;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div</a:t>
            </a:r>
            <a:r>
              <a:rPr lang="ru-RU" dirty="0"/>
              <a:t> </a:t>
            </a:r>
            <a:r>
              <a:rPr lang="ru-RU" dirty="0" err="1"/>
              <a:t>align</a:t>
            </a:r>
            <a:r>
              <a:rPr lang="ru-RU" dirty="0"/>
              <a:t>="</a:t>
            </a:r>
            <a:r>
              <a:rPr lang="ru-RU" dirty="0" err="1"/>
              <a:t>center</a:t>
            </a:r>
            <a:r>
              <a:rPr lang="ru-RU" dirty="0"/>
              <a:t>"&gt;</a:t>
            </a:r>
            <a:br>
              <a:rPr lang="ru-RU" dirty="0"/>
            </a:br>
            <a:r>
              <a:rPr lang="ru-RU" dirty="0"/>
              <a:t>&lt;H3&gt;Здравствуйте, это моя первая страница.&lt;/H3&gt;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br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font</a:t>
            </a:r>
            <a:r>
              <a:rPr lang="ru-RU" dirty="0"/>
              <a:t> </a:t>
            </a:r>
            <a:r>
              <a:rPr lang="ru-RU" dirty="0" err="1"/>
              <a:t>color</a:t>
            </a:r>
            <a:r>
              <a:rPr lang="ru-RU" dirty="0"/>
              <a:t>="#CC0000"&gt; Добро пожаловать!&lt;/</a:t>
            </a:r>
            <a:r>
              <a:rPr lang="ru-RU" dirty="0" err="1"/>
              <a:t>font</a:t>
            </a:r>
            <a:r>
              <a:rPr lang="ru-RU" dirty="0"/>
              <a:t>&gt; :) &lt;/</a:t>
            </a:r>
            <a:r>
              <a:rPr lang="ru-RU" dirty="0" err="1"/>
              <a:t>div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&lt;p </a:t>
            </a:r>
            <a:r>
              <a:rPr lang="ru-RU" dirty="0" err="1"/>
              <a:t>align</a:t>
            </a:r>
            <a:r>
              <a:rPr lang="ru-RU" dirty="0"/>
              <a:t>="</a:t>
            </a:r>
            <a:r>
              <a:rPr lang="ru-RU" dirty="0" err="1"/>
              <a:t>justify</a:t>
            </a:r>
            <a:r>
              <a:rPr lang="ru-RU" dirty="0"/>
              <a:t>"&gt;</a:t>
            </a:r>
            <a:br>
              <a:rPr lang="ru-RU" dirty="0"/>
            </a:br>
            <a:r>
              <a:rPr lang="ru-RU" b="1" dirty="0"/>
              <a:t>&lt;</a:t>
            </a:r>
            <a:r>
              <a:rPr lang="ru-RU" b="1" dirty="0" err="1"/>
              <a:t>img</a:t>
            </a:r>
            <a:r>
              <a:rPr lang="ru-RU" b="1" dirty="0"/>
              <a:t> </a:t>
            </a:r>
            <a:r>
              <a:rPr lang="ru-RU" b="1" dirty="0" err="1" smtClean="0"/>
              <a:t>src</a:t>
            </a:r>
            <a:r>
              <a:rPr lang="ru-RU" b="1" dirty="0" smtClean="0"/>
              <a:t>=</a:t>
            </a:r>
            <a:r>
              <a:rPr lang="en-US" b="1" smtClean="0"/>
              <a:t>“</a:t>
            </a:r>
            <a:r>
              <a:rPr lang="ru-RU" b="1" smtClean="0"/>
              <a:t>Сидоров.</a:t>
            </a:r>
            <a:r>
              <a:rPr lang="en-US" b="1" dirty="0" smtClean="0"/>
              <a:t>jpg</a:t>
            </a:r>
            <a:r>
              <a:rPr lang="ru-RU" b="1" dirty="0" smtClean="0"/>
              <a:t>"&gt;</a:t>
            </a:r>
            <a:r>
              <a:rPr lang="ru-RU" dirty="0" smtClean="0"/>
              <a:t>Я</a:t>
            </a:r>
            <a:r>
              <a:rPr lang="ru-RU" dirty="0"/>
              <a:t>, Сидоров родился на улице, где росло много каштанов. Также произрастали клены и березы. Однако грибов </a:t>
            </a:r>
            <a:r>
              <a:rPr lang="ru-RU" u="sng" dirty="0"/>
              <a:t>подберезовиков</a:t>
            </a:r>
            <a:r>
              <a:rPr lang="ru-RU" dirty="0"/>
              <a:t> на этой улице не водилось.</a:t>
            </a:r>
          </a:p>
          <a:p>
            <a:pPr marL="0" indent="0">
              <a:buNone/>
            </a:pPr>
            <a:r>
              <a:rPr lang="ru-RU" dirty="0"/>
              <a:t>Поэтому мое детство прошло на соседней улице,  где не росли березы, и тоже не было грибов подберезовиков.</a:t>
            </a:r>
          </a:p>
          <a:p>
            <a:pPr marL="0" indent="0">
              <a:buNone/>
            </a:pPr>
            <a:r>
              <a:rPr lang="ru-RU" dirty="0"/>
              <a:t>Сейчас  я увлекаюсь </a:t>
            </a:r>
            <a:r>
              <a:rPr lang="ru-RU" u="sng" dirty="0"/>
              <a:t>шахматами</a:t>
            </a:r>
            <a:r>
              <a:rPr lang="ru-RU" dirty="0"/>
              <a:t> и компьютерными играми. Но если в </a:t>
            </a:r>
            <a:r>
              <a:rPr lang="en-US" dirty="0"/>
              <a:t>Doom</a:t>
            </a:r>
            <a:r>
              <a:rPr lang="ru-RU" dirty="0"/>
              <a:t>  я еще могу выиграть, то в шахматы я ни разу у компьютера не выиграл. Дело в том, что у компьютера  есть преимущество – &lt;</a:t>
            </a:r>
            <a:r>
              <a:rPr lang="ru-RU" dirty="0" err="1"/>
              <a:t>font</a:t>
            </a:r>
            <a:r>
              <a:rPr lang="ru-RU" dirty="0"/>
              <a:t> </a:t>
            </a:r>
            <a:r>
              <a:rPr lang="ru-RU" dirty="0" err="1"/>
              <a:t>size</a:t>
            </a:r>
            <a:r>
              <a:rPr lang="ru-RU" dirty="0"/>
              <a:t>="+1"&gt;он знает как ходят фигуры, а я нет. :)&lt;/</a:t>
            </a:r>
            <a:r>
              <a:rPr lang="ru-RU" dirty="0" err="1"/>
              <a:t>font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&lt;/p&gt; 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body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html</a:t>
            </a:r>
            <a:r>
              <a:rPr lang="ru-RU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20757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&lt;</a:t>
            </a:r>
            <a:r>
              <a:rPr lang="ru-RU" dirty="0" err="1"/>
              <a:t>img</a:t>
            </a:r>
            <a:r>
              <a:rPr lang="ru-RU" dirty="0"/>
              <a:t> </a:t>
            </a:r>
            <a:r>
              <a:rPr lang="ru-RU" dirty="0" err="1" smtClean="0"/>
              <a:t>src</a:t>
            </a:r>
            <a:r>
              <a:rPr lang="ru-RU" dirty="0" smtClean="0"/>
              <a:t>=</a:t>
            </a:r>
            <a:r>
              <a:rPr lang="en-US" dirty="0" smtClean="0"/>
              <a:t>“</a:t>
            </a:r>
            <a:r>
              <a:rPr lang="ru-RU" dirty="0" smtClean="0"/>
              <a:t>Сидоров.</a:t>
            </a:r>
            <a:r>
              <a:rPr lang="en-US" dirty="0" smtClean="0"/>
              <a:t>jpg</a:t>
            </a:r>
            <a:r>
              <a:rPr lang="ru-RU" dirty="0" smtClean="0"/>
              <a:t>" </a:t>
            </a:r>
            <a:r>
              <a:rPr lang="ru-RU" dirty="0" err="1"/>
              <a:t>align</a:t>
            </a:r>
            <a:r>
              <a:rPr lang="ru-RU" dirty="0"/>
              <a:t>="</a:t>
            </a:r>
            <a:r>
              <a:rPr lang="ru-RU" dirty="0" err="1"/>
              <a:t>left</a:t>
            </a:r>
            <a:r>
              <a:rPr lang="ru-RU" dirty="0" smtClean="0"/>
              <a:t>"&gt;</a:t>
            </a:r>
            <a:endParaRPr lang="en-US" dirty="0" smtClean="0"/>
          </a:p>
          <a:p>
            <a:pPr marL="0" indent="0">
              <a:buNone/>
            </a:pPr>
            <a:r>
              <a:rPr lang="ru-RU" dirty="0"/>
              <a:t>&lt;</a:t>
            </a:r>
            <a:r>
              <a:rPr lang="ru-RU" dirty="0" err="1"/>
              <a:t>img</a:t>
            </a:r>
            <a:r>
              <a:rPr lang="ru-RU" dirty="0"/>
              <a:t> </a:t>
            </a:r>
            <a:r>
              <a:rPr lang="ru-RU" dirty="0" err="1"/>
              <a:t>src</a:t>
            </a:r>
            <a:r>
              <a:rPr lang="ru-RU" dirty="0" smtClean="0"/>
              <a:t>="Сидоров.</a:t>
            </a:r>
            <a:r>
              <a:rPr lang="en-US" dirty="0" smtClean="0"/>
              <a:t>jpg</a:t>
            </a:r>
            <a:r>
              <a:rPr lang="ru-RU" dirty="0" smtClean="0"/>
              <a:t>" </a:t>
            </a:r>
            <a:r>
              <a:rPr lang="ru-RU" dirty="0" err="1"/>
              <a:t>align</a:t>
            </a:r>
            <a:r>
              <a:rPr lang="ru-RU" dirty="0"/>
              <a:t>="</a:t>
            </a:r>
            <a:r>
              <a:rPr lang="ru-RU" dirty="0" err="1"/>
              <a:t>right</a:t>
            </a:r>
            <a:r>
              <a:rPr lang="ru-RU" dirty="0" smtClean="0"/>
              <a:t>"&gt;</a:t>
            </a:r>
            <a:endParaRPr lang="en-US" dirty="0"/>
          </a:p>
          <a:p>
            <a:pPr marL="0" indent="0">
              <a:buNone/>
            </a:pPr>
            <a:r>
              <a:rPr lang="ru-RU" dirty="0" smtClean="0"/>
              <a:t>&lt;</a:t>
            </a:r>
            <a:r>
              <a:rPr lang="ru-RU" dirty="0" err="1"/>
              <a:t>img</a:t>
            </a:r>
            <a:r>
              <a:rPr lang="ru-RU" dirty="0"/>
              <a:t> </a:t>
            </a:r>
            <a:r>
              <a:rPr lang="ru-RU" dirty="0" err="1"/>
              <a:t>src</a:t>
            </a:r>
            <a:r>
              <a:rPr lang="ru-RU" dirty="0" smtClean="0"/>
              <a:t>="Сидоров.</a:t>
            </a:r>
            <a:r>
              <a:rPr lang="en-US" dirty="0" smtClean="0"/>
              <a:t>jpg</a:t>
            </a:r>
            <a:r>
              <a:rPr lang="ru-RU" dirty="0" smtClean="0"/>
              <a:t>" </a:t>
            </a:r>
            <a:r>
              <a:rPr lang="ru-RU" dirty="0" err="1"/>
              <a:t>align</a:t>
            </a:r>
            <a:r>
              <a:rPr lang="ru-RU" dirty="0"/>
              <a:t>="</a:t>
            </a:r>
            <a:r>
              <a:rPr lang="ru-RU" dirty="0" err="1"/>
              <a:t>bottom</a:t>
            </a:r>
            <a:r>
              <a:rPr lang="ru-RU" dirty="0"/>
              <a:t>"&gt;</a:t>
            </a:r>
            <a:br>
              <a:rPr lang="ru-RU" dirty="0"/>
            </a:br>
            <a:r>
              <a:rPr lang="ru-RU" dirty="0" smtClean="0"/>
              <a:t>&lt;</a:t>
            </a:r>
            <a:r>
              <a:rPr lang="ru-RU" dirty="0" err="1"/>
              <a:t>img</a:t>
            </a:r>
            <a:r>
              <a:rPr lang="ru-RU" dirty="0"/>
              <a:t> </a:t>
            </a:r>
            <a:r>
              <a:rPr lang="ru-RU" dirty="0" err="1"/>
              <a:t>src</a:t>
            </a:r>
            <a:r>
              <a:rPr lang="ru-RU" dirty="0" smtClean="0"/>
              <a:t>="Сидоров.</a:t>
            </a:r>
            <a:r>
              <a:rPr lang="en-US" dirty="0" smtClean="0"/>
              <a:t>jpg</a:t>
            </a:r>
            <a:r>
              <a:rPr lang="ru-RU" dirty="0" smtClean="0"/>
              <a:t>" </a:t>
            </a:r>
            <a:r>
              <a:rPr lang="ru-RU" dirty="0" err="1"/>
              <a:t>align</a:t>
            </a:r>
            <a:r>
              <a:rPr lang="ru-RU" dirty="0"/>
              <a:t>="</a:t>
            </a:r>
            <a:r>
              <a:rPr lang="ru-RU" dirty="0" err="1"/>
              <a:t>middle</a:t>
            </a:r>
            <a:r>
              <a:rPr lang="ru-RU" dirty="0"/>
              <a:t>"&gt;</a:t>
            </a:r>
            <a:br>
              <a:rPr lang="ru-RU" dirty="0"/>
            </a:br>
            <a:r>
              <a:rPr lang="ru-RU" dirty="0" smtClean="0"/>
              <a:t>&lt;</a:t>
            </a:r>
            <a:r>
              <a:rPr lang="ru-RU" dirty="0" err="1"/>
              <a:t>img</a:t>
            </a:r>
            <a:r>
              <a:rPr lang="ru-RU" dirty="0"/>
              <a:t> </a:t>
            </a:r>
            <a:r>
              <a:rPr lang="ru-RU" dirty="0" err="1"/>
              <a:t>src</a:t>
            </a:r>
            <a:r>
              <a:rPr lang="ru-RU" dirty="0" smtClean="0"/>
              <a:t>="Сидоров.</a:t>
            </a:r>
            <a:r>
              <a:rPr lang="en-US" dirty="0" smtClean="0"/>
              <a:t>jpg</a:t>
            </a:r>
            <a:r>
              <a:rPr lang="ru-RU" dirty="0" smtClean="0"/>
              <a:t>" </a:t>
            </a:r>
            <a:r>
              <a:rPr lang="ru-RU" dirty="0" err="1"/>
              <a:t>align</a:t>
            </a:r>
            <a:r>
              <a:rPr lang="ru-RU" dirty="0"/>
              <a:t>="</a:t>
            </a:r>
            <a:r>
              <a:rPr lang="ru-RU" dirty="0" err="1"/>
              <a:t>top</a:t>
            </a:r>
            <a:r>
              <a:rPr lang="ru-RU" dirty="0" smtClean="0"/>
              <a:t>"&gt;</a:t>
            </a:r>
            <a:endParaRPr lang="en-US" dirty="0" smtClean="0"/>
          </a:p>
          <a:p>
            <a:pPr marL="514350" indent="-514350">
              <a:buAutoNum type="arabicParenBoth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684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можно использовать стиль обтекания картинки по образцу. 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&lt;div style="</a:t>
            </a:r>
            <a:r>
              <a:rPr lang="en-US" dirty="0" err="1"/>
              <a:t>float:left</a:t>
            </a:r>
            <a:r>
              <a:rPr lang="en-US" dirty="0"/>
              <a:t>; margin-left: 5px; margin-right: 10px; margin-top: 5px; margin-bottom: 5px; "&gt;&lt;</a:t>
            </a:r>
            <a:r>
              <a:rPr lang="en-US" dirty="0" err="1"/>
              <a:t>img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ru-RU" dirty="0"/>
              <a:t>Сидоров.</a:t>
            </a:r>
            <a:r>
              <a:rPr lang="en-US" dirty="0" smtClean="0"/>
              <a:t>jpg</a:t>
            </a:r>
            <a:r>
              <a:rPr lang="en-US" dirty="0"/>
              <a:t>”&gt;&lt;/div&gt;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116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Другие атрибуты картинки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>&lt;</a:t>
            </a:r>
            <a:r>
              <a:rPr lang="ru-RU" dirty="0" err="1" smtClean="0"/>
              <a:t>img</a:t>
            </a:r>
            <a:r>
              <a:rPr lang="ru-RU" dirty="0" smtClean="0"/>
              <a:t> </a:t>
            </a:r>
            <a:r>
              <a:rPr lang="ru-RU" dirty="0" err="1" smtClean="0"/>
              <a:t>src</a:t>
            </a:r>
            <a:r>
              <a:rPr lang="ru-RU" dirty="0" smtClean="0"/>
              <a:t>="</a:t>
            </a:r>
            <a:r>
              <a:rPr lang="ru-RU" dirty="0"/>
              <a:t> Сидоров.</a:t>
            </a:r>
            <a:r>
              <a:rPr lang="en-US" dirty="0"/>
              <a:t>jpg </a:t>
            </a:r>
            <a:r>
              <a:rPr lang="ru-RU" dirty="0" smtClean="0"/>
              <a:t>" </a:t>
            </a:r>
            <a:r>
              <a:rPr lang="ru-RU" dirty="0" err="1" smtClean="0"/>
              <a:t>vspace</a:t>
            </a:r>
            <a:r>
              <a:rPr lang="ru-RU" dirty="0" smtClean="0"/>
              <a:t>="10"&gt;</a:t>
            </a:r>
            <a:br>
              <a:rPr lang="ru-RU" dirty="0" smtClean="0"/>
            </a:br>
            <a:r>
              <a:rPr lang="ru-RU" dirty="0" smtClean="0"/>
              <a:t>&lt;</a:t>
            </a:r>
            <a:r>
              <a:rPr lang="ru-RU" dirty="0" err="1" smtClean="0"/>
              <a:t>img</a:t>
            </a:r>
            <a:r>
              <a:rPr lang="ru-RU" dirty="0" smtClean="0"/>
              <a:t> </a:t>
            </a:r>
            <a:r>
              <a:rPr lang="ru-RU" dirty="0" err="1" smtClean="0"/>
              <a:t>src</a:t>
            </a:r>
            <a:r>
              <a:rPr lang="ru-RU" dirty="0" smtClean="0"/>
              <a:t>="</a:t>
            </a:r>
            <a:r>
              <a:rPr lang="ru-RU" dirty="0"/>
              <a:t> Сидоров.</a:t>
            </a:r>
            <a:r>
              <a:rPr lang="en-US" dirty="0"/>
              <a:t>jpg </a:t>
            </a:r>
            <a:r>
              <a:rPr lang="ru-RU" dirty="0" smtClean="0"/>
              <a:t>" </a:t>
            </a:r>
            <a:r>
              <a:rPr lang="ru-RU" dirty="0" err="1" smtClean="0"/>
              <a:t>hspace</a:t>
            </a:r>
            <a:r>
              <a:rPr lang="ru-RU" dirty="0" smtClean="0"/>
              <a:t>="30"&gt;</a:t>
            </a:r>
            <a:br>
              <a:rPr lang="ru-RU" dirty="0" smtClean="0"/>
            </a:br>
            <a:r>
              <a:rPr lang="ru-RU" dirty="0" smtClean="0"/>
              <a:t>&lt;</a:t>
            </a:r>
            <a:r>
              <a:rPr lang="ru-RU" dirty="0" err="1" smtClean="0"/>
              <a:t>img</a:t>
            </a:r>
            <a:r>
              <a:rPr lang="ru-RU" dirty="0" smtClean="0"/>
              <a:t> </a:t>
            </a:r>
            <a:r>
              <a:rPr lang="ru-RU" dirty="0" err="1" smtClean="0"/>
              <a:t>src</a:t>
            </a:r>
            <a:r>
              <a:rPr lang="ru-RU" dirty="0" smtClean="0"/>
              <a:t>="</a:t>
            </a:r>
            <a:r>
              <a:rPr lang="ru-RU" dirty="0"/>
              <a:t> Сидоров.</a:t>
            </a:r>
            <a:r>
              <a:rPr lang="en-US" dirty="0"/>
              <a:t>jpg </a:t>
            </a:r>
            <a:r>
              <a:rPr lang="ru-RU" dirty="0" smtClean="0"/>
              <a:t>" </a:t>
            </a:r>
            <a:r>
              <a:rPr lang="ru-RU" dirty="0" err="1" smtClean="0"/>
              <a:t>alt</a:t>
            </a:r>
            <a:r>
              <a:rPr lang="ru-RU" dirty="0" smtClean="0"/>
              <a:t>="фото</a:t>
            </a:r>
            <a:r>
              <a:rPr lang="en-US" dirty="0" smtClean="0"/>
              <a:t> </a:t>
            </a:r>
            <a:r>
              <a:rPr lang="ru-RU" dirty="0" smtClean="0"/>
              <a:t>Сидорова"&gt;</a:t>
            </a:r>
            <a:br>
              <a:rPr lang="ru-RU" dirty="0" smtClean="0"/>
            </a:br>
            <a:r>
              <a:rPr lang="ru-RU" dirty="0" smtClean="0"/>
              <a:t>&lt;</a:t>
            </a:r>
            <a:r>
              <a:rPr lang="ru-RU" dirty="0" err="1" smtClean="0"/>
              <a:t>img</a:t>
            </a:r>
            <a:r>
              <a:rPr lang="ru-RU" dirty="0" smtClean="0"/>
              <a:t> </a:t>
            </a:r>
            <a:r>
              <a:rPr lang="ru-RU" dirty="0" err="1" smtClean="0"/>
              <a:t>src</a:t>
            </a:r>
            <a:r>
              <a:rPr lang="ru-RU" dirty="0" smtClean="0"/>
              <a:t>="</a:t>
            </a:r>
            <a:r>
              <a:rPr lang="ru-RU" dirty="0"/>
              <a:t> Сидоров.</a:t>
            </a:r>
            <a:r>
              <a:rPr lang="en-US" dirty="0"/>
              <a:t>jpg </a:t>
            </a:r>
            <a:r>
              <a:rPr lang="ru-RU" dirty="0" smtClean="0"/>
              <a:t>" </a:t>
            </a:r>
            <a:r>
              <a:rPr lang="ru-RU" dirty="0" err="1" smtClean="0"/>
              <a:t>width</a:t>
            </a:r>
            <a:r>
              <a:rPr lang="ru-RU" dirty="0" smtClean="0"/>
              <a:t>="100"&gt;</a:t>
            </a:r>
            <a:br>
              <a:rPr lang="ru-RU" dirty="0" smtClean="0"/>
            </a:br>
            <a:r>
              <a:rPr lang="ru-RU" dirty="0" smtClean="0"/>
              <a:t>&lt;</a:t>
            </a:r>
            <a:r>
              <a:rPr lang="ru-RU" dirty="0" err="1" smtClean="0"/>
              <a:t>img</a:t>
            </a:r>
            <a:r>
              <a:rPr lang="ru-RU" dirty="0" smtClean="0"/>
              <a:t> </a:t>
            </a:r>
            <a:r>
              <a:rPr lang="ru-RU" dirty="0" err="1" smtClean="0"/>
              <a:t>src</a:t>
            </a:r>
            <a:r>
              <a:rPr lang="ru-RU" dirty="0" smtClean="0"/>
              <a:t>="</a:t>
            </a:r>
            <a:r>
              <a:rPr lang="ru-RU" dirty="0"/>
              <a:t> Сидоров.</a:t>
            </a:r>
            <a:r>
              <a:rPr lang="en-US" dirty="0"/>
              <a:t>jpg </a:t>
            </a:r>
            <a:r>
              <a:rPr lang="ru-RU" dirty="0" smtClean="0"/>
              <a:t>" </a:t>
            </a:r>
            <a:r>
              <a:rPr lang="ru-RU" dirty="0" err="1" smtClean="0"/>
              <a:t>height</a:t>
            </a:r>
            <a:r>
              <a:rPr lang="ru-RU" dirty="0" smtClean="0"/>
              <a:t>="200"&gt;</a:t>
            </a:r>
            <a:br>
              <a:rPr lang="ru-RU" dirty="0" smtClean="0"/>
            </a:br>
            <a:r>
              <a:rPr lang="ru-RU" dirty="0" smtClean="0"/>
              <a:t>&lt;</a:t>
            </a:r>
            <a:r>
              <a:rPr lang="ru-RU" dirty="0" err="1" smtClean="0"/>
              <a:t>img</a:t>
            </a:r>
            <a:r>
              <a:rPr lang="ru-RU" dirty="0" smtClean="0"/>
              <a:t> </a:t>
            </a:r>
            <a:r>
              <a:rPr lang="ru-RU" dirty="0" err="1" smtClean="0"/>
              <a:t>src</a:t>
            </a:r>
            <a:r>
              <a:rPr lang="ru-RU" dirty="0" smtClean="0"/>
              <a:t>="</a:t>
            </a:r>
            <a:r>
              <a:rPr lang="ru-RU" dirty="0"/>
              <a:t> Сидоров.</a:t>
            </a:r>
            <a:r>
              <a:rPr lang="en-US" dirty="0"/>
              <a:t>jpg </a:t>
            </a:r>
            <a:r>
              <a:rPr lang="ru-RU" dirty="0" smtClean="0"/>
              <a:t>" </a:t>
            </a:r>
            <a:r>
              <a:rPr lang="ru-RU" dirty="0" err="1" smtClean="0"/>
              <a:t>border</a:t>
            </a:r>
            <a:r>
              <a:rPr lang="ru-RU" dirty="0" smtClean="0"/>
              <a:t>="5"&gt;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37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- </a:t>
            </a:r>
            <a:r>
              <a:rPr lang="ru-RU" dirty="0"/>
              <a:t>атрибут </a:t>
            </a:r>
            <a:r>
              <a:rPr lang="ru-RU" dirty="0" err="1"/>
              <a:t>vspace</a:t>
            </a:r>
            <a:r>
              <a:rPr lang="ru-RU" dirty="0"/>
              <a:t> - задает расстояние между текстом и рисунком (по вертикали). Расстояние задается в пикселях. </a:t>
            </a:r>
            <a:r>
              <a:rPr lang="ru-RU" dirty="0" err="1"/>
              <a:t>Pixel</a:t>
            </a:r>
            <a:r>
              <a:rPr lang="ru-RU" dirty="0"/>
              <a:t> - минимальная единица изображения, точка. </a:t>
            </a:r>
            <a:endParaRPr lang="ru-RU" dirty="0" smtClean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</a:t>
            </a:r>
            <a:r>
              <a:rPr lang="ru-RU" dirty="0"/>
              <a:t>атрибут </a:t>
            </a:r>
            <a:r>
              <a:rPr lang="ru-RU" dirty="0" err="1"/>
              <a:t>hspace</a:t>
            </a:r>
            <a:r>
              <a:rPr lang="ru-RU" dirty="0"/>
              <a:t> - тоже задает расстояние между текстом и рисунком, но по горизонтали. Расстояние задается в пикселях.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</a:t>
            </a:r>
            <a:r>
              <a:rPr lang="ru-RU" dirty="0"/>
              <a:t>атрибут </a:t>
            </a:r>
            <a:r>
              <a:rPr lang="ru-RU" dirty="0" err="1"/>
              <a:t>alt</a:t>
            </a:r>
            <a:r>
              <a:rPr lang="ru-RU" dirty="0"/>
              <a:t> - краткое описание картинки. Если навести курсором мыши на рисунок, и так подержать его (курсор) несколько секунд, выскочит описание картинки. </a:t>
            </a:r>
            <a:r>
              <a:rPr lang="ru-RU" dirty="0" smtClean="0"/>
              <a:t>Если </a:t>
            </a:r>
            <a:r>
              <a:rPr lang="ru-RU" dirty="0"/>
              <a:t>параметр </a:t>
            </a:r>
            <a:r>
              <a:rPr lang="ru-RU" dirty="0" err="1"/>
              <a:t>alt</a:t>
            </a:r>
            <a:r>
              <a:rPr lang="ru-RU" dirty="0"/>
              <a:t> не задавать, описания не будет. 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</a:t>
            </a:r>
            <a:r>
              <a:rPr lang="ru-RU" dirty="0"/>
              <a:t>атрибут </a:t>
            </a:r>
            <a:r>
              <a:rPr lang="ru-RU" dirty="0" err="1"/>
              <a:t>width</a:t>
            </a:r>
            <a:r>
              <a:rPr lang="ru-RU" dirty="0"/>
              <a:t> - ширина самой картинки (в пикселях). Если ширину не задавать специально, то по умолчанию она будет равна реальной ширине картинки (а так вы можете ее сделать или уже, или шире).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</a:t>
            </a:r>
            <a:r>
              <a:rPr lang="ru-RU" dirty="0"/>
              <a:t>атрибут </a:t>
            </a:r>
            <a:r>
              <a:rPr lang="ru-RU" dirty="0" err="1"/>
              <a:t>height</a:t>
            </a:r>
            <a:r>
              <a:rPr lang="ru-RU" dirty="0"/>
              <a:t> - высота самой картинки (тоже в пикселях). Так же как в случае с </a:t>
            </a:r>
            <a:r>
              <a:rPr lang="ru-RU" dirty="0" err="1"/>
              <a:t>width</a:t>
            </a:r>
            <a:r>
              <a:rPr lang="ru-RU" dirty="0"/>
              <a:t> высоту (</a:t>
            </a:r>
            <a:r>
              <a:rPr lang="ru-RU" dirty="0" err="1"/>
              <a:t>height</a:t>
            </a:r>
            <a:r>
              <a:rPr lang="ru-RU" dirty="0"/>
              <a:t>) картинки можно </a:t>
            </a:r>
            <a:r>
              <a:rPr lang="ru-RU" dirty="0" smtClean="0"/>
              <a:t> </a:t>
            </a:r>
            <a:r>
              <a:rPr lang="ru-RU" dirty="0"/>
              <a:t>не задавать. 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– </a:t>
            </a:r>
            <a:r>
              <a:rPr lang="ru-RU" dirty="0"/>
              <a:t>атрибут </a:t>
            </a:r>
            <a:r>
              <a:rPr lang="ru-RU" dirty="0" err="1"/>
              <a:t>border</a:t>
            </a:r>
            <a:r>
              <a:rPr lang="ru-RU" dirty="0"/>
              <a:t> - рамка вокруг самой картинки (в пикселях). </a:t>
            </a:r>
            <a:r>
              <a:rPr lang="ru-RU" dirty="0" smtClean="0"/>
              <a:t> По </a:t>
            </a:r>
            <a:r>
              <a:rPr lang="ru-RU" dirty="0"/>
              <a:t>умолчанию, рамка вокруг картинки есть всегда. </a:t>
            </a:r>
            <a:r>
              <a:rPr lang="ru-RU" dirty="0" smtClean="0"/>
              <a:t> Если надо убрать, </a:t>
            </a:r>
            <a:r>
              <a:rPr lang="ru-RU" dirty="0"/>
              <a:t>то </a:t>
            </a:r>
            <a:r>
              <a:rPr lang="ru-RU" dirty="0" smtClean="0"/>
              <a:t>нужно выставить </a:t>
            </a:r>
            <a:r>
              <a:rPr lang="ru-RU" dirty="0"/>
              <a:t>атрибут </a:t>
            </a:r>
            <a:r>
              <a:rPr lang="ru-RU" dirty="0" err="1"/>
              <a:t>border</a:t>
            </a:r>
            <a:r>
              <a:rPr lang="ru-RU" dirty="0"/>
              <a:t> равным нулю.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033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ru-RU" sz="2000" b="1" dirty="0"/>
              <a:t>&lt;</a:t>
            </a:r>
            <a:r>
              <a:rPr lang="ru-RU" sz="2000" b="1" dirty="0" err="1"/>
              <a:t>img</a:t>
            </a:r>
            <a:r>
              <a:rPr lang="ru-RU" sz="2000" b="1" dirty="0"/>
              <a:t> </a:t>
            </a:r>
            <a:r>
              <a:rPr lang="ru-RU" sz="2000" b="1" dirty="0" err="1"/>
              <a:t>src</a:t>
            </a:r>
            <a:r>
              <a:rPr lang="ru-RU" sz="2000" b="1" dirty="0"/>
              <a:t>="Сидоров.</a:t>
            </a:r>
            <a:r>
              <a:rPr lang="en-US" sz="2000" b="1" dirty="0"/>
              <a:t>jpg</a:t>
            </a:r>
            <a:r>
              <a:rPr lang="ru-RU" sz="2000" b="1" dirty="0"/>
              <a:t>" </a:t>
            </a:r>
            <a:r>
              <a:rPr lang="ru-RU" sz="2000" b="1" dirty="0" err="1"/>
              <a:t>align</a:t>
            </a:r>
            <a:r>
              <a:rPr lang="ru-RU" sz="2000" b="1" dirty="0"/>
              <a:t>="</a:t>
            </a:r>
            <a:r>
              <a:rPr lang="ru-RU" sz="2000" b="1" dirty="0" err="1"/>
              <a:t>left</a:t>
            </a:r>
            <a:r>
              <a:rPr lang="ru-RU" sz="2000" b="1" dirty="0"/>
              <a:t>" HSPACE=30 VSPACE=5 </a:t>
            </a:r>
            <a:r>
              <a:rPr lang="ru-RU" sz="2000" b="1" dirty="0" err="1"/>
              <a:t>alt</a:t>
            </a:r>
            <a:r>
              <a:rPr lang="ru-RU" sz="2000" b="1" dirty="0"/>
              <a:t>="фото Сидорова"&gt;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/>
              <a:t>&lt;</a:t>
            </a:r>
            <a:r>
              <a:rPr lang="ru-RU" dirty="0" err="1"/>
              <a:t>html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head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title</a:t>
            </a:r>
            <a:r>
              <a:rPr lang="ru-RU" dirty="0"/>
              <a:t>&gt;Мой первый шаг &lt;/</a:t>
            </a:r>
            <a:r>
              <a:rPr lang="ru-RU" dirty="0" err="1"/>
              <a:t>title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head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body</a:t>
            </a:r>
            <a:r>
              <a:rPr lang="ru-RU" dirty="0"/>
              <a:t> </a:t>
            </a:r>
            <a:r>
              <a:rPr lang="ru-RU" dirty="0" err="1"/>
              <a:t>text</a:t>
            </a:r>
            <a:r>
              <a:rPr lang="ru-RU" dirty="0"/>
              <a:t>="#336699" </a:t>
            </a:r>
            <a:r>
              <a:rPr lang="ru-RU" dirty="0" err="1"/>
              <a:t>bgcolor</a:t>
            </a:r>
            <a:r>
              <a:rPr lang="ru-RU" dirty="0"/>
              <a:t>="#000000"&gt;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div</a:t>
            </a:r>
            <a:r>
              <a:rPr lang="ru-RU" dirty="0"/>
              <a:t> </a:t>
            </a:r>
            <a:r>
              <a:rPr lang="ru-RU" dirty="0" err="1"/>
              <a:t>align</a:t>
            </a:r>
            <a:r>
              <a:rPr lang="ru-RU" dirty="0"/>
              <a:t>="</a:t>
            </a:r>
            <a:r>
              <a:rPr lang="ru-RU" dirty="0" err="1"/>
              <a:t>center</a:t>
            </a:r>
            <a:r>
              <a:rPr lang="ru-RU" dirty="0"/>
              <a:t>"&gt;</a:t>
            </a:r>
            <a:br>
              <a:rPr lang="ru-RU" dirty="0"/>
            </a:br>
            <a:r>
              <a:rPr lang="ru-RU" dirty="0"/>
              <a:t>&lt;H3&gt;Здравствуйте, это моя первая страница.&lt;/H3&gt;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br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font</a:t>
            </a:r>
            <a:r>
              <a:rPr lang="ru-RU" dirty="0"/>
              <a:t> </a:t>
            </a:r>
            <a:r>
              <a:rPr lang="ru-RU" dirty="0" err="1"/>
              <a:t>color</a:t>
            </a:r>
            <a:r>
              <a:rPr lang="ru-RU" dirty="0"/>
              <a:t>="#CC0000"&gt; Добро пожаловать!&lt;/</a:t>
            </a:r>
            <a:r>
              <a:rPr lang="ru-RU" dirty="0" err="1"/>
              <a:t>font</a:t>
            </a:r>
            <a:r>
              <a:rPr lang="ru-RU" dirty="0"/>
              <a:t>&gt; :) &lt;/</a:t>
            </a:r>
            <a:r>
              <a:rPr lang="ru-RU" dirty="0" err="1"/>
              <a:t>div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&lt;p </a:t>
            </a:r>
            <a:r>
              <a:rPr lang="ru-RU" dirty="0" err="1"/>
              <a:t>align</a:t>
            </a:r>
            <a:r>
              <a:rPr lang="ru-RU" dirty="0"/>
              <a:t>="</a:t>
            </a:r>
            <a:r>
              <a:rPr lang="ru-RU" dirty="0" err="1"/>
              <a:t>justify</a:t>
            </a:r>
            <a:r>
              <a:rPr lang="ru-RU" dirty="0"/>
              <a:t>"&gt;</a:t>
            </a:r>
            <a:br>
              <a:rPr lang="ru-RU" dirty="0"/>
            </a:br>
            <a:r>
              <a:rPr lang="ru-RU" b="1" dirty="0"/>
              <a:t>&lt;</a:t>
            </a:r>
            <a:r>
              <a:rPr lang="ru-RU" b="1" dirty="0" err="1"/>
              <a:t>img</a:t>
            </a:r>
            <a:r>
              <a:rPr lang="ru-RU" b="1" dirty="0"/>
              <a:t> </a:t>
            </a:r>
            <a:r>
              <a:rPr lang="ru-RU" b="1" dirty="0" err="1"/>
              <a:t>src</a:t>
            </a:r>
            <a:r>
              <a:rPr lang="ru-RU" b="1" dirty="0"/>
              <a:t>="Сидоров.</a:t>
            </a:r>
            <a:r>
              <a:rPr lang="en-US" b="1" dirty="0"/>
              <a:t>jpg</a:t>
            </a:r>
            <a:r>
              <a:rPr lang="ru-RU" b="1" dirty="0"/>
              <a:t>" </a:t>
            </a:r>
            <a:r>
              <a:rPr lang="ru-RU" b="1" dirty="0" err="1"/>
              <a:t>align</a:t>
            </a:r>
            <a:r>
              <a:rPr lang="ru-RU" b="1" dirty="0"/>
              <a:t>="</a:t>
            </a:r>
            <a:r>
              <a:rPr lang="ru-RU" b="1" dirty="0" err="1"/>
              <a:t>left</a:t>
            </a:r>
            <a:r>
              <a:rPr lang="ru-RU" b="1" dirty="0"/>
              <a:t>" HSPACE=30 VSPACE=5 </a:t>
            </a:r>
            <a:r>
              <a:rPr lang="ru-RU" b="1" dirty="0" err="1"/>
              <a:t>alt</a:t>
            </a:r>
            <a:r>
              <a:rPr lang="ru-RU" b="1" dirty="0"/>
              <a:t>="фото Сидорова"&gt;</a:t>
            </a:r>
            <a:r>
              <a:rPr lang="ru-RU" dirty="0" smtClean="0"/>
              <a:t>Я</a:t>
            </a:r>
            <a:r>
              <a:rPr lang="ru-RU" dirty="0"/>
              <a:t>, Сидоров родился на улице, где росло много каштанов. Также произрастали клены и березы. Однако грибов </a:t>
            </a:r>
            <a:r>
              <a:rPr lang="ru-RU" u="sng" dirty="0"/>
              <a:t>подберезовиков</a:t>
            </a:r>
            <a:r>
              <a:rPr lang="ru-RU" dirty="0"/>
              <a:t> на этой улице не </a:t>
            </a:r>
            <a:r>
              <a:rPr lang="ru-RU" dirty="0" smtClean="0"/>
              <a:t>водилось. Поэтому </a:t>
            </a:r>
            <a:r>
              <a:rPr lang="ru-RU" dirty="0"/>
              <a:t>мое детство прошло на соседней улице,  где не росли березы, и тоже не было грибов </a:t>
            </a:r>
            <a:r>
              <a:rPr lang="ru-RU" dirty="0" smtClean="0"/>
              <a:t>подберезовиков. Сейчас  </a:t>
            </a:r>
            <a:r>
              <a:rPr lang="ru-RU" dirty="0"/>
              <a:t>я увлекаюсь </a:t>
            </a:r>
            <a:r>
              <a:rPr lang="ru-RU" u="sng" dirty="0"/>
              <a:t>шахматами</a:t>
            </a:r>
            <a:r>
              <a:rPr lang="ru-RU" dirty="0"/>
              <a:t> и компьютерными играми. Но если в </a:t>
            </a:r>
            <a:r>
              <a:rPr lang="en-US" dirty="0"/>
              <a:t>Doom</a:t>
            </a:r>
            <a:r>
              <a:rPr lang="ru-RU" dirty="0"/>
              <a:t>  я еще могу выиграть, то в шахматы я ни разу у </a:t>
            </a:r>
            <a:r>
              <a:rPr lang="ru-RU" dirty="0" smtClean="0"/>
              <a:t>компьютера </a:t>
            </a:r>
            <a:r>
              <a:rPr lang="ru-RU" dirty="0"/>
              <a:t>не выиграл. Дело в том, что у компьютера  есть преимущество – &lt;</a:t>
            </a:r>
            <a:r>
              <a:rPr lang="ru-RU" dirty="0" err="1"/>
              <a:t>font</a:t>
            </a:r>
            <a:r>
              <a:rPr lang="ru-RU" dirty="0"/>
              <a:t> </a:t>
            </a:r>
            <a:r>
              <a:rPr lang="ru-RU" dirty="0" err="1"/>
              <a:t>size</a:t>
            </a:r>
            <a:r>
              <a:rPr lang="ru-RU" dirty="0"/>
              <a:t>="+1"&gt;он знает как ходят фигуры, а я нет. :)&lt;/</a:t>
            </a:r>
            <a:r>
              <a:rPr lang="ru-RU" dirty="0" err="1"/>
              <a:t>font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&lt;/p&gt; 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body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html</a:t>
            </a:r>
            <a:r>
              <a:rPr lang="ru-RU" dirty="0"/>
              <a:t>&gt;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344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Картинка как фон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564904"/>
            <a:ext cx="8712968" cy="35612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/>
              <a:t>&lt;</a:t>
            </a:r>
            <a:r>
              <a:rPr lang="ru-RU" sz="2200" dirty="0" err="1"/>
              <a:t>body</a:t>
            </a:r>
            <a:r>
              <a:rPr lang="ru-RU" sz="2200" dirty="0"/>
              <a:t> </a:t>
            </a:r>
            <a:r>
              <a:rPr lang="ru-RU" sz="2200" dirty="0" err="1"/>
              <a:t>text</a:t>
            </a:r>
            <a:r>
              <a:rPr lang="ru-RU" sz="2200" dirty="0"/>
              <a:t>="#336699" </a:t>
            </a:r>
            <a:r>
              <a:rPr lang="ru-RU" sz="2200" dirty="0" err="1"/>
              <a:t>bgcolor</a:t>
            </a:r>
            <a:r>
              <a:rPr lang="ru-RU" sz="2200" dirty="0"/>
              <a:t>="#000000" </a:t>
            </a:r>
            <a:r>
              <a:rPr lang="ru-RU" sz="2200" b="1" dirty="0" err="1"/>
              <a:t>background</a:t>
            </a:r>
            <a:r>
              <a:rPr lang="ru-RU" sz="2200" b="1" dirty="0"/>
              <a:t>="ваш_фон.jpg"</a:t>
            </a:r>
            <a:r>
              <a:rPr lang="ru-RU" sz="2200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18518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Ссылки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9036496" cy="4525963"/>
          </a:xfrm>
        </p:spPr>
        <p:txBody>
          <a:bodyPr>
            <a:normAutofit fontScale="92500"/>
          </a:bodyPr>
          <a:lstStyle/>
          <a:p>
            <a:r>
              <a:rPr lang="ru-RU" dirty="0"/>
              <a:t>&lt;a </a:t>
            </a:r>
            <a:r>
              <a:rPr lang="ru-RU" dirty="0" err="1"/>
              <a:t>href</a:t>
            </a:r>
            <a:r>
              <a:rPr lang="ru-RU" dirty="0"/>
              <a:t>="prf.html"&gt;посмотреть </a:t>
            </a:r>
            <a:r>
              <a:rPr lang="ru-RU" dirty="0" smtClean="0"/>
              <a:t>мою другую страницу</a:t>
            </a:r>
            <a:r>
              <a:rPr lang="en-US" dirty="0" smtClean="0"/>
              <a:t>&lt;</a:t>
            </a:r>
            <a:r>
              <a:rPr lang="ru-RU" dirty="0" smtClean="0"/>
              <a:t>/a</a:t>
            </a:r>
            <a:r>
              <a:rPr lang="ru-RU" dirty="0"/>
              <a:t>&gt; </a:t>
            </a:r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sz="3000" dirty="0" smtClean="0"/>
              <a:t>- </a:t>
            </a:r>
            <a:r>
              <a:rPr lang="ru-RU" sz="3000" dirty="0"/>
              <a:t>&lt;a </a:t>
            </a:r>
            <a:r>
              <a:rPr lang="ru-RU" sz="3000" dirty="0" err="1"/>
              <a:t>href</a:t>
            </a:r>
            <a:r>
              <a:rPr lang="ru-RU" sz="3000" dirty="0"/>
              <a:t>="prf.html</a:t>
            </a:r>
            <a:r>
              <a:rPr lang="ru-RU" sz="3000" dirty="0" smtClean="0"/>
              <a:t>"&gt;</a:t>
            </a:r>
            <a:r>
              <a:rPr lang="ru-RU" sz="3000" dirty="0"/>
              <a:t>посмотреть мою другую страницу</a:t>
            </a:r>
            <a:r>
              <a:rPr lang="ru-RU" sz="3000" dirty="0" smtClean="0"/>
              <a:t>&lt;/</a:t>
            </a:r>
            <a:r>
              <a:rPr lang="ru-RU" sz="3000" dirty="0"/>
              <a:t>a&gt;</a:t>
            </a:r>
            <a:br>
              <a:rPr lang="ru-RU" sz="3000" dirty="0"/>
            </a:br>
            <a:r>
              <a:rPr lang="ru-RU" sz="3000" dirty="0" smtClean="0"/>
              <a:t>- </a:t>
            </a:r>
            <a:r>
              <a:rPr lang="ru-RU" sz="3000" dirty="0"/>
              <a:t>&lt;a </a:t>
            </a:r>
            <a:r>
              <a:rPr lang="ru-RU" sz="3000" dirty="0" err="1"/>
              <a:t>href</a:t>
            </a:r>
            <a:r>
              <a:rPr lang="ru-RU" sz="3000" dirty="0" smtClean="0"/>
              <a:t>=“</a:t>
            </a:r>
            <a:r>
              <a:rPr lang="en-US" sz="3000" dirty="0" err="1" smtClean="0"/>
              <a:t>mpages</a:t>
            </a:r>
            <a:r>
              <a:rPr lang="ru-RU" sz="3000" dirty="0" smtClean="0"/>
              <a:t>/prf.html"&gt;</a:t>
            </a:r>
            <a:r>
              <a:rPr lang="ru-RU" sz="3000" dirty="0"/>
              <a:t>посмотреть мою другую страницу</a:t>
            </a:r>
            <a:r>
              <a:rPr lang="ru-RU" sz="3000" dirty="0" smtClean="0"/>
              <a:t>&lt;/</a:t>
            </a:r>
            <a:r>
              <a:rPr lang="ru-RU" sz="3000" dirty="0"/>
              <a:t>a&gt;</a:t>
            </a:r>
            <a:br>
              <a:rPr lang="ru-RU" sz="3000" dirty="0"/>
            </a:br>
            <a:r>
              <a:rPr lang="ru-RU" sz="3000" dirty="0" smtClean="0"/>
              <a:t>- </a:t>
            </a:r>
            <a:r>
              <a:rPr lang="ru-RU" sz="3000" dirty="0"/>
              <a:t>&lt;a </a:t>
            </a:r>
            <a:r>
              <a:rPr lang="ru-RU" sz="3000" dirty="0" err="1"/>
              <a:t>href</a:t>
            </a:r>
            <a:r>
              <a:rPr lang="ru-RU" sz="3000" dirty="0"/>
              <a:t>="http://www.homepage.ru/prf.html</a:t>
            </a:r>
            <a:r>
              <a:rPr lang="ru-RU" sz="3000" dirty="0" smtClean="0"/>
              <a:t>"&gt;</a:t>
            </a:r>
            <a:r>
              <a:rPr lang="ru-RU" sz="3000" dirty="0"/>
              <a:t>посмотреть мою другую страницу</a:t>
            </a:r>
            <a:r>
              <a:rPr lang="ru-RU" sz="3000" dirty="0" smtClean="0"/>
              <a:t>&lt;/</a:t>
            </a:r>
            <a:r>
              <a:rPr lang="ru-RU" sz="3000" dirty="0"/>
              <a:t>a&gt;</a:t>
            </a:r>
            <a:br>
              <a:rPr lang="ru-RU" sz="3000" dirty="0"/>
            </a:b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91211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&lt;</a:t>
            </a:r>
            <a:r>
              <a:rPr lang="ru-RU" dirty="0" err="1"/>
              <a:t>html</a:t>
            </a:r>
            <a:r>
              <a:rPr lang="ru-RU" dirty="0"/>
              <a:t>&gt;</a:t>
            </a:r>
            <a:br>
              <a:rPr lang="ru-RU" dirty="0"/>
            </a:br>
            <a:r>
              <a:rPr lang="ru-RU" b="1" dirty="0"/>
              <a:t>&lt;</a:t>
            </a:r>
            <a:r>
              <a:rPr lang="ru-RU" b="1" dirty="0" err="1"/>
              <a:t>head</a:t>
            </a:r>
            <a:r>
              <a:rPr lang="ru-RU" b="1" dirty="0"/>
              <a:t>&gt;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&lt;</a:t>
            </a:r>
            <a:r>
              <a:rPr lang="ru-RU" b="1" dirty="0" err="1" smtClean="0"/>
              <a:t>title</a:t>
            </a:r>
            <a:r>
              <a:rPr lang="ru-RU" b="1" dirty="0" smtClean="0"/>
              <a:t>&gt;П</a:t>
            </a:r>
            <a:r>
              <a:rPr lang="ru-RU" dirty="0" smtClean="0"/>
              <a:t>ервый шаг Сидорова</a:t>
            </a:r>
            <a:r>
              <a:rPr lang="ru-RU" b="1" dirty="0" smtClean="0"/>
              <a:t>&lt;/</a:t>
            </a:r>
            <a:r>
              <a:rPr lang="ru-RU" b="1" dirty="0" err="1"/>
              <a:t>title</a:t>
            </a:r>
            <a:r>
              <a:rPr lang="ru-RU" b="1" dirty="0"/>
              <a:t>&gt;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&lt;/</a:t>
            </a:r>
            <a:r>
              <a:rPr lang="ru-RU" b="1" dirty="0" err="1"/>
              <a:t>head</a:t>
            </a:r>
            <a:r>
              <a:rPr lang="ru-RU" b="1" dirty="0"/>
              <a:t>&gt;</a:t>
            </a:r>
            <a:br>
              <a:rPr lang="ru-RU" b="1" dirty="0"/>
            </a:br>
            <a:r>
              <a:rPr lang="ru-RU" b="1" dirty="0"/>
              <a:t>&lt;</a:t>
            </a:r>
            <a:r>
              <a:rPr lang="ru-RU" b="1" dirty="0" err="1"/>
              <a:t>body</a:t>
            </a:r>
            <a:r>
              <a:rPr lang="ru-RU" b="1" dirty="0"/>
              <a:t>&gt;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Здравствуйте, это моя первая страница.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br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Добро пожаловать! :)</a:t>
            </a:r>
            <a:br>
              <a:rPr lang="ru-RU" dirty="0"/>
            </a:br>
            <a:r>
              <a:rPr lang="ru-RU" b="1" dirty="0"/>
              <a:t>&lt;/</a:t>
            </a:r>
            <a:r>
              <a:rPr lang="ru-RU" b="1" dirty="0" err="1"/>
              <a:t>body</a:t>
            </a:r>
            <a:r>
              <a:rPr lang="ru-RU" b="1" dirty="0"/>
              <a:t>&gt;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html</a:t>
            </a:r>
            <a:r>
              <a:rPr lang="ru-RU" dirty="0" smtClean="0"/>
              <a:t>&gt;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head</a:t>
            </a:r>
            <a:r>
              <a:rPr lang="ru-RU" dirty="0"/>
              <a:t>&gt; &lt;/</a:t>
            </a:r>
            <a:r>
              <a:rPr lang="ru-RU" dirty="0" err="1"/>
              <a:t>head</a:t>
            </a:r>
            <a:r>
              <a:rPr lang="ru-RU" dirty="0"/>
              <a:t>&gt; - голова документа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body</a:t>
            </a:r>
            <a:r>
              <a:rPr lang="ru-RU" dirty="0"/>
              <a:t>&gt; &lt;/</a:t>
            </a:r>
            <a:r>
              <a:rPr lang="ru-RU" dirty="0" err="1"/>
              <a:t>body</a:t>
            </a:r>
            <a:r>
              <a:rPr lang="ru-RU" dirty="0"/>
              <a:t>&gt; - тело документа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665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&lt;</a:t>
            </a:r>
            <a:r>
              <a:rPr lang="ru-RU" dirty="0" err="1"/>
              <a:t>body</a:t>
            </a:r>
            <a:r>
              <a:rPr lang="ru-RU" dirty="0"/>
              <a:t> </a:t>
            </a:r>
            <a:r>
              <a:rPr lang="ru-RU" dirty="0" err="1"/>
              <a:t>text</a:t>
            </a:r>
            <a:r>
              <a:rPr lang="ru-RU" dirty="0"/>
              <a:t>="#336699" </a:t>
            </a:r>
            <a:r>
              <a:rPr lang="ru-RU" dirty="0" err="1"/>
              <a:t>bgcolor</a:t>
            </a:r>
            <a:r>
              <a:rPr lang="ru-RU" dirty="0"/>
              <a:t>="#000000" </a:t>
            </a:r>
            <a:r>
              <a:rPr lang="ru-RU" dirty="0" err="1"/>
              <a:t>link</a:t>
            </a:r>
            <a:r>
              <a:rPr lang="ru-RU" dirty="0"/>
              <a:t>="#339999" </a:t>
            </a:r>
            <a:r>
              <a:rPr lang="ru-RU" dirty="0" err="1"/>
              <a:t>alink</a:t>
            </a:r>
            <a:r>
              <a:rPr lang="ru-RU" dirty="0"/>
              <a:t>="#339999" </a:t>
            </a:r>
            <a:r>
              <a:rPr lang="ru-RU" dirty="0" err="1"/>
              <a:t>vlink</a:t>
            </a:r>
            <a:r>
              <a:rPr lang="ru-RU" dirty="0"/>
              <a:t>="#339999</a:t>
            </a:r>
            <a:r>
              <a:rPr lang="ru-RU" dirty="0" smtClean="0"/>
              <a:t>"&gt;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ru-RU" smtClean="0"/>
              <a:t>link</a:t>
            </a:r>
            <a:r>
              <a:rPr lang="ru-RU" dirty="0" smtClean="0"/>
              <a:t> </a:t>
            </a:r>
            <a:r>
              <a:rPr lang="ru-RU" dirty="0"/>
              <a:t>- цвет просто ссылки</a:t>
            </a:r>
            <a:r>
              <a:rPr lang="ru-RU" dirty="0" smtClean="0"/>
              <a:t>,</a:t>
            </a:r>
            <a:endParaRPr lang="en-US" dirty="0" smtClean="0"/>
          </a:p>
          <a:p>
            <a:pPr marL="0" indent="0">
              <a:buNone/>
            </a:pPr>
            <a:r>
              <a:rPr lang="ru-RU" dirty="0" err="1" smtClean="0"/>
              <a:t>alink</a:t>
            </a:r>
            <a:r>
              <a:rPr lang="ru-RU" dirty="0" smtClean="0"/>
              <a:t> </a:t>
            </a:r>
            <a:r>
              <a:rPr lang="ru-RU" dirty="0"/>
              <a:t>- цвет активной ссылки (нажатой), </a:t>
            </a:r>
            <a:endParaRPr lang="en-US" dirty="0" smtClean="0"/>
          </a:p>
          <a:p>
            <a:pPr marL="0" indent="0">
              <a:buNone/>
            </a:pPr>
            <a:r>
              <a:rPr lang="ru-RU" dirty="0" err="1" smtClean="0"/>
              <a:t>vlink</a:t>
            </a:r>
            <a:r>
              <a:rPr lang="ru-RU" dirty="0" smtClean="0"/>
              <a:t> </a:t>
            </a:r>
            <a:r>
              <a:rPr lang="ru-RU" dirty="0"/>
              <a:t>- цвет уже посещенной ссылки.</a:t>
            </a:r>
          </a:p>
        </p:txBody>
      </p:sp>
    </p:spTree>
    <p:extLst>
      <p:ext uri="{BB962C8B-B14F-4D97-AF65-F5344CB8AC3E}">
        <p14:creationId xmlns:p14="http://schemas.microsoft.com/office/powerpoint/2010/main" val="421440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Овал 21"/>
          <p:cNvSpPr/>
          <p:nvPr/>
        </p:nvSpPr>
        <p:spPr>
          <a:xfrm>
            <a:off x="107504" y="5049180"/>
            <a:ext cx="741682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684418" y="5556901"/>
            <a:ext cx="720080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8388424" y="2924944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51520" y="2996952"/>
            <a:ext cx="42484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812360" y="1124744"/>
            <a:ext cx="1152128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51520" y="1124744"/>
            <a:ext cx="3096344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Картинка как ссы</a:t>
            </a:r>
            <a:r>
              <a:rPr lang="ru-RU" sz="3200" dirty="0" smtClean="0"/>
              <a:t>лка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856984" cy="55446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&lt;a </a:t>
            </a:r>
            <a:r>
              <a:rPr lang="ru-RU" dirty="0" err="1"/>
              <a:t>href</a:t>
            </a:r>
            <a:r>
              <a:rPr lang="ru-RU" dirty="0"/>
              <a:t>="prf.html"&gt;</a:t>
            </a:r>
            <a:r>
              <a:rPr lang="ru-RU" b="1" dirty="0"/>
              <a:t>&lt;</a:t>
            </a:r>
            <a:r>
              <a:rPr lang="ru-RU" b="1" dirty="0" err="1" smtClean="0"/>
              <a:t>img</a:t>
            </a:r>
            <a:r>
              <a:rPr lang="ru-RU" b="1" dirty="0" smtClean="0"/>
              <a:t> </a:t>
            </a:r>
            <a:r>
              <a:rPr lang="ru-RU" b="1" dirty="0" err="1"/>
              <a:t>src</a:t>
            </a:r>
            <a:r>
              <a:rPr lang="ru-RU" b="1" dirty="0" smtClean="0"/>
              <a:t>=«Сидоров</a:t>
            </a:r>
            <a:r>
              <a:rPr lang="en-US" b="1" dirty="0" smtClean="0"/>
              <a:t>.jpg</a:t>
            </a:r>
            <a:r>
              <a:rPr lang="ru-RU" b="1" dirty="0" smtClean="0"/>
              <a:t>"&gt;</a:t>
            </a:r>
            <a:r>
              <a:rPr lang="ru-RU" dirty="0" smtClean="0"/>
              <a:t>&lt;/</a:t>
            </a:r>
            <a:r>
              <a:rPr lang="ru-RU" dirty="0"/>
              <a:t>a&gt; 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b="1" dirty="0" smtClean="0"/>
              <a:t>Картинка как ссылка на большую картинку</a:t>
            </a:r>
          </a:p>
          <a:p>
            <a:pPr marL="0" indent="0">
              <a:buNone/>
            </a:pPr>
            <a:r>
              <a:rPr lang="ru-RU" sz="2800" dirty="0"/>
              <a:t>&lt;a </a:t>
            </a:r>
            <a:r>
              <a:rPr lang="ru-RU" sz="2800" dirty="0" err="1" smtClean="0"/>
              <a:t>href</a:t>
            </a:r>
            <a:r>
              <a:rPr lang="ru-RU" sz="2800" dirty="0" smtClean="0"/>
              <a:t>=</a:t>
            </a:r>
            <a:r>
              <a:rPr lang="en-US" sz="2800" dirty="0" smtClean="0"/>
              <a:t>“</a:t>
            </a:r>
            <a:r>
              <a:rPr lang="ru-RU" sz="2800" dirty="0" smtClean="0"/>
              <a:t>Сидоров_big.jpg</a:t>
            </a:r>
            <a:r>
              <a:rPr lang="ru-RU" sz="2800" dirty="0"/>
              <a:t>"&gt; &lt;</a:t>
            </a:r>
            <a:r>
              <a:rPr lang="ru-RU" sz="2800" dirty="0" err="1"/>
              <a:t>img</a:t>
            </a:r>
            <a:r>
              <a:rPr lang="ru-RU" sz="2800" dirty="0"/>
              <a:t> </a:t>
            </a:r>
            <a:r>
              <a:rPr lang="ru-RU" sz="2800" dirty="0" err="1" smtClean="0"/>
              <a:t>src</a:t>
            </a:r>
            <a:r>
              <a:rPr lang="ru-RU" sz="2800" dirty="0" smtClean="0"/>
              <a:t>=</a:t>
            </a:r>
            <a:r>
              <a:rPr lang="en-US" sz="2800" dirty="0" smtClean="0"/>
              <a:t>“</a:t>
            </a:r>
            <a:r>
              <a:rPr lang="ru-RU" sz="2800" dirty="0" smtClean="0"/>
              <a:t>Сидоров.jpg</a:t>
            </a:r>
            <a:r>
              <a:rPr lang="ru-RU" sz="2800" dirty="0"/>
              <a:t>"&gt; &lt;/a</a:t>
            </a:r>
            <a:r>
              <a:rPr lang="ru-RU" sz="2800" dirty="0" smtClean="0"/>
              <a:t>&gt;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В том же каталоге, где находится файл </a:t>
            </a:r>
            <a:r>
              <a:rPr lang="en-US" sz="1800" dirty="0" smtClean="0"/>
              <a:t>index.html</a:t>
            </a:r>
            <a:r>
              <a:rPr lang="ru-RU" sz="1800" dirty="0" smtClean="0"/>
              <a:t> находится большой портрет Сидорова. При нажатии на ссылку он откроется в текущем окне. Если нужно открыть ссылку в новом окне используется атрибут  </a:t>
            </a:r>
            <a:r>
              <a:rPr lang="ru-RU" sz="1400" dirty="0" err="1"/>
              <a:t>target</a:t>
            </a:r>
            <a:r>
              <a:rPr lang="ru-RU" sz="1400" dirty="0"/>
              <a:t>="_</a:t>
            </a:r>
            <a:r>
              <a:rPr lang="ru-RU" sz="1400" dirty="0" err="1" smtClean="0"/>
              <a:t>blank</a:t>
            </a:r>
            <a:r>
              <a:rPr lang="en-US" sz="1400" dirty="0" smtClean="0"/>
              <a:t>”</a:t>
            </a:r>
            <a:r>
              <a:rPr lang="ru-RU" sz="1800" dirty="0" smtClean="0"/>
              <a:t>.</a:t>
            </a:r>
            <a:r>
              <a:rPr lang="ru-RU" dirty="0" smtClean="0"/>
              <a:t> </a:t>
            </a:r>
            <a:r>
              <a:rPr lang="ru-RU" sz="2000" dirty="0" smtClean="0"/>
              <a:t>Овалом выделены открывающие-закрывающие теги.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&lt;a </a:t>
            </a:r>
            <a:r>
              <a:rPr lang="ru-RU" dirty="0" err="1" smtClean="0"/>
              <a:t>href</a:t>
            </a:r>
            <a:r>
              <a:rPr lang="ru-RU" dirty="0" smtClean="0"/>
              <a:t>=</a:t>
            </a:r>
            <a:r>
              <a:rPr lang="en-US" dirty="0" smtClean="0"/>
              <a:t>“</a:t>
            </a:r>
            <a:r>
              <a:rPr lang="ru-RU" dirty="0" smtClean="0"/>
              <a:t>Сидоров_big.jpg" </a:t>
            </a:r>
            <a:r>
              <a:rPr lang="en-US" dirty="0" smtClean="0"/>
              <a:t>target=“_blank”</a:t>
            </a:r>
            <a:r>
              <a:rPr lang="ru-RU" dirty="0" smtClean="0"/>
              <a:t>&gt; &lt;</a:t>
            </a:r>
            <a:r>
              <a:rPr lang="ru-RU" dirty="0" err="1" smtClean="0"/>
              <a:t>img</a:t>
            </a:r>
            <a:r>
              <a:rPr lang="ru-RU" dirty="0" smtClean="0"/>
              <a:t> </a:t>
            </a:r>
            <a:r>
              <a:rPr lang="ru-RU" dirty="0" err="1" smtClean="0"/>
              <a:t>src</a:t>
            </a:r>
            <a:r>
              <a:rPr lang="ru-RU" dirty="0" smtClean="0"/>
              <a:t>=</a:t>
            </a:r>
            <a:r>
              <a:rPr lang="en-US" dirty="0" smtClean="0"/>
              <a:t>“</a:t>
            </a:r>
            <a:r>
              <a:rPr lang="ru-RU" dirty="0" smtClean="0"/>
              <a:t>Сидоров.jpg"&gt; &lt;/a&gt;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39560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Таблица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&lt;</a:t>
            </a:r>
            <a:r>
              <a:rPr lang="ru-RU" dirty="0" err="1"/>
              <a:t>table</a:t>
            </a:r>
            <a:r>
              <a:rPr lang="ru-RU" dirty="0"/>
              <a:t>&gt;&lt;/</a:t>
            </a:r>
            <a:r>
              <a:rPr lang="ru-RU" dirty="0" err="1"/>
              <a:t>table</a:t>
            </a:r>
            <a:r>
              <a:rPr lang="ru-RU" dirty="0" smtClean="0"/>
              <a:t>&gt; вставлена таблица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&lt;</a:t>
            </a:r>
            <a:r>
              <a:rPr lang="ru-RU" dirty="0" err="1"/>
              <a:t>tr</a:t>
            </a:r>
            <a:r>
              <a:rPr lang="ru-RU" dirty="0"/>
              <a:t>&gt;&lt;/</a:t>
            </a:r>
            <a:r>
              <a:rPr lang="ru-RU" dirty="0" err="1"/>
              <a:t>tr</a:t>
            </a:r>
            <a:r>
              <a:rPr lang="ru-RU" dirty="0"/>
              <a:t>&gt; - строчка таблицы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td</a:t>
            </a:r>
            <a:r>
              <a:rPr lang="ru-RU" dirty="0"/>
              <a:t>&gt;&lt;/</a:t>
            </a:r>
            <a:r>
              <a:rPr lang="ru-RU" dirty="0" err="1"/>
              <a:t>td</a:t>
            </a:r>
            <a:r>
              <a:rPr lang="ru-RU" dirty="0"/>
              <a:t>&gt; - столбец (ячейка) </a:t>
            </a:r>
            <a:r>
              <a:rPr lang="ru-RU" dirty="0" smtClean="0"/>
              <a:t>таблицы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Таблица из двух строк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&lt;</a:t>
            </a:r>
            <a:r>
              <a:rPr lang="en-US" dirty="0"/>
              <a:t>table&gt;</a:t>
            </a:r>
            <a:br>
              <a:rPr lang="en-US" dirty="0"/>
            </a:br>
            <a:r>
              <a:rPr lang="en-US" b="1" dirty="0"/>
              <a:t>&lt;</a:t>
            </a:r>
            <a:r>
              <a:rPr lang="en-US" b="1" dirty="0" err="1"/>
              <a:t>tr</a:t>
            </a:r>
            <a:r>
              <a:rPr lang="en-US" b="1" dirty="0"/>
              <a:t>&gt;&lt;/</a:t>
            </a:r>
            <a:r>
              <a:rPr lang="en-US" b="1" dirty="0" err="1"/>
              <a:t>tr</a:t>
            </a:r>
            <a:r>
              <a:rPr lang="en-US" b="1" dirty="0"/>
              <a:t>&gt;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&lt;</a:t>
            </a:r>
            <a:r>
              <a:rPr lang="en-US" b="1" dirty="0" err="1"/>
              <a:t>tr</a:t>
            </a:r>
            <a:r>
              <a:rPr lang="en-US" b="1" dirty="0"/>
              <a:t>&gt;&lt;/</a:t>
            </a:r>
            <a:r>
              <a:rPr lang="en-US" b="1" dirty="0" err="1"/>
              <a:t>tr</a:t>
            </a:r>
            <a:r>
              <a:rPr lang="en-US" b="1" dirty="0"/>
              <a:t>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&lt;/table&gt;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52218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Таблица из двух строк и трех столбцов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&lt;table&gt;</a:t>
            </a:r>
            <a:br>
              <a:rPr lang="en-US" dirty="0"/>
            </a:br>
            <a:r>
              <a:rPr lang="en-US" dirty="0"/>
              <a:t>&lt;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b="1" dirty="0"/>
              <a:t>&lt;td&gt;&lt;/td&gt;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&lt;td&gt;&lt;/td&gt;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&lt;td&gt;&lt;/td&gt;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&lt;/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b="1" dirty="0"/>
              <a:t>&lt;td&gt;&lt;/td&gt;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&lt;td&gt;&lt;/td&gt;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&lt;td&gt;&lt;/td&gt;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&lt;/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&lt;/table&gt;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327512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Заполнение ячеек текстом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&lt;table&gt;</a:t>
            </a:r>
            <a:br>
              <a:rPr lang="en-US" dirty="0"/>
            </a:br>
            <a:r>
              <a:rPr lang="en-US" dirty="0"/>
              <a:t>&lt;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</a:t>
            </a:r>
            <a:r>
              <a:rPr lang="en-US" dirty="0" smtClean="0"/>
              <a:t>td&gt;</a:t>
            </a:r>
            <a:r>
              <a:rPr lang="ru-RU" dirty="0" smtClean="0"/>
              <a:t>текст 1*1</a:t>
            </a:r>
            <a:r>
              <a:rPr lang="en-US" dirty="0" smtClean="0"/>
              <a:t>&lt;/</a:t>
            </a:r>
            <a:r>
              <a:rPr lang="en-US" dirty="0"/>
              <a:t>td&gt;</a:t>
            </a:r>
            <a:br>
              <a:rPr lang="en-US" dirty="0"/>
            </a:br>
            <a:r>
              <a:rPr lang="en-US" dirty="0"/>
              <a:t>&lt;</a:t>
            </a:r>
            <a:r>
              <a:rPr lang="en-US" dirty="0" smtClean="0"/>
              <a:t>td&gt;</a:t>
            </a:r>
            <a:r>
              <a:rPr lang="ru-RU" dirty="0" smtClean="0"/>
              <a:t>текст 1*2</a:t>
            </a:r>
            <a:r>
              <a:rPr lang="en-US" dirty="0" smtClean="0"/>
              <a:t>&lt;/</a:t>
            </a:r>
            <a:r>
              <a:rPr lang="en-US" dirty="0"/>
              <a:t>td&gt;</a:t>
            </a:r>
            <a:br>
              <a:rPr lang="en-US" dirty="0"/>
            </a:br>
            <a:r>
              <a:rPr lang="en-US" dirty="0"/>
              <a:t>&lt;</a:t>
            </a:r>
            <a:r>
              <a:rPr lang="en-US" dirty="0" smtClean="0"/>
              <a:t>td&gt;</a:t>
            </a:r>
            <a:r>
              <a:rPr lang="ru-RU" dirty="0" smtClean="0"/>
              <a:t>текст 1*3</a:t>
            </a:r>
            <a:r>
              <a:rPr lang="en-US" dirty="0" smtClean="0"/>
              <a:t>&lt;/</a:t>
            </a:r>
            <a:r>
              <a:rPr lang="en-US" dirty="0"/>
              <a:t>td&gt;</a:t>
            </a:r>
            <a:br>
              <a:rPr lang="en-US" dirty="0"/>
            </a:br>
            <a:r>
              <a:rPr lang="en-US" dirty="0"/>
              <a:t>&lt;/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</a:t>
            </a:r>
            <a:r>
              <a:rPr lang="en-US" dirty="0" smtClean="0"/>
              <a:t>td&gt;</a:t>
            </a:r>
            <a:r>
              <a:rPr lang="ru-RU" dirty="0" smtClean="0"/>
              <a:t>текст 2*1</a:t>
            </a:r>
            <a:r>
              <a:rPr lang="en-US" dirty="0" smtClean="0"/>
              <a:t>&lt;/</a:t>
            </a:r>
            <a:r>
              <a:rPr lang="en-US" dirty="0"/>
              <a:t>td&gt;</a:t>
            </a:r>
            <a:br>
              <a:rPr lang="en-US" dirty="0"/>
            </a:br>
            <a:r>
              <a:rPr lang="en-US" dirty="0"/>
              <a:t>&lt;</a:t>
            </a:r>
            <a:r>
              <a:rPr lang="en-US" dirty="0" smtClean="0"/>
              <a:t>td&gt;</a:t>
            </a:r>
            <a:r>
              <a:rPr lang="ru-RU" dirty="0" smtClean="0"/>
              <a:t>текст 2*2</a:t>
            </a:r>
            <a:r>
              <a:rPr lang="en-US" dirty="0" smtClean="0"/>
              <a:t>&lt;/</a:t>
            </a:r>
            <a:r>
              <a:rPr lang="en-US" dirty="0"/>
              <a:t>td&gt;</a:t>
            </a:r>
            <a:br>
              <a:rPr lang="en-US" dirty="0"/>
            </a:br>
            <a:r>
              <a:rPr lang="en-US" dirty="0"/>
              <a:t>&lt;</a:t>
            </a:r>
            <a:r>
              <a:rPr lang="en-US" dirty="0" smtClean="0"/>
              <a:t>td&gt;</a:t>
            </a:r>
            <a:r>
              <a:rPr lang="ru-RU" dirty="0" smtClean="0"/>
              <a:t>текст 2*3</a:t>
            </a:r>
            <a:r>
              <a:rPr lang="en-US" dirty="0" smtClean="0"/>
              <a:t>&lt;/</a:t>
            </a:r>
            <a:r>
              <a:rPr lang="en-US" dirty="0"/>
              <a:t>td&gt;</a:t>
            </a:r>
            <a:br>
              <a:rPr lang="en-US" dirty="0"/>
            </a:br>
            <a:r>
              <a:rPr lang="en-US" dirty="0"/>
              <a:t>&lt;/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&lt;/table&gt;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20309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Цвета таблицы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&lt;</a:t>
            </a:r>
            <a:r>
              <a:rPr lang="ru-RU" b="1" dirty="0" err="1"/>
              <a:t>table</a:t>
            </a:r>
            <a:r>
              <a:rPr lang="ru-RU" b="1" dirty="0"/>
              <a:t> </a:t>
            </a:r>
            <a:r>
              <a:rPr lang="ru-RU" b="1" dirty="0" err="1"/>
              <a:t>bgcolor</a:t>
            </a:r>
            <a:r>
              <a:rPr lang="ru-RU" b="1" dirty="0" smtClean="0"/>
              <a:t>=</a:t>
            </a:r>
            <a:r>
              <a:rPr lang="en-US" b="1" dirty="0" smtClean="0"/>
              <a:t>“</a:t>
            </a:r>
            <a:r>
              <a:rPr lang="ru-RU" b="1" dirty="0" smtClean="0"/>
              <a:t>#FF</a:t>
            </a:r>
            <a:r>
              <a:rPr lang="en-US" b="1" dirty="0" smtClean="0"/>
              <a:t>00CC”</a:t>
            </a:r>
            <a:r>
              <a:rPr lang="ru-RU" sz="1600" b="1" dirty="0" smtClean="0"/>
              <a:t>&gt; </a:t>
            </a:r>
            <a:r>
              <a:rPr lang="ru-RU" sz="1600" dirty="0" smtClean="0"/>
              <a:t>цвет для всей таблицы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Фон </a:t>
            </a:r>
            <a:r>
              <a:rPr lang="ru-RU" dirty="0"/>
              <a:t>задается атрибутом </a:t>
            </a:r>
            <a:r>
              <a:rPr lang="ru-RU" dirty="0" err="1"/>
              <a:t>bgcolor</a:t>
            </a:r>
            <a:r>
              <a:rPr lang="ru-RU" dirty="0"/>
              <a:t>="</a:t>
            </a:r>
            <a:r>
              <a:rPr lang="ru-RU" dirty="0" err="1"/>
              <a:t>цвет_фона</a:t>
            </a:r>
            <a:r>
              <a:rPr lang="ru-RU" dirty="0"/>
              <a:t>". 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Фон </a:t>
            </a:r>
            <a:r>
              <a:rPr lang="ru-RU" dirty="0"/>
              <a:t>можно задать для таблицы в целом, для ряда, для ячейки (в пределе одного ряда)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67932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Высота ширина ячеек в пикселях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&lt;</a:t>
            </a:r>
            <a:r>
              <a:rPr lang="ru-RU" dirty="0" err="1"/>
              <a:t>table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tr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td</a:t>
            </a:r>
            <a:r>
              <a:rPr lang="ru-RU" dirty="0"/>
              <a:t> </a:t>
            </a:r>
            <a:r>
              <a:rPr lang="ru-RU" b="1" dirty="0" err="1"/>
              <a:t>height</a:t>
            </a:r>
            <a:r>
              <a:rPr lang="ru-RU" b="1" dirty="0"/>
              <a:t>="35" </a:t>
            </a:r>
            <a:r>
              <a:rPr lang="ru-RU" b="1" dirty="0" err="1"/>
              <a:t>width</a:t>
            </a:r>
            <a:r>
              <a:rPr lang="ru-RU" b="1" dirty="0"/>
              <a:t>="50"</a:t>
            </a:r>
            <a:r>
              <a:rPr lang="ru-RU" dirty="0"/>
              <a:t> </a:t>
            </a:r>
            <a:r>
              <a:rPr lang="ru-RU" dirty="0" err="1"/>
              <a:t>bgcolor</a:t>
            </a:r>
            <a:r>
              <a:rPr lang="ru-RU" dirty="0"/>
              <a:t>="#FFCC33"&gt; </a:t>
            </a:r>
            <a:r>
              <a:rPr lang="ru-RU" dirty="0" smtClean="0"/>
              <a:t>текст 1x1 </a:t>
            </a:r>
            <a:r>
              <a:rPr lang="ru-RU" dirty="0"/>
              <a:t>&lt;/</a:t>
            </a:r>
            <a:r>
              <a:rPr lang="ru-RU" dirty="0" err="1"/>
              <a:t>td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td</a:t>
            </a:r>
            <a:r>
              <a:rPr lang="ru-RU" dirty="0"/>
              <a:t> </a:t>
            </a:r>
            <a:r>
              <a:rPr lang="ru-RU" b="1" dirty="0" err="1"/>
              <a:t>width</a:t>
            </a:r>
            <a:r>
              <a:rPr lang="ru-RU" b="1" dirty="0"/>
              <a:t>="50"</a:t>
            </a:r>
            <a:r>
              <a:rPr lang="ru-RU" dirty="0"/>
              <a:t> </a:t>
            </a:r>
            <a:r>
              <a:rPr lang="ru-RU" dirty="0" err="1"/>
              <a:t>bgcolor</a:t>
            </a:r>
            <a:r>
              <a:rPr lang="ru-RU" dirty="0"/>
              <a:t>="#336699"&gt; текст </a:t>
            </a:r>
            <a:r>
              <a:rPr lang="ru-RU" dirty="0" smtClean="0"/>
              <a:t>1x2 </a:t>
            </a:r>
            <a:r>
              <a:rPr lang="ru-RU" dirty="0"/>
              <a:t>&lt;/</a:t>
            </a:r>
            <a:r>
              <a:rPr lang="ru-RU" dirty="0" err="1"/>
              <a:t>td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td</a:t>
            </a:r>
            <a:r>
              <a:rPr lang="ru-RU" dirty="0"/>
              <a:t> </a:t>
            </a:r>
            <a:r>
              <a:rPr lang="ru-RU" b="1" dirty="0" err="1"/>
              <a:t>width</a:t>
            </a:r>
            <a:r>
              <a:rPr lang="ru-RU" b="1" dirty="0"/>
              <a:t>="50"</a:t>
            </a:r>
            <a:r>
              <a:rPr lang="ru-RU" dirty="0"/>
              <a:t> </a:t>
            </a:r>
            <a:r>
              <a:rPr lang="ru-RU" dirty="0" err="1"/>
              <a:t>bgcolor</a:t>
            </a:r>
            <a:r>
              <a:rPr lang="ru-RU" dirty="0"/>
              <a:t>="#FFCC33"&gt; текст </a:t>
            </a:r>
            <a:r>
              <a:rPr lang="ru-RU" dirty="0" smtClean="0"/>
              <a:t>1x3 </a:t>
            </a:r>
            <a:r>
              <a:rPr lang="ru-RU" dirty="0"/>
              <a:t>&lt;/</a:t>
            </a:r>
            <a:r>
              <a:rPr lang="ru-RU" dirty="0" err="1"/>
              <a:t>td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tr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tr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td</a:t>
            </a:r>
            <a:r>
              <a:rPr lang="ru-RU" dirty="0"/>
              <a:t> </a:t>
            </a:r>
            <a:r>
              <a:rPr lang="ru-RU" b="1" dirty="0" err="1"/>
              <a:t>height</a:t>
            </a:r>
            <a:r>
              <a:rPr lang="ru-RU" b="1" dirty="0"/>
              <a:t>="35" </a:t>
            </a:r>
            <a:r>
              <a:rPr lang="ru-RU" b="1" dirty="0" err="1"/>
              <a:t>width</a:t>
            </a:r>
            <a:r>
              <a:rPr lang="ru-RU" b="1" dirty="0"/>
              <a:t>="50"</a:t>
            </a:r>
            <a:r>
              <a:rPr lang="ru-RU" dirty="0"/>
              <a:t> </a:t>
            </a:r>
            <a:r>
              <a:rPr lang="ru-RU" dirty="0" err="1"/>
              <a:t>bgcolor</a:t>
            </a:r>
            <a:r>
              <a:rPr lang="ru-RU" dirty="0"/>
              <a:t>="#336699"&gt; текст </a:t>
            </a:r>
            <a:r>
              <a:rPr lang="ru-RU" dirty="0" smtClean="0"/>
              <a:t>2x1 </a:t>
            </a:r>
            <a:r>
              <a:rPr lang="ru-RU" dirty="0"/>
              <a:t>&lt;/</a:t>
            </a:r>
            <a:r>
              <a:rPr lang="ru-RU" dirty="0" err="1"/>
              <a:t>td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td</a:t>
            </a:r>
            <a:r>
              <a:rPr lang="ru-RU" dirty="0"/>
              <a:t> </a:t>
            </a:r>
            <a:r>
              <a:rPr lang="ru-RU" b="1" dirty="0" err="1"/>
              <a:t>width</a:t>
            </a:r>
            <a:r>
              <a:rPr lang="ru-RU" b="1" dirty="0"/>
              <a:t>="50"</a:t>
            </a:r>
            <a:r>
              <a:rPr lang="ru-RU" dirty="0"/>
              <a:t> </a:t>
            </a:r>
            <a:r>
              <a:rPr lang="ru-RU" dirty="0" err="1"/>
              <a:t>bgcolor</a:t>
            </a:r>
            <a:r>
              <a:rPr lang="ru-RU" dirty="0"/>
              <a:t>="#FFCC33"&gt; текст </a:t>
            </a:r>
            <a:r>
              <a:rPr lang="ru-RU" dirty="0" smtClean="0"/>
              <a:t>2x2 </a:t>
            </a:r>
            <a:r>
              <a:rPr lang="ru-RU" dirty="0"/>
              <a:t>&lt;/</a:t>
            </a:r>
            <a:r>
              <a:rPr lang="ru-RU" dirty="0" err="1"/>
              <a:t>td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td</a:t>
            </a:r>
            <a:r>
              <a:rPr lang="ru-RU" dirty="0"/>
              <a:t> </a:t>
            </a:r>
            <a:r>
              <a:rPr lang="ru-RU" b="1" dirty="0" err="1"/>
              <a:t>width</a:t>
            </a:r>
            <a:r>
              <a:rPr lang="ru-RU" b="1" dirty="0"/>
              <a:t>="50"</a:t>
            </a:r>
            <a:r>
              <a:rPr lang="ru-RU" dirty="0"/>
              <a:t> </a:t>
            </a:r>
            <a:r>
              <a:rPr lang="ru-RU" dirty="0" err="1"/>
              <a:t>bgcolor</a:t>
            </a:r>
            <a:r>
              <a:rPr lang="ru-RU" dirty="0"/>
              <a:t>="#336699</a:t>
            </a:r>
            <a:r>
              <a:rPr lang="ru-RU" dirty="0" smtClean="0"/>
              <a:t>"&gt;</a:t>
            </a:r>
            <a:r>
              <a:rPr lang="ru-RU" dirty="0"/>
              <a:t> текст</a:t>
            </a:r>
            <a:r>
              <a:rPr lang="ru-RU" dirty="0" smtClean="0"/>
              <a:t> </a:t>
            </a:r>
            <a:r>
              <a:rPr lang="ru-RU" dirty="0"/>
              <a:t>2x3 &lt;/</a:t>
            </a:r>
            <a:r>
              <a:rPr lang="ru-RU" dirty="0" err="1"/>
              <a:t>td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tr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table</a:t>
            </a:r>
            <a:r>
              <a:rPr lang="ru-RU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5570860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Размеры в процентах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атрибуты </a:t>
            </a:r>
            <a:r>
              <a:rPr lang="ru-RU" dirty="0" err="1"/>
              <a:t>height</a:t>
            </a:r>
            <a:r>
              <a:rPr lang="ru-RU" dirty="0"/>
              <a:t> и </a:t>
            </a:r>
            <a:r>
              <a:rPr lang="ru-RU" dirty="0" err="1"/>
              <a:t>width</a:t>
            </a:r>
            <a:r>
              <a:rPr lang="ru-RU" dirty="0"/>
              <a:t> можно задать в процентах: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td</a:t>
            </a:r>
            <a:r>
              <a:rPr lang="ru-RU" dirty="0"/>
              <a:t> </a:t>
            </a:r>
            <a:r>
              <a:rPr lang="ru-RU" dirty="0" err="1"/>
              <a:t>width</a:t>
            </a:r>
            <a:r>
              <a:rPr lang="ru-RU" dirty="0" smtClean="0"/>
              <a:t>=«</a:t>
            </a:r>
            <a:r>
              <a:rPr lang="ru-RU" b="1" dirty="0" smtClean="0"/>
              <a:t>40</a:t>
            </a:r>
            <a:r>
              <a:rPr lang="ru-RU" b="1" dirty="0"/>
              <a:t>%</a:t>
            </a:r>
            <a:r>
              <a:rPr lang="ru-RU" dirty="0"/>
              <a:t>"&gt; содержимое ячейки &lt;/</a:t>
            </a:r>
            <a:r>
              <a:rPr lang="ru-RU" dirty="0" err="1"/>
              <a:t>td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Если мы задали для ячейки ширину в </a:t>
            </a:r>
            <a:r>
              <a:rPr lang="ru-RU" dirty="0" smtClean="0"/>
              <a:t>40 процентов значит </a:t>
            </a:r>
            <a:r>
              <a:rPr lang="ru-RU" dirty="0"/>
              <a:t>на остальные ячейки </a:t>
            </a:r>
            <a:r>
              <a:rPr lang="ru-RU" dirty="0" smtClean="0"/>
              <a:t>осталось 60 процентов.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59541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Пример с размерами и выравниванием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856984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&lt;table&gt;</a:t>
            </a:r>
            <a:br>
              <a:rPr lang="en-US" sz="2000" dirty="0"/>
            </a:br>
            <a:r>
              <a:rPr lang="en-US" sz="2000" dirty="0"/>
              <a:t>&lt;</a:t>
            </a:r>
            <a:r>
              <a:rPr lang="en-US" sz="2000" dirty="0" err="1"/>
              <a:t>tr</a:t>
            </a:r>
            <a:r>
              <a:rPr lang="en-US" sz="2000" dirty="0"/>
              <a:t>&gt;</a:t>
            </a:r>
            <a:br>
              <a:rPr lang="en-US" sz="2000" dirty="0"/>
            </a:br>
            <a:r>
              <a:rPr lang="en-US" sz="2000" dirty="0"/>
              <a:t>&lt;td height="35" width="50" </a:t>
            </a:r>
            <a:r>
              <a:rPr lang="en-US" sz="2000" dirty="0" err="1"/>
              <a:t>bgcolor</a:t>
            </a:r>
            <a:r>
              <a:rPr lang="en-US" sz="2000" dirty="0"/>
              <a:t>="#FFCC33"&gt; </a:t>
            </a:r>
            <a:r>
              <a:rPr lang="en-US" sz="2000" b="1" dirty="0"/>
              <a:t>&lt;center&gt;</a:t>
            </a:r>
            <a:r>
              <a:rPr lang="en-US" sz="2000" dirty="0"/>
              <a:t> </a:t>
            </a:r>
            <a:r>
              <a:rPr lang="ru-RU" sz="2000" dirty="0" smtClean="0"/>
              <a:t>текст </a:t>
            </a:r>
            <a:r>
              <a:rPr lang="en-US" sz="2000" dirty="0" smtClean="0"/>
              <a:t>1x1</a:t>
            </a:r>
            <a:r>
              <a:rPr lang="en-US" sz="2000" dirty="0"/>
              <a:t> </a:t>
            </a:r>
            <a:r>
              <a:rPr lang="en-US" sz="2000" b="1" dirty="0"/>
              <a:t>&lt;/center&gt;</a:t>
            </a:r>
            <a:r>
              <a:rPr lang="en-US" sz="2000" dirty="0"/>
              <a:t> &lt;/td&gt;</a:t>
            </a:r>
            <a:br>
              <a:rPr lang="en-US" sz="2000" dirty="0"/>
            </a:br>
            <a:r>
              <a:rPr lang="en-US" sz="2000" dirty="0"/>
              <a:t>&lt;td width="50" </a:t>
            </a:r>
            <a:r>
              <a:rPr lang="en-US" sz="2000" dirty="0" err="1"/>
              <a:t>bgcolor</a:t>
            </a:r>
            <a:r>
              <a:rPr lang="en-US" sz="2000" dirty="0"/>
              <a:t>="#336699"&gt; </a:t>
            </a:r>
            <a:r>
              <a:rPr lang="en-US" sz="2000" b="1" dirty="0"/>
              <a:t>&lt;center&gt;</a:t>
            </a:r>
            <a:r>
              <a:rPr lang="en-US" sz="2000" dirty="0"/>
              <a:t> </a:t>
            </a:r>
            <a:r>
              <a:rPr lang="ru-RU" sz="2000" dirty="0"/>
              <a:t> текст </a:t>
            </a:r>
            <a:r>
              <a:rPr lang="en-US" sz="2000" dirty="0" smtClean="0"/>
              <a:t>1x2</a:t>
            </a:r>
            <a:r>
              <a:rPr lang="en-US" sz="2000" dirty="0"/>
              <a:t> </a:t>
            </a:r>
            <a:r>
              <a:rPr lang="en-US" sz="2000" b="1" dirty="0"/>
              <a:t>&lt;/center&gt;</a:t>
            </a:r>
            <a:r>
              <a:rPr lang="en-US" sz="2000" dirty="0"/>
              <a:t> &lt;/td&gt;</a:t>
            </a:r>
            <a:br>
              <a:rPr lang="en-US" sz="2000" dirty="0"/>
            </a:br>
            <a:r>
              <a:rPr lang="en-US" sz="2000" dirty="0"/>
              <a:t>&lt;td width="50" </a:t>
            </a:r>
            <a:r>
              <a:rPr lang="en-US" sz="2000" dirty="0" err="1"/>
              <a:t>bgcolor</a:t>
            </a:r>
            <a:r>
              <a:rPr lang="en-US" sz="2000" dirty="0"/>
              <a:t>="#FFCC33"&gt; </a:t>
            </a:r>
            <a:r>
              <a:rPr lang="en-US" sz="2000" b="1" dirty="0"/>
              <a:t>&lt;center</a:t>
            </a:r>
            <a:r>
              <a:rPr lang="en-US" sz="2000" b="1" dirty="0" smtClean="0"/>
              <a:t>&gt;</a:t>
            </a:r>
            <a:r>
              <a:rPr lang="ru-RU" sz="2000" dirty="0"/>
              <a:t> текст </a:t>
            </a:r>
            <a:r>
              <a:rPr lang="en-US" sz="2000" dirty="0" smtClean="0"/>
              <a:t>1x3</a:t>
            </a:r>
            <a:r>
              <a:rPr lang="en-US" sz="2000" dirty="0"/>
              <a:t> </a:t>
            </a:r>
            <a:r>
              <a:rPr lang="en-US" sz="2000" b="1" dirty="0"/>
              <a:t>&lt;/center&gt;</a:t>
            </a:r>
            <a:r>
              <a:rPr lang="en-US" sz="2000" dirty="0"/>
              <a:t> &lt;/td&gt;</a:t>
            </a:r>
            <a:br>
              <a:rPr lang="en-US" sz="2000" dirty="0"/>
            </a:br>
            <a:r>
              <a:rPr lang="en-US" sz="2000" dirty="0"/>
              <a:t>&lt;/</a:t>
            </a:r>
            <a:r>
              <a:rPr lang="en-US" sz="2000" dirty="0" err="1"/>
              <a:t>tr</a:t>
            </a:r>
            <a:r>
              <a:rPr lang="en-US" sz="2000" dirty="0"/>
              <a:t>&gt;</a:t>
            </a:r>
            <a:br>
              <a:rPr lang="en-US" sz="2000" dirty="0"/>
            </a:br>
            <a:r>
              <a:rPr lang="en-US" sz="2000" dirty="0"/>
              <a:t>&lt;</a:t>
            </a:r>
            <a:r>
              <a:rPr lang="en-US" sz="2000" dirty="0" err="1"/>
              <a:t>tr</a:t>
            </a:r>
            <a:r>
              <a:rPr lang="en-US" sz="2000" dirty="0"/>
              <a:t>&gt;</a:t>
            </a:r>
            <a:br>
              <a:rPr lang="en-US" sz="2000" dirty="0"/>
            </a:br>
            <a:r>
              <a:rPr lang="en-US" sz="2000" dirty="0"/>
              <a:t>&lt;td height="35" width="50" </a:t>
            </a:r>
            <a:r>
              <a:rPr lang="en-US" sz="2000" dirty="0" err="1"/>
              <a:t>bgcolor</a:t>
            </a:r>
            <a:r>
              <a:rPr lang="en-US" sz="2000" dirty="0"/>
              <a:t>="#336699"&gt; </a:t>
            </a:r>
            <a:r>
              <a:rPr lang="en-US" sz="2000" b="1" dirty="0"/>
              <a:t>&lt;center&gt;</a:t>
            </a:r>
            <a:r>
              <a:rPr lang="en-US" sz="2000" dirty="0"/>
              <a:t> </a:t>
            </a:r>
            <a:r>
              <a:rPr lang="ru-RU" sz="2000" dirty="0"/>
              <a:t> текст </a:t>
            </a:r>
            <a:r>
              <a:rPr lang="en-US" sz="2000" dirty="0" smtClean="0"/>
              <a:t>2x1</a:t>
            </a:r>
            <a:r>
              <a:rPr lang="en-US" sz="2000" dirty="0"/>
              <a:t> </a:t>
            </a:r>
            <a:r>
              <a:rPr lang="en-US" sz="2000" b="1" dirty="0"/>
              <a:t>&lt;/center&gt;</a:t>
            </a:r>
            <a:r>
              <a:rPr lang="en-US" sz="2000" dirty="0"/>
              <a:t> &lt;/td&gt;</a:t>
            </a:r>
            <a:br>
              <a:rPr lang="en-US" sz="2000" dirty="0"/>
            </a:br>
            <a:r>
              <a:rPr lang="en-US" sz="2000" dirty="0"/>
              <a:t>&lt;td width="50" </a:t>
            </a:r>
            <a:r>
              <a:rPr lang="en-US" sz="2000" dirty="0" err="1"/>
              <a:t>bgcolor</a:t>
            </a:r>
            <a:r>
              <a:rPr lang="en-US" sz="2000" dirty="0"/>
              <a:t>="#FFCC33"&gt; </a:t>
            </a:r>
            <a:r>
              <a:rPr lang="en-US" sz="2000" b="1" dirty="0"/>
              <a:t>&lt;center&gt;</a:t>
            </a:r>
            <a:r>
              <a:rPr lang="en-US" sz="2000" dirty="0"/>
              <a:t> </a:t>
            </a:r>
            <a:r>
              <a:rPr lang="ru-RU" sz="2000" dirty="0"/>
              <a:t> текст </a:t>
            </a:r>
            <a:r>
              <a:rPr lang="en-US" sz="2000" dirty="0" smtClean="0"/>
              <a:t>2x2</a:t>
            </a:r>
            <a:r>
              <a:rPr lang="en-US" sz="2000" dirty="0"/>
              <a:t> </a:t>
            </a:r>
            <a:r>
              <a:rPr lang="en-US" sz="2000" b="1" dirty="0"/>
              <a:t>&lt;/center&gt;</a:t>
            </a:r>
            <a:r>
              <a:rPr lang="en-US" sz="2000" dirty="0"/>
              <a:t> &lt;/td&gt;</a:t>
            </a:r>
            <a:br>
              <a:rPr lang="en-US" sz="2000" dirty="0"/>
            </a:br>
            <a:r>
              <a:rPr lang="en-US" sz="2000" dirty="0"/>
              <a:t>&lt;td width="50" </a:t>
            </a:r>
            <a:r>
              <a:rPr lang="en-US" sz="2000" dirty="0" err="1"/>
              <a:t>bgcolor</a:t>
            </a:r>
            <a:r>
              <a:rPr lang="en-US" sz="2000" dirty="0"/>
              <a:t>="#336699"&gt; </a:t>
            </a:r>
            <a:r>
              <a:rPr lang="en-US" sz="2000" b="1" dirty="0"/>
              <a:t>&lt;center&gt;</a:t>
            </a:r>
            <a:r>
              <a:rPr lang="en-US" sz="2000" dirty="0"/>
              <a:t> </a:t>
            </a:r>
            <a:r>
              <a:rPr lang="ru-RU" sz="2000" dirty="0"/>
              <a:t> текст </a:t>
            </a:r>
            <a:r>
              <a:rPr lang="en-US" sz="2000" dirty="0" smtClean="0"/>
              <a:t>2x3</a:t>
            </a:r>
            <a:r>
              <a:rPr lang="en-US" sz="2000" dirty="0"/>
              <a:t> </a:t>
            </a:r>
            <a:r>
              <a:rPr lang="en-US" sz="2000" b="1" dirty="0"/>
              <a:t>&lt;/center&gt;</a:t>
            </a:r>
            <a:r>
              <a:rPr lang="en-US" sz="2000" dirty="0"/>
              <a:t> &lt;/td&gt;</a:t>
            </a:r>
            <a:br>
              <a:rPr lang="en-US" sz="2000" dirty="0"/>
            </a:br>
            <a:r>
              <a:rPr lang="en-US" sz="2000" dirty="0"/>
              <a:t>&lt;/</a:t>
            </a:r>
            <a:r>
              <a:rPr lang="en-US" sz="2000" dirty="0" err="1"/>
              <a:t>tr</a:t>
            </a:r>
            <a:r>
              <a:rPr lang="en-US" sz="2000" dirty="0"/>
              <a:t>&gt;</a:t>
            </a:r>
            <a:br>
              <a:rPr lang="en-US" sz="2000" dirty="0"/>
            </a:br>
            <a:r>
              <a:rPr lang="en-US" sz="2000" dirty="0"/>
              <a:t>&lt;/table&gt;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80337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467544" y="1196752"/>
            <a:ext cx="8208912" cy="158417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&lt;тэг1&gt;&lt;тэг2&gt;&lt;тэг3&gt; ... &lt;/тэг3&gt;&lt;/тэг2&gt;&lt;/тэг1</a:t>
            </a:r>
            <a:r>
              <a:rPr lang="ru-RU" dirty="0" smtClean="0"/>
              <a:t>&gt;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/>
              <a:t>&lt;тэг1&gt;&lt;тэг2&gt;&lt;тэг3&gt; ... &lt;/тэг3&gt;&lt;/тэг1&gt;&lt;/тэг2&gt;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99592" y="3068960"/>
            <a:ext cx="7344816" cy="2088232"/>
          </a:xfrm>
          <a:prstGeom prst="line">
            <a:avLst/>
          </a:prstGeom>
          <a:ln w="730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1043608" y="2780928"/>
            <a:ext cx="6768752" cy="2736304"/>
          </a:xfrm>
          <a:prstGeom prst="line">
            <a:avLst/>
          </a:prstGeom>
          <a:ln w="730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020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&lt;</a:t>
            </a:r>
            <a:r>
              <a:rPr lang="ru-RU" sz="2400" dirty="0" err="1"/>
              <a:t>font</a:t>
            </a:r>
            <a:r>
              <a:rPr lang="ru-RU" sz="2400" dirty="0"/>
              <a:t> </a:t>
            </a:r>
            <a:r>
              <a:rPr lang="ru-RU" sz="2400" dirty="0" err="1"/>
              <a:t>color</a:t>
            </a:r>
            <a:r>
              <a:rPr lang="ru-RU" sz="2400" dirty="0"/>
              <a:t>="#</a:t>
            </a:r>
            <a:r>
              <a:rPr lang="ru-RU" sz="2400" dirty="0" smtClean="0"/>
              <a:t>CC0000</a:t>
            </a:r>
            <a:r>
              <a:rPr lang="ru-RU" sz="2400" dirty="0"/>
              <a:t>"&gt; Добро пожаловать! :) &lt;/</a:t>
            </a:r>
            <a:r>
              <a:rPr lang="ru-RU" sz="2400" dirty="0" err="1"/>
              <a:t>font</a:t>
            </a:r>
            <a:r>
              <a:rPr lang="ru-RU" sz="2400" dirty="0" smtClean="0"/>
              <a:t>&gt;</a:t>
            </a:r>
          </a:p>
          <a:p>
            <a:endParaRPr lang="ru-RU" sz="2400" dirty="0"/>
          </a:p>
          <a:p>
            <a:r>
              <a:rPr lang="ru-RU" sz="2400" dirty="0"/>
              <a:t>что значению цвета обязательно должен предшествовать значок «решетка» - </a:t>
            </a:r>
            <a:r>
              <a:rPr lang="ru-RU" sz="2400" dirty="0" smtClean="0"/>
              <a:t>#</a:t>
            </a:r>
          </a:p>
          <a:p>
            <a:endParaRPr lang="ru-RU" sz="2400" dirty="0"/>
          </a:p>
          <a:p>
            <a:r>
              <a:rPr lang="ru-RU" sz="2400" dirty="0"/>
              <a:t>&lt;</a:t>
            </a:r>
            <a:r>
              <a:rPr lang="ru-RU" sz="2400" dirty="0" err="1"/>
              <a:t>body</a:t>
            </a:r>
            <a:r>
              <a:rPr lang="ru-RU" sz="2400" dirty="0"/>
              <a:t> </a:t>
            </a:r>
            <a:r>
              <a:rPr lang="ru-RU" sz="2400" dirty="0" err="1"/>
              <a:t>text</a:t>
            </a:r>
            <a:r>
              <a:rPr lang="ru-RU" sz="2400" dirty="0"/>
              <a:t>="#336699"&gt;</a:t>
            </a:r>
          </a:p>
        </p:txBody>
      </p:sp>
    </p:spTree>
    <p:extLst>
      <p:ext uri="{BB962C8B-B14F-4D97-AF65-F5344CB8AC3E}">
        <p14:creationId xmlns:p14="http://schemas.microsoft.com/office/powerpoint/2010/main" val="160042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6336704"/>
          </a:xfrm>
        </p:spPr>
        <p:txBody>
          <a:bodyPr>
            <a:noAutofit/>
          </a:bodyPr>
          <a:lstStyle/>
          <a:p>
            <a:r>
              <a:rPr lang="ru-RU" sz="2800" dirty="0"/>
              <a:t>&lt;</a:t>
            </a:r>
            <a:r>
              <a:rPr lang="ru-RU" sz="2800" dirty="0" err="1"/>
              <a:t>html</a:t>
            </a:r>
            <a:r>
              <a:rPr lang="ru-RU" sz="2800" dirty="0"/>
              <a:t>&gt;</a:t>
            </a:r>
            <a:br>
              <a:rPr lang="ru-RU" sz="2800" dirty="0"/>
            </a:br>
            <a:r>
              <a:rPr lang="ru-RU" sz="2800" dirty="0"/>
              <a:t>&lt;</a:t>
            </a:r>
            <a:r>
              <a:rPr lang="ru-RU" sz="2800" dirty="0" err="1"/>
              <a:t>head</a:t>
            </a:r>
            <a:r>
              <a:rPr lang="ru-RU" sz="2800" dirty="0"/>
              <a:t>&gt;</a:t>
            </a:r>
            <a:br>
              <a:rPr lang="ru-RU" sz="2800" dirty="0"/>
            </a:br>
            <a:r>
              <a:rPr lang="ru-RU" sz="2800" dirty="0"/>
              <a:t>&lt;</a:t>
            </a:r>
            <a:r>
              <a:rPr lang="ru-RU" sz="2800" dirty="0" err="1" smtClean="0"/>
              <a:t>title</a:t>
            </a:r>
            <a:r>
              <a:rPr lang="ru-RU" sz="2800" dirty="0" smtClean="0"/>
              <a:t>&gt;Первая страница Сидорова </a:t>
            </a:r>
            <a:r>
              <a:rPr lang="ru-RU" sz="2800" dirty="0"/>
              <a:t>&lt;/</a:t>
            </a:r>
            <a:r>
              <a:rPr lang="ru-RU" sz="2800" dirty="0" err="1"/>
              <a:t>title</a:t>
            </a:r>
            <a:r>
              <a:rPr lang="ru-RU" sz="2800" dirty="0"/>
              <a:t>&gt;</a:t>
            </a:r>
            <a:br>
              <a:rPr lang="ru-RU" sz="2800" dirty="0"/>
            </a:br>
            <a:r>
              <a:rPr lang="ru-RU" sz="2800" dirty="0"/>
              <a:t>&lt;/</a:t>
            </a:r>
            <a:r>
              <a:rPr lang="ru-RU" sz="2800" dirty="0" err="1"/>
              <a:t>head</a:t>
            </a:r>
            <a:r>
              <a:rPr lang="ru-RU" sz="2800" dirty="0"/>
              <a:t>&gt;</a:t>
            </a:r>
            <a:br>
              <a:rPr lang="ru-RU" sz="2800" dirty="0"/>
            </a:br>
            <a:r>
              <a:rPr lang="ru-RU" sz="2800" b="1" dirty="0"/>
              <a:t>&lt;</a:t>
            </a:r>
            <a:r>
              <a:rPr lang="ru-RU" sz="2800" b="1" dirty="0" err="1"/>
              <a:t>body</a:t>
            </a:r>
            <a:r>
              <a:rPr lang="ru-RU" sz="2800" b="1" dirty="0"/>
              <a:t> </a:t>
            </a:r>
            <a:r>
              <a:rPr lang="ru-RU" sz="2800" b="1" dirty="0" err="1"/>
              <a:t>text</a:t>
            </a:r>
            <a:r>
              <a:rPr lang="ru-RU" sz="2800" b="1" dirty="0"/>
              <a:t>="#336699"&gt;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Здравствуйте, это моя первая страница.</a:t>
            </a:r>
            <a:br>
              <a:rPr lang="ru-RU" sz="2800" dirty="0"/>
            </a:br>
            <a:r>
              <a:rPr lang="ru-RU" sz="2800" dirty="0"/>
              <a:t>&lt;</a:t>
            </a:r>
            <a:r>
              <a:rPr lang="ru-RU" sz="2800" dirty="0" err="1"/>
              <a:t>br</a:t>
            </a:r>
            <a:r>
              <a:rPr lang="ru-RU" sz="2800" dirty="0"/>
              <a:t>&gt;</a:t>
            </a:r>
            <a:br>
              <a:rPr lang="ru-RU" sz="2800" dirty="0"/>
            </a:br>
            <a:r>
              <a:rPr lang="ru-RU" sz="2800" b="1" dirty="0"/>
              <a:t>&lt;</a:t>
            </a:r>
            <a:r>
              <a:rPr lang="ru-RU" sz="2800" b="1" dirty="0" err="1"/>
              <a:t>font</a:t>
            </a:r>
            <a:r>
              <a:rPr lang="ru-RU" sz="2800" b="1" dirty="0"/>
              <a:t> </a:t>
            </a:r>
            <a:r>
              <a:rPr lang="ru-RU" sz="2800" b="1" dirty="0" err="1"/>
              <a:t>color</a:t>
            </a:r>
            <a:r>
              <a:rPr lang="ru-RU" sz="2800" b="1" dirty="0"/>
              <a:t>="#CC0000"&gt;</a:t>
            </a:r>
            <a:r>
              <a:rPr lang="ru-RU" sz="2800" dirty="0"/>
              <a:t> Добро пожаловать!&lt;/</a:t>
            </a:r>
            <a:r>
              <a:rPr lang="ru-RU" sz="2800" dirty="0" err="1"/>
              <a:t>font</a:t>
            </a:r>
            <a:r>
              <a:rPr lang="ru-RU" sz="2800" dirty="0"/>
              <a:t>&gt; :) </a:t>
            </a:r>
            <a:br>
              <a:rPr lang="ru-RU" sz="2800" dirty="0"/>
            </a:br>
            <a:r>
              <a:rPr lang="ru-RU" sz="2800" dirty="0"/>
              <a:t>&lt;/</a:t>
            </a:r>
            <a:r>
              <a:rPr lang="ru-RU" sz="2800" dirty="0" err="1"/>
              <a:t>body</a:t>
            </a:r>
            <a:r>
              <a:rPr lang="ru-RU" sz="2800" dirty="0"/>
              <a:t>&gt;</a:t>
            </a:r>
            <a:br>
              <a:rPr lang="ru-RU" sz="2800" dirty="0"/>
            </a:br>
            <a:r>
              <a:rPr lang="ru-RU" sz="2800" dirty="0"/>
              <a:t>&lt;/</a:t>
            </a:r>
            <a:r>
              <a:rPr lang="ru-RU" sz="2800" dirty="0" err="1"/>
              <a:t>html</a:t>
            </a:r>
            <a:r>
              <a:rPr lang="ru-RU" sz="2800" dirty="0"/>
              <a:t>&gt; </a:t>
            </a:r>
          </a:p>
        </p:txBody>
      </p:sp>
    </p:spTree>
    <p:extLst>
      <p:ext uri="{BB962C8B-B14F-4D97-AF65-F5344CB8AC3E}">
        <p14:creationId xmlns:p14="http://schemas.microsoft.com/office/powerpoint/2010/main" val="273921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Цвет фона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&lt;</a:t>
            </a:r>
            <a:r>
              <a:rPr lang="ru-RU" dirty="0" err="1"/>
              <a:t>body</a:t>
            </a:r>
            <a:r>
              <a:rPr lang="ru-RU" dirty="0"/>
              <a:t> </a:t>
            </a:r>
            <a:r>
              <a:rPr lang="ru-RU" dirty="0" err="1" smtClean="0"/>
              <a:t>bgcolor</a:t>
            </a:r>
            <a:r>
              <a:rPr lang="ru-RU" dirty="0"/>
              <a:t>="#</a:t>
            </a:r>
            <a:r>
              <a:rPr lang="ru-RU" dirty="0" smtClean="0"/>
              <a:t>000000«&gt;</a:t>
            </a:r>
            <a:r>
              <a:rPr lang="ru-RU" dirty="0"/>
              <a:t> 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&lt;</a:t>
            </a:r>
            <a:r>
              <a:rPr lang="ru-RU" dirty="0" err="1"/>
              <a:t>body</a:t>
            </a:r>
            <a:r>
              <a:rPr lang="ru-RU" dirty="0"/>
              <a:t> </a:t>
            </a:r>
            <a:r>
              <a:rPr lang="ru-RU" dirty="0" err="1"/>
              <a:t>text</a:t>
            </a:r>
            <a:r>
              <a:rPr lang="ru-RU" dirty="0"/>
              <a:t>="#336699" </a:t>
            </a:r>
            <a:r>
              <a:rPr lang="ru-RU" dirty="0" err="1"/>
              <a:t>bgcolor</a:t>
            </a:r>
            <a:r>
              <a:rPr lang="ru-RU" dirty="0"/>
              <a:t>="#000000"&gt; </a:t>
            </a:r>
          </a:p>
        </p:txBody>
      </p:sp>
    </p:spTree>
    <p:extLst>
      <p:ext uri="{BB962C8B-B14F-4D97-AF65-F5344CB8AC3E}">
        <p14:creationId xmlns:p14="http://schemas.microsoft.com/office/powerpoint/2010/main" val="265886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&lt;</a:t>
            </a:r>
            <a:r>
              <a:rPr lang="ru-RU" dirty="0" err="1"/>
              <a:t>html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head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 smtClean="0"/>
              <a:t>title</a:t>
            </a:r>
            <a:r>
              <a:rPr lang="ru-RU" dirty="0" smtClean="0"/>
              <a:t>&gt;Первый </a:t>
            </a:r>
            <a:r>
              <a:rPr lang="ru-RU" dirty="0"/>
              <a:t>шаг </a:t>
            </a:r>
            <a:r>
              <a:rPr lang="ru-RU" dirty="0" smtClean="0"/>
              <a:t>Сидорова&lt;/</a:t>
            </a:r>
            <a:r>
              <a:rPr lang="ru-RU" dirty="0" err="1"/>
              <a:t>title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head</a:t>
            </a:r>
            <a:r>
              <a:rPr lang="ru-RU" dirty="0"/>
              <a:t>&gt;</a:t>
            </a:r>
            <a:br>
              <a:rPr lang="ru-RU" dirty="0"/>
            </a:br>
            <a:r>
              <a:rPr lang="ru-RU" b="1" dirty="0"/>
              <a:t>&lt;</a:t>
            </a:r>
            <a:r>
              <a:rPr lang="ru-RU" b="1" dirty="0" err="1"/>
              <a:t>body</a:t>
            </a:r>
            <a:r>
              <a:rPr lang="ru-RU" dirty="0"/>
              <a:t> </a:t>
            </a:r>
            <a:r>
              <a:rPr lang="ru-RU" dirty="0" err="1"/>
              <a:t>text</a:t>
            </a:r>
            <a:r>
              <a:rPr lang="ru-RU" dirty="0"/>
              <a:t>="#336699" </a:t>
            </a:r>
            <a:r>
              <a:rPr lang="ru-RU" b="1" dirty="0" err="1"/>
              <a:t>bgcolor</a:t>
            </a:r>
            <a:r>
              <a:rPr lang="ru-RU" b="1" dirty="0"/>
              <a:t>="#000000"&gt;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Здравствуйте, это моя первая страница.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br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</a:t>
            </a:r>
            <a:r>
              <a:rPr lang="ru-RU" dirty="0" err="1"/>
              <a:t>font</a:t>
            </a:r>
            <a:r>
              <a:rPr lang="ru-RU" dirty="0"/>
              <a:t> </a:t>
            </a:r>
            <a:r>
              <a:rPr lang="ru-RU" dirty="0" err="1"/>
              <a:t>color</a:t>
            </a:r>
            <a:r>
              <a:rPr lang="ru-RU" dirty="0"/>
              <a:t>="#CC0000"&gt; Добро пожаловать!&lt;/</a:t>
            </a:r>
            <a:r>
              <a:rPr lang="ru-RU" dirty="0" err="1"/>
              <a:t>font</a:t>
            </a:r>
            <a:r>
              <a:rPr lang="ru-RU" dirty="0"/>
              <a:t>&gt; :) 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body</a:t>
            </a:r>
            <a:r>
              <a:rPr lang="ru-RU" dirty="0"/>
              <a:t>&gt;</a:t>
            </a:r>
            <a:br>
              <a:rPr lang="ru-RU" dirty="0"/>
            </a:br>
            <a:r>
              <a:rPr lang="ru-RU" dirty="0"/>
              <a:t>&lt;/</a:t>
            </a:r>
            <a:r>
              <a:rPr lang="ru-RU" dirty="0" err="1"/>
              <a:t>html</a:t>
            </a:r>
            <a:r>
              <a:rPr lang="ru-RU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2863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Параграфы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&lt;p&gt;&lt;/p&gt;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С помощью параграфов мы можем центрировать текст: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&lt;p </a:t>
            </a:r>
            <a:r>
              <a:rPr lang="ru-RU" dirty="0" err="1"/>
              <a:t>align</a:t>
            </a:r>
            <a:r>
              <a:rPr lang="ru-RU" dirty="0"/>
              <a:t>="</a:t>
            </a:r>
            <a:r>
              <a:rPr lang="ru-RU" dirty="0" err="1"/>
              <a:t>center</a:t>
            </a:r>
            <a:r>
              <a:rPr lang="ru-RU" dirty="0"/>
              <a:t>"&gt;текст&lt;/p&gt;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С помощью параграфов мы можем выровнять текст по левому краю: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&lt;p </a:t>
            </a:r>
            <a:r>
              <a:rPr lang="ru-RU" dirty="0" err="1"/>
              <a:t>align</a:t>
            </a:r>
            <a:r>
              <a:rPr lang="ru-RU" dirty="0"/>
              <a:t>="</a:t>
            </a:r>
            <a:r>
              <a:rPr lang="ru-RU" dirty="0" err="1"/>
              <a:t>left</a:t>
            </a:r>
            <a:r>
              <a:rPr lang="ru-RU" dirty="0"/>
              <a:t>"&gt;текст&lt;/p&gt;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По правому краю документа: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&lt;p </a:t>
            </a:r>
            <a:r>
              <a:rPr lang="ru-RU" dirty="0" err="1"/>
              <a:t>align</a:t>
            </a:r>
            <a:r>
              <a:rPr lang="ru-RU" dirty="0"/>
              <a:t>="</a:t>
            </a:r>
            <a:r>
              <a:rPr lang="ru-RU" dirty="0" err="1"/>
              <a:t>right</a:t>
            </a:r>
            <a:r>
              <a:rPr lang="ru-RU" dirty="0"/>
              <a:t>"&gt;текст&lt;/p&gt;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По обоим краям документа: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&lt;p </a:t>
            </a:r>
            <a:r>
              <a:rPr lang="ru-RU" dirty="0" err="1"/>
              <a:t>align</a:t>
            </a:r>
            <a:r>
              <a:rPr lang="ru-RU" dirty="0"/>
              <a:t>="</a:t>
            </a:r>
            <a:r>
              <a:rPr lang="ru-RU" dirty="0" err="1"/>
              <a:t>justify</a:t>
            </a:r>
            <a:r>
              <a:rPr lang="ru-RU" dirty="0"/>
              <a:t>"&gt;текст&lt;/p&gt;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431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</TotalTime>
  <Words>748</Words>
  <Application>Microsoft Office PowerPoint</Application>
  <PresentationFormat>Экран (4:3)</PresentationFormat>
  <Paragraphs>339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Hypertext Markup Language — язык разметки гипертекста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Цвет фона</vt:lpstr>
      <vt:lpstr>Презентация PowerPoint</vt:lpstr>
      <vt:lpstr>Параграфы</vt:lpstr>
      <vt:lpstr>Презентация PowerPoint</vt:lpstr>
      <vt:lpstr>Презентация PowerPoint</vt:lpstr>
      <vt:lpstr>&lt;!--        --&gt; комментарий</vt:lpstr>
      <vt:lpstr>Презентация PowerPoint</vt:lpstr>
      <vt:lpstr>тэг &lt;div&gt;&lt;/div&gt;</vt:lpstr>
      <vt:lpstr>Презентация PowerPoint</vt:lpstr>
      <vt:lpstr>Презентация PowerPoint</vt:lpstr>
      <vt:lpstr>Презентация PowerPoint</vt:lpstr>
      <vt:lpstr>Размер шрифта</vt:lpstr>
      <vt:lpstr>Презентация PowerPoint</vt:lpstr>
      <vt:lpstr>тэг &lt;font&gt;</vt:lpstr>
      <vt:lpstr>картинка</vt:lpstr>
      <vt:lpstr>Презентация PowerPoint</vt:lpstr>
      <vt:lpstr>Презентация PowerPoint</vt:lpstr>
      <vt:lpstr>можно использовать стиль обтекания картинки по образцу. </vt:lpstr>
      <vt:lpstr>Другие атрибуты картинки</vt:lpstr>
      <vt:lpstr>Презентация PowerPoint</vt:lpstr>
      <vt:lpstr>&lt;img src="Сидоров.jpg" align="left" HSPACE=30 VSPACE=5 alt="фото Сидорова"&gt;</vt:lpstr>
      <vt:lpstr>Картинка как фон</vt:lpstr>
      <vt:lpstr>Ссылки</vt:lpstr>
      <vt:lpstr>Презентация PowerPoint</vt:lpstr>
      <vt:lpstr>Картинка как ссылка</vt:lpstr>
      <vt:lpstr>Таблица</vt:lpstr>
      <vt:lpstr>Таблица из двух строк и трех столбцов</vt:lpstr>
      <vt:lpstr>Заполнение ячеек текстом</vt:lpstr>
      <vt:lpstr>Цвета таблицы</vt:lpstr>
      <vt:lpstr>Высота ширина ячеек в пикселях</vt:lpstr>
      <vt:lpstr>Размеры в процентах</vt:lpstr>
      <vt:lpstr>Пример с размерами и выравниванием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Антропов М.В.</dc:creator>
  <cp:lastModifiedBy>Михаил</cp:lastModifiedBy>
  <cp:revision>54</cp:revision>
  <dcterms:created xsi:type="dcterms:W3CDTF">2013-04-17T10:19:37Z</dcterms:created>
  <dcterms:modified xsi:type="dcterms:W3CDTF">2020-08-19T12:48:10Z</dcterms:modified>
</cp:coreProperties>
</file>