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59" r:id="rId5"/>
    <p:sldId id="260" r:id="rId6"/>
    <p:sldId id="262" r:id="rId7"/>
    <p:sldId id="256" r:id="rId8"/>
    <p:sldId id="264" r:id="rId9"/>
    <p:sldId id="265" r:id="rId10"/>
    <p:sldId id="272" r:id="rId11"/>
    <p:sldId id="273" r:id="rId12"/>
    <p:sldId id="263" r:id="rId13"/>
    <p:sldId id="261" r:id="rId14"/>
    <p:sldId id="268" r:id="rId15"/>
    <p:sldId id="267" r:id="rId16"/>
    <p:sldId id="271" r:id="rId17"/>
    <p:sldId id="270" r:id="rId18"/>
    <p:sldId id="275" r:id="rId19"/>
    <p:sldId id="274" r:id="rId20"/>
    <p:sldId id="269" r:id="rId21"/>
    <p:sldId id="26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9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6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560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3949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0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76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740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2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1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6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80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91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94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89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7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96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2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4F27E5A-6A89-4C97-8405-E0896BE88731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A1424-047E-4F1C-8C4E-9CE9DB929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534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2114266"/>
          </a:xfrm>
        </p:spPr>
        <p:txBody>
          <a:bodyPr/>
          <a:lstStyle/>
          <a:p>
            <a:pPr algn="ctr"/>
            <a:r>
              <a:rPr lang="ru-RU" sz="6000" dirty="0" smtClean="0"/>
              <a:t>Завоевания </a:t>
            </a:r>
            <a:br>
              <a:rPr lang="ru-RU" sz="6000" dirty="0" smtClean="0"/>
            </a:br>
            <a:r>
              <a:rPr lang="ru-RU" sz="6000" dirty="0" smtClean="0"/>
              <a:t>Карла Великого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История, 6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62088" y="5248656"/>
            <a:ext cx="4471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Урок разработан учителем истории</a:t>
            </a:r>
          </a:p>
          <a:p>
            <a:pPr algn="r"/>
            <a:r>
              <a:rPr lang="ru-RU" dirty="0" smtClean="0"/>
              <a:t>Жуковым Д.В.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975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9559" y="491319"/>
            <a:ext cx="7874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Основной источник:</a:t>
            </a:r>
          </a:p>
          <a:p>
            <a:r>
              <a:rPr lang="ru-RU" sz="2400" dirty="0" smtClean="0"/>
              <a:t>  </a:t>
            </a:r>
            <a:r>
              <a:rPr lang="en-US" sz="2400" dirty="0" smtClean="0"/>
              <a:t>       </a:t>
            </a:r>
            <a:r>
              <a:rPr lang="ru-RU" sz="2400" dirty="0" err="1" smtClean="0"/>
              <a:t>Эйнгард</a:t>
            </a:r>
            <a:endParaRPr lang="ru-RU" sz="2400" dirty="0" smtClean="0"/>
          </a:p>
          <a:p>
            <a:r>
              <a:rPr lang="ru-RU" sz="2400" dirty="0" smtClean="0"/>
              <a:t> «Жизнь Карла Великого»</a:t>
            </a:r>
          </a:p>
          <a:p>
            <a:r>
              <a:rPr lang="ru-RU" sz="2400" dirty="0" smtClean="0"/>
              <a:t>	</a:t>
            </a:r>
            <a:r>
              <a:rPr lang="en-US" sz="2400" dirty="0" smtClean="0"/>
              <a:t>I</a:t>
            </a:r>
            <a:r>
              <a:rPr lang="ru-RU" sz="2400" dirty="0" smtClean="0"/>
              <a:t>Х век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4" t="856" r="16028" b="-856"/>
          <a:stretch/>
        </p:blipFill>
        <p:spPr>
          <a:xfrm>
            <a:off x="4769893" y="1640733"/>
            <a:ext cx="3252580" cy="4850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669" y="1640733"/>
            <a:ext cx="3303228" cy="474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15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808" y="664695"/>
            <a:ext cx="3125338" cy="431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08" y="5336275"/>
            <a:ext cx="31253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Карл Великий</a:t>
            </a:r>
          </a:p>
          <a:p>
            <a:pPr algn="ctr"/>
            <a:r>
              <a:rPr lang="ru-RU" sz="2800" dirty="0" smtClean="0"/>
              <a:t>768-814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32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808" y="664695"/>
            <a:ext cx="3125338" cy="431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08" y="5336275"/>
            <a:ext cx="31253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Карл Великий</a:t>
            </a:r>
          </a:p>
          <a:p>
            <a:pPr algn="ctr"/>
            <a:r>
              <a:rPr lang="ru-RU" sz="2800" dirty="0" smtClean="0"/>
              <a:t>768-814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" r="14282" b="11866"/>
          <a:stretch/>
        </p:blipFill>
        <p:spPr>
          <a:xfrm>
            <a:off x="5813946" y="432683"/>
            <a:ext cx="3948565" cy="27432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5" t="12338" r="10249" b="36120"/>
          <a:stretch/>
        </p:blipFill>
        <p:spPr>
          <a:xfrm flipH="1">
            <a:off x="5813946" y="3556717"/>
            <a:ext cx="3948566" cy="26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218" y="791570"/>
            <a:ext cx="97854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ru-RU" sz="2800" dirty="0" smtClean="0">
                <a:solidFill>
                  <a:srgbClr val="FF0000"/>
                </a:solidFill>
              </a:rPr>
              <a:t>Причины:</a:t>
            </a:r>
          </a:p>
          <a:p>
            <a:pPr marL="400050" indent="-400050">
              <a:buAutoNum type="romanU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 smtClean="0"/>
              <a:t>Карл хотел прославиться победами;</a:t>
            </a:r>
          </a:p>
          <a:p>
            <a:pPr marL="800100" lvl="1" indent="-342900">
              <a:buAutoNum type="arabi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/>
              <a:t>з</a:t>
            </a:r>
            <a:r>
              <a:rPr lang="ru-RU" sz="2800" dirty="0" smtClean="0"/>
              <a:t>нать хотела увеличить свои владения;</a:t>
            </a:r>
          </a:p>
          <a:p>
            <a:pPr marL="800100" lvl="1" indent="-342900">
              <a:buAutoNum type="arabi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/>
              <a:t>ц</a:t>
            </a:r>
            <a:r>
              <a:rPr lang="ru-RU" sz="2800" dirty="0" smtClean="0"/>
              <a:t>ерковь хотела распространить христианство.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4449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275" y="2902423"/>
            <a:ext cx="6705600" cy="381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03" y="245233"/>
            <a:ext cx="68580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50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376" y="791570"/>
            <a:ext cx="101402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II. </a:t>
            </a:r>
            <a:r>
              <a:rPr lang="ru-RU" sz="2800" dirty="0" smtClean="0">
                <a:solidFill>
                  <a:srgbClr val="FF0000"/>
                </a:solidFill>
              </a:rPr>
              <a:t>Ход: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</a:t>
            </a:r>
            <a:r>
              <a:rPr lang="ru-RU" sz="2400" dirty="0" smtClean="0"/>
              <a:t>1. бритты;</a:t>
            </a:r>
          </a:p>
          <a:p>
            <a:endParaRPr lang="ru-RU" sz="2400" dirty="0"/>
          </a:p>
          <a:p>
            <a:r>
              <a:rPr lang="ru-RU" sz="2400" dirty="0" smtClean="0"/>
              <a:t>    2. арабы, баски;</a:t>
            </a:r>
          </a:p>
          <a:p>
            <a:endParaRPr lang="ru-RU" sz="2400" dirty="0"/>
          </a:p>
          <a:p>
            <a:r>
              <a:rPr lang="ru-RU" sz="2400" dirty="0" smtClean="0"/>
              <a:t>    3. саксы;</a:t>
            </a:r>
          </a:p>
          <a:p>
            <a:endParaRPr lang="ru-RU" sz="2400" dirty="0"/>
          </a:p>
          <a:p>
            <a:r>
              <a:rPr lang="ru-RU" sz="2400" dirty="0" smtClean="0"/>
              <a:t>    4. авары;</a:t>
            </a:r>
          </a:p>
          <a:p>
            <a:endParaRPr lang="ru-RU" sz="2400" dirty="0"/>
          </a:p>
          <a:p>
            <a:r>
              <a:rPr lang="ru-RU" sz="2400" dirty="0" smtClean="0"/>
              <a:t>    5. лангобарды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429" y="559559"/>
            <a:ext cx="8352622" cy="590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1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218" y="791570"/>
            <a:ext cx="97445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III. </a:t>
            </a:r>
            <a:r>
              <a:rPr lang="ru-RU" sz="2800" dirty="0" smtClean="0">
                <a:solidFill>
                  <a:srgbClr val="FF0000"/>
                </a:solidFill>
              </a:rPr>
              <a:t>Последствия:</a:t>
            </a:r>
          </a:p>
          <a:p>
            <a:pPr marL="400050" indent="-400050">
              <a:buAutoNum type="romanU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2469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808" y="664695"/>
            <a:ext cx="3125338" cy="431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08" y="5336275"/>
            <a:ext cx="31253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Карл Великий</a:t>
            </a:r>
          </a:p>
          <a:p>
            <a:pPr algn="ctr"/>
            <a:r>
              <a:rPr lang="ru-RU" sz="2800" dirty="0" smtClean="0"/>
              <a:t>768-814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" r="14282" b="11866"/>
          <a:stretch/>
        </p:blipFill>
        <p:spPr>
          <a:xfrm>
            <a:off x="5813946" y="432683"/>
            <a:ext cx="3948565" cy="27432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5" t="12338" r="10249" b="36120"/>
          <a:stretch/>
        </p:blipFill>
        <p:spPr>
          <a:xfrm flipH="1">
            <a:off x="5813946" y="3556717"/>
            <a:ext cx="3948566" cy="26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42" y="464023"/>
            <a:ext cx="4670462" cy="58685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843" y="270609"/>
            <a:ext cx="2971800" cy="3914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5060" r="10374" b="55839"/>
          <a:stretch/>
        </p:blipFill>
        <p:spPr>
          <a:xfrm>
            <a:off x="5854889" y="4421875"/>
            <a:ext cx="5773003" cy="203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90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808" y="664695"/>
            <a:ext cx="3125338" cy="431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08" y="5336275"/>
            <a:ext cx="31253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Карл Великий</a:t>
            </a:r>
          </a:p>
          <a:p>
            <a:pPr algn="ctr"/>
            <a:r>
              <a:rPr lang="ru-RU" sz="2800" dirty="0" smtClean="0"/>
              <a:t>768-814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" r="14282" b="11866"/>
          <a:stretch/>
        </p:blipFill>
        <p:spPr>
          <a:xfrm>
            <a:off x="5813946" y="432683"/>
            <a:ext cx="3948565" cy="27432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5" t="12338" r="10249" b="36120"/>
          <a:stretch/>
        </p:blipFill>
        <p:spPr>
          <a:xfrm flipH="1">
            <a:off x="5813946" y="3556717"/>
            <a:ext cx="3948566" cy="26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1695" y="1009935"/>
            <a:ext cx="8734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Проверка домашнего задания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25754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218" y="791570"/>
            <a:ext cx="97445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III. </a:t>
            </a:r>
            <a:r>
              <a:rPr lang="ru-RU" sz="2800" dirty="0" smtClean="0">
                <a:solidFill>
                  <a:srgbClr val="FF0000"/>
                </a:solidFill>
              </a:rPr>
              <a:t>Последствия:</a:t>
            </a:r>
          </a:p>
          <a:p>
            <a:pPr marL="400050" indent="-400050">
              <a:buAutoNum type="romanU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 smtClean="0"/>
              <a:t>800 год – образование франкской империи;</a:t>
            </a:r>
          </a:p>
          <a:p>
            <a:pPr marL="800100" lvl="1" indent="-342900">
              <a:buAutoNum type="arabi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 smtClean="0"/>
              <a:t> установление в Европе феодального строя;</a:t>
            </a:r>
          </a:p>
          <a:p>
            <a:pPr marL="800100" lvl="1" indent="-342900">
              <a:buAutoNum type="arabicPeriod"/>
            </a:pPr>
            <a:endParaRPr lang="ru-RU" sz="2800" dirty="0" smtClean="0"/>
          </a:p>
          <a:p>
            <a:pPr marL="800100" lvl="1" indent="-342900">
              <a:buAutoNum type="arabicPeriod"/>
            </a:pPr>
            <a:r>
              <a:rPr lang="ru-RU" sz="2800" dirty="0" smtClean="0"/>
              <a:t> усиление христианской церкви </a:t>
            </a:r>
          </a:p>
          <a:p>
            <a:pPr lvl="1"/>
            <a:r>
              <a:rPr lang="ru-RU" sz="2800" dirty="0"/>
              <a:t>	 </a:t>
            </a:r>
            <a:r>
              <a:rPr lang="ru-RU" sz="2800" dirty="0" smtClean="0"/>
              <a:t>и власти римского папы.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65994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19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532263"/>
            <a:ext cx="97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Дайте определения терминам: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10866"/>
              </p:ext>
            </p:extLst>
          </p:nvPr>
        </p:nvGraphicFramePr>
        <p:xfrm>
          <a:off x="735463" y="1019917"/>
          <a:ext cx="1046934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8609"/>
                <a:gridCol w="5240740"/>
              </a:tblGrid>
              <a:tr h="30391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вариант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вариант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 проповедь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 аббат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7796" y="1900541"/>
            <a:ext cx="97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Назовите термин и дайте ему определение: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303859"/>
              </p:ext>
            </p:extLst>
          </p:nvPr>
        </p:nvGraphicFramePr>
        <p:xfrm>
          <a:off x="764273" y="2391475"/>
          <a:ext cx="10495128" cy="4282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7564"/>
                <a:gridCol w="5247564"/>
              </a:tblGrid>
              <a:tr h="50434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</a:tr>
              <a:tr h="3777936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403" y="3009684"/>
            <a:ext cx="2579427" cy="35606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r="42965"/>
          <a:stretch/>
        </p:blipFill>
        <p:spPr>
          <a:xfrm>
            <a:off x="7194983" y="3009684"/>
            <a:ext cx="2856454" cy="356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60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4149" y="317401"/>
            <a:ext cx="97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Назовите термин и дайте ему определение: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863335"/>
              </p:ext>
            </p:extLst>
          </p:nvPr>
        </p:nvGraphicFramePr>
        <p:xfrm>
          <a:off x="736977" y="868544"/>
          <a:ext cx="10754438" cy="5701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7219"/>
                <a:gridCol w="5377219"/>
              </a:tblGrid>
              <a:tr h="67152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</a:tr>
              <a:tr h="5030264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4" y="2183642"/>
            <a:ext cx="5325453" cy="35347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0" r="1"/>
          <a:stretch/>
        </p:blipFill>
        <p:spPr>
          <a:xfrm>
            <a:off x="6149502" y="2183642"/>
            <a:ext cx="5320913" cy="353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32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4149" y="317401"/>
            <a:ext cx="97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Назовите термин и дайте ему определение: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237806"/>
              </p:ext>
            </p:extLst>
          </p:nvPr>
        </p:nvGraphicFramePr>
        <p:xfrm>
          <a:off x="736977" y="868544"/>
          <a:ext cx="10754438" cy="5701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7219"/>
                <a:gridCol w="5377219"/>
              </a:tblGrid>
              <a:tr h="67152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</a:tr>
              <a:tr h="5030264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219" y="1632684"/>
            <a:ext cx="3362325" cy="4848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42"/>
          <a:stretch/>
        </p:blipFill>
        <p:spPr>
          <a:xfrm>
            <a:off x="843867" y="2148747"/>
            <a:ext cx="5174796" cy="433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3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343" y="982639"/>
            <a:ext cx="97717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Составьте и запишите предложение, включив 3 слова из списка:</a:t>
            </a:r>
          </a:p>
          <a:p>
            <a:endParaRPr lang="ru-RU" dirty="0"/>
          </a:p>
          <a:p>
            <a:r>
              <a:rPr lang="ru-RU" dirty="0" smtClean="0"/>
              <a:t>Феод</a:t>
            </a:r>
          </a:p>
          <a:p>
            <a:r>
              <a:rPr lang="ru-RU" dirty="0" smtClean="0"/>
              <a:t>Меровинги</a:t>
            </a:r>
          </a:p>
          <a:p>
            <a:r>
              <a:rPr lang="ru-RU" dirty="0" smtClean="0"/>
              <a:t>Карл </a:t>
            </a:r>
            <a:r>
              <a:rPr lang="ru-RU" dirty="0" err="1" smtClean="0"/>
              <a:t>Мартелл</a:t>
            </a:r>
            <a:endParaRPr lang="ru-RU" dirty="0" smtClean="0"/>
          </a:p>
          <a:p>
            <a:r>
              <a:rPr lang="ru-RU" dirty="0" err="1" smtClean="0"/>
              <a:t>Пипин</a:t>
            </a:r>
            <a:r>
              <a:rPr lang="ru-RU" dirty="0" smtClean="0"/>
              <a:t> Короткий</a:t>
            </a:r>
          </a:p>
          <a:p>
            <a:r>
              <a:rPr lang="ru-RU" dirty="0" smtClean="0"/>
              <a:t>майордом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149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2114266"/>
          </a:xfrm>
        </p:spPr>
        <p:txBody>
          <a:bodyPr/>
          <a:lstStyle/>
          <a:p>
            <a:pPr algn="ctr"/>
            <a:r>
              <a:rPr lang="ru-RU" sz="6000" dirty="0" smtClean="0"/>
              <a:t>Завоевания </a:t>
            </a:r>
            <a:br>
              <a:rPr lang="ru-RU" sz="6000" dirty="0" smtClean="0"/>
            </a:br>
            <a:r>
              <a:rPr lang="ru-RU" sz="6000" dirty="0" smtClean="0"/>
              <a:t>Карла Великого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История, 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93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8991" y="1924334"/>
            <a:ext cx="2593075" cy="2415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2319" y="1924334"/>
            <a:ext cx="2593075" cy="2415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95648" y="1924334"/>
            <a:ext cx="2593075" cy="2415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46663" y="2655107"/>
            <a:ext cx="95420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Причины			    Ход			 Итоги и 								       последствия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1446" y="4995081"/>
            <a:ext cx="1053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Из-за чего это произошло?	     Как это происходило?	       Чем это закончилось 							                    и к чему это привело?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883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9808" y="664695"/>
            <a:ext cx="3125338" cy="431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08" y="5336275"/>
            <a:ext cx="31253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Карл Великий</a:t>
            </a:r>
          </a:p>
          <a:p>
            <a:pPr algn="ctr"/>
            <a:r>
              <a:rPr lang="ru-RU" sz="2800" dirty="0" smtClean="0"/>
              <a:t>768-814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63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181</TotalTime>
  <Words>208</Words>
  <Application>Microsoft Office PowerPoint</Application>
  <PresentationFormat>Произвольный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Ион</vt:lpstr>
      <vt:lpstr>Завоевания  Карла Великого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Завоевания  Карла Великого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Завоевания  Карла Великого</dc:title>
  <dc:creator>Алена Жукова</dc:creator>
  <cp:lastModifiedBy>Денис Жуков</cp:lastModifiedBy>
  <cp:revision>19</cp:revision>
  <dcterms:created xsi:type="dcterms:W3CDTF">2016-08-04T20:56:50Z</dcterms:created>
  <dcterms:modified xsi:type="dcterms:W3CDTF">2020-08-19T14:03:40Z</dcterms:modified>
</cp:coreProperties>
</file>