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083DD75-1209-B442-8487-A7D0C762AC35}" type="datetimeFigureOut">
              <a:rPr lang="ru-RU" smtClean="0"/>
              <a:t>19.05.20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D5A45094-01CF-DB4B-9AF9-95F8E515C3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Calibri"/>
                <a:cs typeface="Calibri"/>
              </a:rPr>
              <a:t>Сыграем?</a:t>
            </a:r>
            <a:endParaRPr lang="ru-RU" b="1" dirty="0">
              <a:latin typeface="Calibri"/>
              <a:cs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24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/>
                <a:cs typeface="Calibri"/>
              </a:rPr>
              <a:t>Игра «Каркас»</a:t>
            </a:r>
            <a:endParaRPr lang="ru-RU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280" y="2054725"/>
            <a:ext cx="82252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в</a:t>
            </a:r>
            <a:r>
              <a:rPr lang="ru-RU" sz="2400" dirty="0" smtClean="0">
                <a:latin typeface="Calibri"/>
                <a:cs typeface="Calibri"/>
              </a:rPr>
              <a:t>ыберем несколько согласных (например: Т, М, Н)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и</a:t>
            </a:r>
            <a:r>
              <a:rPr lang="ru-RU" sz="2400" dirty="0" smtClean="0">
                <a:latin typeface="Calibri"/>
                <a:cs typeface="Calibri"/>
              </a:rPr>
              <a:t>гроки подбирают к ним гласные, чтобы получились слова (нарицательные сущ. в Им. п.) (например: </a:t>
            </a:r>
            <a:r>
              <a:rPr lang="ru-RU" sz="2400" dirty="0" err="1" smtClean="0">
                <a:latin typeface="Calibri"/>
                <a:cs typeface="Calibri"/>
              </a:rPr>
              <a:t>ТуМаН</a:t>
            </a:r>
            <a:r>
              <a:rPr lang="ru-RU" sz="2400" dirty="0" smtClean="0">
                <a:latin typeface="Calibri"/>
                <a:cs typeface="Calibri"/>
              </a:rPr>
              <a:t>)</a:t>
            </a:r>
          </a:p>
          <a:p>
            <a:endParaRPr lang="ru-RU" sz="2400" dirty="0" smtClean="0">
              <a:latin typeface="Calibri"/>
              <a:cs typeface="Calibri"/>
            </a:endParaRPr>
          </a:p>
          <a:p>
            <a:pPr marL="285750" indent="-285750">
              <a:buFont typeface="Courier New"/>
              <a:buChar char="o"/>
            </a:pPr>
            <a:r>
              <a:rPr lang="ru-RU" sz="2400" dirty="0" smtClean="0">
                <a:latin typeface="Calibri"/>
                <a:cs typeface="Calibri"/>
              </a:rPr>
              <a:t>м</a:t>
            </a:r>
            <a:r>
              <a:rPr lang="ru-RU" sz="2400" dirty="0" smtClean="0">
                <a:latin typeface="Calibri"/>
                <a:cs typeface="Calibri"/>
              </a:rPr>
              <a:t>ожно переставлять согласные местами</a:t>
            </a:r>
          </a:p>
          <a:p>
            <a:pPr marL="285750" indent="-285750">
              <a:buFont typeface="Courier New"/>
              <a:buChar char="o"/>
            </a:pPr>
            <a:r>
              <a:rPr lang="ru-RU" sz="2400" dirty="0">
                <a:latin typeface="Calibri"/>
                <a:cs typeface="Calibri"/>
              </a:rPr>
              <a:t>в</a:t>
            </a:r>
            <a:r>
              <a:rPr lang="ru-RU" sz="2400" dirty="0" smtClean="0">
                <a:latin typeface="Calibri"/>
                <a:cs typeface="Calibri"/>
              </a:rPr>
              <a:t> процессе поиска слов м</a:t>
            </a:r>
            <a:r>
              <a:rPr lang="ru-RU" sz="2400" dirty="0" smtClean="0">
                <a:latin typeface="Calibri"/>
                <a:cs typeface="Calibri"/>
              </a:rPr>
              <a:t>ожно добавлять Ь, Ъ, Й</a:t>
            </a:r>
          </a:p>
          <a:p>
            <a:pPr marL="285750" indent="-285750">
              <a:buFont typeface="Courier New"/>
              <a:buChar char="o"/>
            </a:pPr>
            <a:r>
              <a:rPr lang="ru-RU" sz="2400" dirty="0">
                <a:latin typeface="Calibri"/>
                <a:cs typeface="Calibri"/>
              </a:rPr>
              <a:t>п</a:t>
            </a:r>
            <a:r>
              <a:rPr lang="ru-RU" sz="2400" dirty="0" smtClean="0">
                <a:latin typeface="Calibri"/>
                <a:cs typeface="Calibri"/>
              </a:rPr>
              <a:t>о договорённости </a:t>
            </a:r>
            <a:r>
              <a:rPr lang="ru-RU" sz="2400" dirty="0" smtClean="0">
                <a:latin typeface="Calibri"/>
                <a:cs typeface="Calibri"/>
              </a:rPr>
              <a:t>–</a:t>
            </a:r>
            <a:r>
              <a:rPr lang="ru-RU" sz="2400" dirty="0" smtClean="0">
                <a:latin typeface="Calibri"/>
                <a:cs typeface="Calibri"/>
              </a:rPr>
              <a:t> можно удваивать согласный</a:t>
            </a:r>
          </a:p>
          <a:p>
            <a:pPr marL="285750" indent="-285750">
              <a:buFont typeface="Courier New"/>
              <a:buChar char="o"/>
            </a:pPr>
            <a:endParaRPr lang="ru-RU" sz="2400" dirty="0">
              <a:latin typeface="Calibri"/>
              <a:cs typeface="Calibri"/>
            </a:endParaRPr>
          </a:p>
          <a:p>
            <a:pPr marL="285750" indent="-285750">
              <a:buFont typeface="Wingdings" charset="2"/>
              <a:buChar char="u"/>
            </a:pPr>
            <a:r>
              <a:rPr lang="en-US" sz="2400" dirty="0" smtClean="0">
                <a:latin typeface="Calibri"/>
                <a:cs typeface="Calibri"/>
              </a:rPr>
              <a:t> </a:t>
            </a:r>
            <a:r>
              <a:rPr lang="uk-UA" sz="2400" dirty="0" smtClean="0">
                <a:latin typeface="Calibri"/>
                <a:cs typeface="Calibri"/>
              </a:rPr>
              <a:t>следующий у</a:t>
            </a:r>
            <a:r>
              <a:rPr lang="ru-RU" sz="2400" dirty="0" err="1" smtClean="0">
                <a:latin typeface="Calibri"/>
                <a:cs typeface="Calibri"/>
              </a:rPr>
              <a:t>ровень</a:t>
            </a:r>
            <a:r>
              <a:rPr lang="ru-RU" sz="2400" dirty="0" smtClean="0">
                <a:latin typeface="Calibri"/>
                <a:cs typeface="Calibri"/>
              </a:rPr>
              <a:t>: придумать целую фразу с выбранными согласными</a:t>
            </a:r>
          </a:p>
        </p:txBody>
      </p:sp>
    </p:spTree>
    <p:extLst>
      <p:ext uri="{BB962C8B-B14F-4D97-AF65-F5344CB8AC3E}">
        <p14:creationId xmlns:p14="http://schemas.microsoft.com/office/powerpoint/2010/main" val="3604567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/>
                <a:cs typeface="Calibri"/>
              </a:rPr>
              <a:t>Игра «</a:t>
            </a:r>
            <a:r>
              <a:rPr lang="ru-RU" dirty="0" err="1" smtClean="0">
                <a:latin typeface="Calibri"/>
                <a:cs typeface="Calibri"/>
              </a:rPr>
              <a:t>Балда</a:t>
            </a:r>
            <a:r>
              <a:rPr lang="ru-RU" dirty="0" smtClean="0">
                <a:latin typeface="Calibri"/>
                <a:cs typeface="Calibri"/>
              </a:rPr>
              <a:t>»</a:t>
            </a:r>
            <a:endParaRPr lang="ru-RU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280" y="2054725"/>
            <a:ext cx="82252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ru-RU" sz="2400" dirty="0" smtClean="0">
                <a:latin typeface="Calibri"/>
                <a:cs typeface="Calibri"/>
              </a:rPr>
              <a:t>играют 2 человека или 2 команды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 smtClean="0">
                <a:latin typeface="Calibri"/>
                <a:cs typeface="Calibri"/>
              </a:rPr>
              <a:t>н</a:t>
            </a:r>
            <a:r>
              <a:rPr lang="ru-RU" sz="2400" dirty="0" smtClean="0">
                <a:latin typeface="Calibri"/>
                <a:cs typeface="Calibri"/>
              </a:rPr>
              <a:t>ачертим квадрат 5х5 клеток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 smtClean="0">
                <a:latin typeface="Calibri"/>
                <a:cs typeface="Calibri"/>
              </a:rPr>
              <a:t>В</a:t>
            </a:r>
            <a:r>
              <a:rPr lang="ru-RU" sz="2400" dirty="0" smtClean="0">
                <a:latin typeface="Calibri"/>
                <a:cs typeface="Calibri"/>
              </a:rPr>
              <a:t> середине квадрата по горизонтали напишем любое слово (</a:t>
            </a:r>
            <a:r>
              <a:rPr lang="ru-RU" sz="2400" dirty="0" err="1" smtClean="0">
                <a:latin typeface="Calibri"/>
                <a:cs typeface="Calibri"/>
              </a:rPr>
              <a:t>нариц</a:t>
            </a:r>
            <a:r>
              <a:rPr lang="ru-RU" sz="2400" dirty="0" smtClean="0">
                <a:latin typeface="Calibri"/>
                <a:cs typeface="Calibri"/>
              </a:rPr>
              <a:t>. </a:t>
            </a:r>
            <a:r>
              <a:rPr lang="ru-RU" sz="2400" dirty="0">
                <a:latin typeface="Calibri"/>
                <a:cs typeface="Calibri"/>
              </a:rPr>
              <a:t>с</a:t>
            </a:r>
            <a:r>
              <a:rPr lang="ru-RU" sz="2400" dirty="0" smtClean="0">
                <a:latin typeface="Calibri"/>
                <a:cs typeface="Calibri"/>
              </a:rPr>
              <a:t>ущ. в Им. п., </a:t>
            </a:r>
            <a:r>
              <a:rPr lang="ru-RU" sz="2400" dirty="0" err="1" smtClean="0">
                <a:latin typeface="Calibri"/>
                <a:cs typeface="Calibri"/>
              </a:rPr>
              <a:t>ед.ч</a:t>
            </a:r>
            <a:r>
              <a:rPr lang="ru-RU" sz="2400" dirty="0" smtClean="0">
                <a:latin typeface="Calibri"/>
                <a:cs typeface="Calibri"/>
              </a:rPr>
              <a:t>.) из 5 букв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к</a:t>
            </a:r>
            <a:r>
              <a:rPr lang="ru-RU" sz="2400" dirty="0" smtClean="0">
                <a:latin typeface="Calibri"/>
                <a:cs typeface="Calibri"/>
              </a:rPr>
              <a:t>аждый игрок по очереди добавляет одну букву так, чтобы получилось новое слово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 smtClean="0">
                <a:latin typeface="Calibri"/>
                <a:cs typeface="Calibri"/>
              </a:rPr>
              <a:t>слова, составленные игроками, и </a:t>
            </a:r>
            <a:r>
              <a:rPr lang="ru-RU" sz="2400" dirty="0" smtClean="0">
                <a:latin typeface="Calibri"/>
                <a:cs typeface="Calibri"/>
              </a:rPr>
              <a:t>количество букв в них </a:t>
            </a:r>
            <a:r>
              <a:rPr lang="ru-RU" sz="2400" dirty="0" smtClean="0">
                <a:latin typeface="Calibri"/>
                <a:cs typeface="Calibri"/>
              </a:rPr>
              <a:t>записываются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в</a:t>
            </a:r>
            <a:r>
              <a:rPr lang="ru-RU" sz="2400" dirty="0" smtClean="0">
                <a:latin typeface="Calibri"/>
                <a:cs typeface="Calibri"/>
              </a:rPr>
              <a:t>ыигрывает тот, у кого балл выше</a:t>
            </a:r>
          </a:p>
        </p:txBody>
      </p:sp>
    </p:spTree>
    <p:extLst>
      <p:ext uri="{BB962C8B-B14F-4D97-AF65-F5344CB8AC3E}">
        <p14:creationId xmlns:p14="http://schemas.microsoft.com/office/powerpoint/2010/main" val="256192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/>
                <a:cs typeface="Calibri"/>
              </a:rPr>
              <a:t>Игра «Буриме»</a:t>
            </a:r>
            <a:endParaRPr lang="ru-RU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280" y="2054725"/>
            <a:ext cx="8225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з</a:t>
            </a:r>
            <a:r>
              <a:rPr lang="ru-RU" sz="2400" dirty="0" smtClean="0">
                <a:latin typeface="Calibri"/>
                <a:cs typeface="Calibri"/>
              </a:rPr>
              <a:t>адаётся определённое количество рифм (как правило, </a:t>
            </a:r>
            <a:br>
              <a:rPr lang="ru-RU" sz="2400" dirty="0" smtClean="0">
                <a:latin typeface="Calibri"/>
                <a:cs typeface="Calibri"/>
              </a:rPr>
            </a:br>
            <a:r>
              <a:rPr lang="ru-RU" sz="2400" dirty="0" smtClean="0">
                <a:latin typeface="Calibri"/>
                <a:cs typeface="Calibri"/>
              </a:rPr>
              <a:t>4 и больше)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400" dirty="0">
                <a:latin typeface="Calibri"/>
                <a:cs typeface="Calibri"/>
              </a:rPr>
              <a:t>и</a:t>
            </a:r>
            <a:r>
              <a:rPr lang="ru-RU" sz="2400" dirty="0" smtClean="0">
                <a:latin typeface="Calibri"/>
                <a:cs typeface="Calibri"/>
              </a:rPr>
              <a:t>гроки должны придумать осмысленное стихотворение</a:t>
            </a:r>
          </a:p>
          <a:p>
            <a:endParaRPr lang="ru-RU" sz="2400" dirty="0" smtClean="0">
              <a:latin typeface="Calibri"/>
              <a:cs typeface="Calibri"/>
            </a:endParaRPr>
          </a:p>
          <a:p>
            <a:r>
              <a:rPr lang="ru-RU" sz="2400" dirty="0" smtClean="0">
                <a:latin typeface="Calibri"/>
                <a:cs typeface="Calibri"/>
              </a:rPr>
              <a:t>ПРИМЕР:</a:t>
            </a:r>
            <a:endParaRPr lang="ru-RU" sz="2400" dirty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§"/>
            </a:pPr>
            <a:r>
              <a:rPr lang="ru-RU" sz="2400" dirty="0">
                <a:latin typeface="Calibri"/>
                <a:cs typeface="Calibri"/>
              </a:rPr>
              <a:t>п</a:t>
            </a:r>
            <a:r>
              <a:rPr lang="ru-RU" sz="2400" dirty="0" smtClean="0">
                <a:latin typeface="Calibri"/>
                <a:cs typeface="Calibri"/>
              </a:rPr>
              <a:t>ора </a:t>
            </a:r>
            <a:r>
              <a:rPr lang="ru-RU" sz="2400" dirty="0" smtClean="0">
                <a:latin typeface="Calibri"/>
                <a:cs typeface="Calibri"/>
              </a:rPr>
              <a:t>–</a:t>
            </a:r>
            <a:r>
              <a:rPr lang="ru-RU" sz="2400" dirty="0" smtClean="0">
                <a:latin typeface="Calibri"/>
                <a:cs typeface="Calibri"/>
              </a:rPr>
              <a:t> мастера </a:t>
            </a:r>
          </a:p>
          <a:p>
            <a:pPr marL="342900" indent="-342900">
              <a:buFont typeface="Wingdings" charset="2"/>
              <a:buChar char="§"/>
            </a:pPr>
            <a:r>
              <a:rPr lang="ru-RU" sz="2400" dirty="0">
                <a:latin typeface="Calibri"/>
                <a:cs typeface="Calibri"/>
              </a:rPr>
              <a:t>к</a:t>
            </a:r>
            <a:r>
              <a:rPr lang="ru-RU" sz="2400" dirty="0" smtClean="0">
                <a:latin typeface="Calibri"/>
                <a:cs typeface="Calibri"/>
              </a:rPr>
              <a:t>расиво </a:t>
            </a:r>
            <a:r>
              <a:rPr lang="ru-RU" sz="2400" dirty="0" smtClean="0">
                <a:latin typeface="Calibri"/>
                <a:cs typeface="Calibri"/>
              </a:rPr>
              <a:t>–</a:t>
            </a:r>
            <a:r>
              <a:rPr lang="ru-RU" sz="2400" dirty="0" smtClean="0">
                <a:latin typeface="Calibri"/>
                <a:cs typeface="Calibri"/>
              </a:rPr>
              <a:t> игриво </a:t>
            </a:r>
          </a:p>
        </p:txBody>
      </p:sp>
    </p:spTree>
    <p:extLst>
      <p:ext uri="{BB962C8B-B14F-4D97-AF65-F5344CB8AC3E}">
        <p14:creationId xmlns:p14="http://schemas.microsoft.com/office/powerpoint/2010/main" val="1139621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льбом">
  <a:themeElements>
    <a:clrScheme name="Альбом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Альбом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льбом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Альбом.thmx</Template>
  <TotalTime>29</TotalTime>
  <Words>155</Words>
  <Application>Microsoft Macintosh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Альбом</vt:lpstr>
      <vt:lpstr>Сыграем?</vt:lpstr>
      <vt:lpstr>Игра «Каркас»</vt:lpstr>
      <vt:lpstr>Игра «Балда»</vt:lpstr>
      <vt:lpstr>Игра «Буриме»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Сыграем?</dc:title>
  <dc:creator>Marina</dc:creator>
  <cp:lastModifiedBy>Marina</cp:lastModifiedBy>
  <cp:revision>3</cp:revision>
  <dcterms:created xsi:type="dcterms:W3CDTF">2020-05-19T17:13:31Z</dcterms:created>
  <dcterms:modified xsi:type="dcterms:W3CDTF">2020-05-19T17:43:10Z</dcterms:modified>
</cp:coreProperties>
</file>