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75" r:id="rId5"/>
    <p:sldId id="276" r:id="rId6"/>
    <p:sldId id="268" r:id="rId7"/>
    <p:sldId id="260" r:id="rId8"/>
    <p:sldId id="27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4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7" autoAdjust="0"/>
    <p:restoredTop sz="94660"/>
  </p:normalViewPr>
  <p:slideViewPr>
    <p:cSldViewPr>
      <p:cViewPr varScale="1">
        <p:scale>
          <a:sx n="53" d="100"/>
          <a:sy n="53" d="100"/>
        </p:scale>
        <p:origin x="1445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46C-E0D8-414E-B8AA-1B4D9D5EF731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04675-211D-42AB-8DD6-C41DAFCA9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46C-E0D8-414E-B8AA-1B4D9D5EF731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04675-211D-42AB-8DD6-C41DAFCA9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46C-E0D8-414E-B8AA-1B4D9D5EF731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04675-211D-42AB-8DD6-C41DAFCA9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46C-E0D8-414E-B8AA-1B4D9D5EF731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04675-211D-42AB-8DD6-C41DAFCA9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46C-E0D8-414E-B8AA-1B4D9D5EF731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04675-211D-42AB-8DD6-C41DAFCA9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46C-E0D8-414E-B8AA-1B4D9D5EF731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04675-211D-42AB-8DD6-C41DAFCA9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46C-E0D8-414E-B8AA-1B4D9D5EF731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04675-211D-42AB-8DD6-C41DAFCA9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46C-E0D8-414E-B8AA-1B4D9D5EF731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04675-211D-42AB-8DD6-C41DAFCA9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46C-E0D8-414E-B8AA-1B4D9D5EF731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04675-211D-42AB-8DD6-C41DAFCA9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46C-E0D8-414E-B8AA-1B4D9D5EF731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04675-211D-42AB-8DD6-C41DAFCA9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746C-E0D8-414E-B8AA-1B4D9D5EF731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04675-211D-42AB-8DD6-C41DAFCA9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B746C-E0D8-414E-B8AA-1B4D9D5EF731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04675-211D-42AB-8DD6-C41DAFCA90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53;&#1077;&#1087;&#1086;&#1089;&#1077;&#1076;&#1099;%20-%20&#1052;&#1072;&#1084;&#1072;%20&#1080;%20&#1076;&#1086;&#1095;&#1082;&#1072;%20(&#1052;&#1080;&#1085;&#1091;&#1089;%20-2)_(x-Minusovka.ru)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1 июня\267feef4d2d104c2afce708b486c3f2d (1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Непоседы - Мама и дочка (Минус -2)_(x-Minusovka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88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Коллекция «фон для записей -детский» пользователя liuba Г. в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83568" y="332656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Александр\Desktop\1 июня\IMG-e46821b676d87becfb160980cbf50f7a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99816">
            <a:off x="377393" y="764395"/>
            <a:ext cx="4875649" cy="5553107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868" y="1142984"/>
            <a:ext cx="8401080" cy="3297214"/>
          </a:xfrm>
        </p:spPr>
        <p:txBody>
          <a:bodyPr>
            <a:noAutofit/>
          </a:bodyPr>
          <a:lstStyle/>
          <a:p>
            <a:pPr algn="l" fontAlgn="base">
              <a:lnSpc>
                <a:spcPct val="200000"/>
              </a:lnSpc>
            </a:pP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Дети из ладошек  солнышко сложили,</a:t>
            </a:r>
            <a:b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Чтобы непременно   дети все дружили,</a:t>
            </a:r>
            <a:b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ru-RU" sz="1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Чтобы это солнце  для детей сияло,</a:t>
            </a:r>
            <a:br>
              <a:rPr lang="ru-RU" sz="1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         В каждое оконце в гости забегало.</a:t>
            </a: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Чтобы прекратились войны все на свете,</a:t>
            </a:r>
            <a:b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Чтобы улыбались, а не гибли дети.</a:t>
            </a:r>
            <a:b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1600" b="1" i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1397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Александр\Desktop\1 июня\мама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84" y="0"/>
            <a:ext cx="9715568" cy="6858000"/>
          </a:xfrm>
          <a:prstGeom prst="rect">
            <a:avLst/>
          </a:prstGeom>
          <a:noFill/>
        </p:spPr>
      </p:pic>
      <p:pic>
        <p:nvPicPr>
          <p:cNvPr id="3074" name="Picture 2" descr="C:\Users\Александр\Desktop\1 июня\ori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" y="428628"/>
            <a:ext cx="4286280" cy="5429264"/>
          </a:xfrm>
          <a:prstGeom prst="rect">
            <a:avLst/>
          </a:prstGeom>
          <a:noFill/>
        </p:spPr>
      </p:pic>
    </p:spTree>
  </p:cSld>
  <p:clrMapOvr>
    <a:masterClrMapping/>
  </p:clrMapOvr>
  <p:transition advTm="801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обои Салатовый фон с цветами фото (с изображениями) | Обои, Фон, Цве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3" name="Picture 1" descr="C:\Users\Александр\Desktop\1 июня\IMG-891b230bd239966d6c8d90487df277fb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7262" y="230987"/>
            <a:ext cx="2776962" cy="493682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-286657" y="3068960"/>
            <a:ext cx="7772400" cy="1500187"/>
          </a:xfrm>
        </p:spPr>
        <p:txBody>
          <a:bodyPr>
            <a:normAutofit fontScale="25000" lnSpcReduction="20000"/>
          </a:bodyPr>
          <a:lstStyle/>
          <a:p>
            <a:pPr fontAlgn="base">
              <a:lnSpc>
                <a:spcPct val="170000"/>
              </a:lnSpc>
            </a:pPr>
            <a:r>
              <a:rPr lang="ru-RU" sz="7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Носите на руках детей!</a:t>
            </a:r>
            <a:br>
              <a:rPr lang="ru-RU" sz="7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7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Ведь этот миг не долго длится</a:t>
            </a:r>
            <a:br>
              <a:rPr lang="ru-RU" sz="7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7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И он уже не повторится, -</a:t>
            </a:r>
            <a:br>
              <a:rPr lang="ru-RU" sz="7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7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Они становятся взрослей.</a:t>
            </a:r>
          </a:p>
          <a:p>
            <a:pPr fontAlgn="base">
              <a:lnSpc>
                <a:spcPct val="170000"/>
              </a:lnSpc>
            </a:pPr>
            <a:endParaRPr lang="ru-RU" sz="7200" b="1" i="1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lnSpc>
                <a:spcPct val="170000"/>
              </a:lnSpc>
            </a:pPr>
            <a:endParaRPr lang="ru-RU" sz="7200" b="1" i="1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lnSpc>
                <a:spcPct val="170000"/>
              </a:lnSpc>
            </a:pPr>
            <a:r>
              <a:rPr lang="ru-RU" sz="72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Носите на руках детей!</a:t>
            </a:r>
            <a:br>
              <a:rPr lang="ru-RU" sz="72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72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Им это очень, очень важно,</a:t>
            </a:r>
            <a:br>
              <a:rPr lang="ru-RU" sz="72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72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В объятьях им тепло, не страшно</a:t>
            </a:r>
            <a:br>
              <a:rPr lang="ru-RU" sz="72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72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    В период самых первых дней…</a:t>
            </a:r>
          </a:p>
          <a:p>
            <a:endParaRPr lang="ru-RU" dirty="0"/>
          </a:p>
        </p:txBody>
      </p:sp>
    </p:spTree>
  </p:cSld>
  <p:clrMapOvr>
    <a:masterClrMapping/>
  </p:clrMapOvr>
  <p:transition advTm="1318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Users\Александр\Desktop\1 июня\миша 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" y="37416"/>
            <a:ext cx="9144000" cy="721521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3645023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643570" y="2428868"/>
            <a:ext cx="3286148" cy="2143140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ru-RU" sz="160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Радость дарит каждый миг</a:t>
            </a:r>
            <a:r>
              <a:rPr lang="ru-RU" sz="1600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Проведенный с ними рядом.      </a:t>
            </a:r>
            <a:b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1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Дети — это дар небес,</a:t>
            </a:r>
            <a:br>
              <a:rPr lang="ru-RU" sz="1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жизни главная награда</a:t>
            </a:r>
            <a:r>
              <a:rPr lang="ru-RU" sz="18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800" dirty="0">
              <a:solidFill>
                <a:srgbClr val="0070C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71472" y="3429000"/>
            <a:ext cx="7558054" cy="150018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220000"/>
              </a:lnSpc>
            </a:pPr>
            <a:r>
              <a:rPr lang="ru-RU" sz="56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Пусть счастливый детский смех</a:t>
            </a:r>
            <a:br>
              <a:rPr lang="ru-RU" sz="56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5600" b="1" i="1" dirty="0" smtClean="0">
                <a:solidFill>
                  <a:srgbClr val="FF66CC"/>
                </a:solidFill>
                <a:latin typeface="Arial" pitchFamily="34" charset="0"/>
                <a:cs typeface="Arial" pitchFamily="34" charset="0"/>
              </a:rPr>
              <a:t>В вашем доме не смолкает,</a:t>
            </a:r>
            <a:r>
              <a:rPr lang="ru-RU" sz="56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56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56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Ведь, где дети, там всегда</a:t>
            </a:r>
            <a:br>
              <a:rPr lang="ru-RU" sz="56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56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Счастье в воздухе витает,</a:t>
            </a:r>
            <a:r>
              <a:rPr lang="ru-RU" sz="64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64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64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</a:t>
            </a:r>
            <a:br>
              <a:rPr lang="ru-RU" sz="64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64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64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  <p:transition advTm="1229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6d8ce4cccc788df4880e78906ecfe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573016"/>
            <a:ext cx="4124068" cy="30510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84a8b904c7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88640"/>
            <a:ext cx="4305300" cy="6480720"/>
          </a:xfrm>
          <a:prstGeom prst="rect">
            <a:avLst/>
          </a:prstGeom>
        </p:spPr>
      </p:pic>
      <p:pic>
        <p:nvPicPr>
          <p:cNvPr id="4" name="Рисунок 3" descr="1071315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1" y="404664"/>
            <a:ext cx="4104456" cy="2883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673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Футаж - зеленая поляна, для монтажа, фон / background, footage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0"/>
            <a:ext cx="914403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292080" y="4357694"/>
            <a:ext cx="3851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7" name="Picture 1" descr="C:\Users\Александр\Desktop\1 июня\Image00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19275" y="2922577"/>
            <a:ext cx="2840953" cy="4032448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</p:pic>
      <p:pic>
        <p:nvPicPr>
          <p:cNvPr id="7" name="Picture 1" descr="C:\Users\Александр\Desktop\1 июня\Image000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524918" y="2896828"/>
            <a:ext cx="2762924" cy="4005914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</p:pic>
      <p:pic>
        <p:nvPicPr>
          <p:cNvPr id="8" name="Picture 1" descr="C:\Users\Александр\Desktop\1 июня\Image0003.JPG"/>
          <p:cNvPicPr>
            <a:picLocks noChangeAspect="1" noChangeArrowheads="1"/>
          </p:cNvPicPr>
          <p:nvPr/>
        </p:nvPicPr>
        <p:blipFill>
          <a:blip r:embed="rId5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62316" y="-534706"/>
            <a:ext cx="3010348" cy="425633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</p:spTree>
  </p:cSld>
  <p:clrMapOvr>
    <a:masterClrMapping/>
  </p:clrMapOvr>
  <p:transition advTm="471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1 июня\конец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032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20</Words>
  <Application>Microsoft Office PowerPoint</Application>
  <PresentationFormat>Экран (4:3)</PresentationFormat>
  <Paragraphs>11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Дети из ладошек  солнышко сложили,      Чтобы непременно   дети все дружили,           Чтобы это солнце  для детей сияло,                В каждое оконце в гости забегало.                   Чтобы прекратились войны все на свете,                         Чтобы улыбались, а не гибли дети. </vt:lpstr>
      <vt:lpstr>Презентация PowerPoint</vt:lpstr>
      <vt:lpstr>Презентация PowerPoint</vt:lpstr>
      <vt:lpstr>Радость дарит каждый миг Проведенный с ними рядом.          Дети — это дар небес, В жизни главная награда.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130464luda</dc:creator>
  <cp:lastModifiedBy>Оксана</cp:lastModifiedBy>
  <cp:revision>45</cp:revision>
  <dcterms:created xsi:type="dcterms:W3CDTF">2016-05-31T20:20:48Z</dcterms:created>
  <dcterms:modified xsi:type="dcterms:W3CDTF">2020-08-20T13:31:16Z</dcterms:modified>
</cp:coreProperties>
</file>