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9" r:id="rId4"/>
    <p:sldId id="258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990033"/>
    <a:srgbClr val="C6E555"/>
    <a:srgbClr val="F644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71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89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1A15235-6627-467D-925F-FDBF2814D8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EF788-3410-4196-B29A-D7D1F69B8B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45573-29E9-428A-8804-9CBAECB685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D406-02C7-4F09-B2A8-C75B3DC036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52721-9966-448F-A0A5-96A6510A8F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CA723-6D5B-4C0A-B37D-4DEA40FA66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38D07-5296-491F-98E4-B9E535ABDD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B5958-AEF3-4E2A-8F2C-E6C1FB8286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F1455-5E21-482D-BE05-2EA3442495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A94CD-EC4E-45EA-9DBA-8BB355D7FF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987A8-9244-4763-8784-C5932F18AA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781CA9-7CD4-4A03-9C5B-419FD478B95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0350"/>
            <a:ext cx="7772400" cy="1736725"/>
          </a:xfrm>
        </p:spPr>
        <p:txBody>
          <a:bodyPr/>
          <a:lstStyle/>
          <a:p>
            <a:r>
              <a:rPr lang="ru-RU" sz="4800">
                <a:solidFill>
                  <a:srgbClr val="F644E9"/>
                </a:solidFill>
              </a:rPr>
              <a:t>Федосова Ирина Андреевна</a:t>
            </a:r>
            <a:br>
              <a:rPr lang="ru-RU" sz="4800">
                <a:solidFill>
                  <a:srgbClr val="F644E9"/>
                </a:solidFill>
              </a:rPr>
            </a:br>
            <a:r>
              <a:rPr lang="ru-RU" sz="4800">
                <a:solidFill>
                  <a:srgbClr val="F644E9"/>
                </a:solidFill>
              </a:rPr>
              <a:t>1827 – 1899гг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27538" y="2420938"/>
            <a:ext cx="4176712" cy="3240087"/>
          </a:xfrm>
        </p:spPr>
        <p:txBody>
          <a:bodyPr/>
          <a:lstStyle/>
          <a:p>
            <a:r>
              <a:rPr lang="ru-RU" sz="2000"/>
              <a:t>« Вспомнишь изумительную кудесницу, маленькую безграмотную Олонецкую старушку, которая знала на память все былины северного края, 30 000 стихов – больше чем в «Иллиаде»</a:t>
            </a:r>
          </a:p>
          <a:p>
            <a:pPr algn="r"/>
            <a:r>
              <a:rPr lang="ru-RU" sz="2000"/>
              <a:t>               М. Горький « На краю земли»</a:t>
            </a:r>
          </a:p>
        </p:txBody>
      </p:sp>
      <p:pic>
        <p:nvPicPr>
          <p:cNvPr id="2054" name="Picture 6" descr="И.А. Федос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852738"/>
            <a:ext cx="2574925" cy="359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765175"/>
            <a:ext cx="4475162" cy="4754563"/>
          </a:xfrm>
        </p:spPr>
        <p:txBody>
          <a:bodyPr/>
          <a:lstStyle/>
          <a:p>
            <a:r>
              <a:rPr lang="ru-RU"/>
              <a:t>На месте, где когда - то была её родная деревня, силами энтузиастов берегущих память о выдающейся землячке, несколько лет назад установлен ПОКЛОННЫЙ крест и возведена часовня.</a:t>
            </a:r>
          </a:p>
        </p:txBody>
      </p:sp>
      <p:pic>
        <p:nvPicPr>
          <p:cNvPr id="15366" name="Picture 6" descr="Федосова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765175"/>
            <a:ext cx="409575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Федосова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92150"/>
            <a:ext cx="7593013" cy="572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Федосова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692150"/>
            <a:ext cx="7689850" cy="5713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495800"/>
          </a:xfrm>
        </p:spPr>
        <p:txBody>
          <a:bodyPr/>
          <a:lstStyle/>
          <a:p>
            <a:pPr indent="17463">
              <a:lnSpc>
                <a:spcPct val="90000"/>
              </a:lnSpc>
            </a:pPr>
            <a:r>
              <a:rPr lang="ru-RU"/>
              <a:t>Иван Костин. Слово вольное поведаю…//</a:t>
            </a:r>
          </a:p>
          <a:p>
            <a:pPr indent="17463">
              <a:lnSpc>
                <a:spcPct val="90000"/>
              </a:lnSpc>
              <a:buFontTx/>
              <a:buNone/>
            </a:pPr>
            <a:r>
              <a:rPr lang="ru-RU"/>
              <a:t>Повесть о вопленице И.А.Федосовой.</a:t>
            </a:r>
          </a:p>
          <a:p>
            <a:pPr indent="17463">
              <a:lnSpc>
                <a:spcPct val="90000"/>
              </a:lnSpc>
              <a:buFontTx/>
              <a:buNone/>
            </a:pPr>
            <a:r>
              <a:rPr lang="ru-RU"/>
              <a:t>   Петрозаводск «Карелия» 1989г.</a:t>
            </a:r>
          </a:p>
          <a:p>
            <a:pPr indent="17463">
              <a:lnSpc>
                <a:spcPct val="90000"/>
              </a:lnSpc>
            </a:pPr>
            <a:r>
              <a:rPr lang="ru-RU"/>
              <a:t>«О воспевающей печаль».//</a:t>
            </a:r>
          </a:p>
          <a:p>
            <a:pPr indent="17463">
              <a:lnSpc>
                <a:spcPct val="90000"/>
              </a:lnSpc>
              <a:buFontTx/>
              <a:buNone/>
            </a:pPr>
            <a:r>
              <a:rPr lang="ru-RU"/>
              <a:t>Сборник стихов к 180-летию со дня рождения Ирины Андреевны Федосовой</a:t>
            </a:r>
          </a:p>
          <a:p>
            <a:pPr indent="17463">
              <a:lnSpc>
                <a:spcPct val="90000"/>
              </a:lnSpc>
              <a:buFontTx/>
              <a:buNone/>
            </a:pPr>
            <a:r>
              <a:rPr lang="ru-RU"/>
              <a:t>г. Медвежьегорск </a:t>
            </a:r>
          </a:p>
          <a:p>
            <a:pPr indent="17463">
              <a:lnSpc>
                <a:spcPct val="90000"/>
              </a:lnSpc>
              <a:buFontTx/>
              <a:buNone/>
            </a:pPr>
            <a:r>
              <a:rPr lang="ru-RU"/>
              <a:t>Издательство « Медиа – плюс» 2007г.</a:t>
            </a:r>
          </a:p>
          <a:p>
            <a:pPr indent="17463">
              <a:lnSpc>
                <a:spcPct val="90000"/>
              </a:lnSpc>
              <a:buFontTx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620713"/>
            <a:ext cx="8229600" cy="18716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Родилась в деревне Сафроново Толвуйской волости Петрозаводского уезда Олонецкой губернии в многодетной семье Юлиных – Андрея Ефимовича и Елены Петровны.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827088" y="1196975"/>
            <a:ext cx="7777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971550" y="2708275"/>
            <a:ext cx="7345363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FF3300"/>
                </a:solidFill>
              </a:rPr>
              <a:t>«Её детство – типичное детство крестьянской девочки того времени,  - пишет К.В.Чистов в книге «Русские сказители Карелии».- Огромная семья из 22-ух человек должна была напрягать все силы, чтобы жить «прожиточно и степенно»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95288" y="4868863"/>
            <a:ext cx="8424862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По её словам, она уже «к восьми годам знала, на какую полосу сколько сеять.» </a:t>
            </a:r>
          </a:p>
          <a:p>
            <a:pPr>
              <a:spcBef>
                <a:spcPct val="50000"/>
              </a:spcBef>
            </a:pP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8" grpId="0"/>
      <p:bldP spid="819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8589962" cy="2044700"/>
          </a:xfrm>
        </p:spPr>
        <p:txBody>
          <a:bodyPr/>
          <a:lstStyle/>
          <a:p>
            <a:r>
              <a:rPr lang="ru-RU" sz="2800"/>
              <a:t>С шести лет Ирина стала хромой, когда упала с лошади. </a:t>
            </a:r>
          </a:p>
          <a:p>
            <a:r>
              <a:rPr lang="ru-RU" sz="2800"/>
              <a:t>В молодости хромота не была особо заметной, но Ирина Андреевна  глубоко переживала это увечье.</a:t>
            </a:r>
          </a:p>
          <a:p>
            <a:pPr>
              <a:buFontTx/>
              <a:buNone/>
            </a:pPr>
            <a:endParaRPr lang="ru-RU" sz="2800"/>
          </a:p>
          <a:p>
            <a:pPr>
              <a:buFontTx/>
              <a:buNone/>
            </a:pPr>
            <a:endParaRPr lang="ru-RU" sz="280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971550" y="5229225"/>
            <a:ext cx="5329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0" y="2781300"/>
            <a:ext cx="88201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9875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Лицом пригожа, румянец во всю щеку. О таких в деревне говорили – кровь с молоком. Федосова парням нравилась. </a:t>
            </a:r>
          </a:p>
          <a:p>
            <a:pPr marL="269875">
              <a:spcBef>
                <a:spcPct val="50000"/>
              </a:spcBef>
            </a:pPr>
            <a:endParaRPr lang="ru-RU" sz="320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79388" y="2852738"/>
            <a:ext cx="8748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39750" y="476250"/>
            <a:ext cx="820896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C6E555"/>
                </a:solidFill>
                <a:latin typeface="Castellar" pitchFamily="18" charset="0"/>
              </a:rPr>
              <a:t>«С шести лет на ухож (в ночное) лошадь гоняла и с ухожа пригоняла, раз лошадь сплеснулась – я пала, с тех пор до  теперь хрома»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50825" y="4292600"/>
            <a:ext cx="835183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В первом замужестве стала Новожиловой, а овдовев, вышла замуж за Кузарандского Якова Федосова. Под этой фамилией Ирина Андреевна и вошла в историю русского фольклора.</a:t>
            </a:r>
          </a:p>
          <a:p>
            <a:pPr>
              <a:spcBef>
                <a:spcPct val="50000"/>
              </a:spcBef>
            </a:pP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 юности прославилась по всему Заонежью как мастерица « водить свадьбы»</a:t>
            </a:r>
          </a:p>
          <a:p>
            <a:r>
              <a:rPr lang="ru-RU"/>
              <a:t>Федосову называли « народной поэтессой», и в этом не было ни какого преувеличения, а её причитания во многом были «авторскими».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Но были в ее жизни и нелегкие годы, когда будущая народная поэтесса просила милостыню. </a:t>
            </a:r>
          </a:p>
          <a:p>
            <a:r>
              <a:rPr lang="ru-RU"/>
              <a:t>А затем крестьянская дочь, по представлениям соседей, стала зажиточной женщиной: у нее появились деньги, золотые и серебряные украшения, подаренные ей богатыми поклонниками ее таланта.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Федосова была пропитана русским стоном: около семидесяти лет она жила им, выпевая в своих импровизациях чужое горе и своё – горе жизни в старых русских песнях</a:t>
            </a:r>
          </a:p>
        </p:txBody>
      </p:sp>
      <p:pic>
        <p:nvPicPr>
          <p:cNvPr id="11268" name="Picture 4" descr="5ACAS9I9B2CAJ98IO1CAIE78RTCA3TLZPQCAI4EP6OCAXCLFX2CAVNK9PTCAFGLT3SCAHULK8HCABTI3EICAJ37HG4CATFDL4ZCAI8L1KICAF2FJB0CAC7TW1VCAZФедосоваU63YBCAHE1Y9WCASTL9HMCA052AH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149725"/>
            <a:ext cx="1784350" cy="178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Федосова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0"/>
            <a:ext cx="5440363" cy="7027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И.А. Федос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88925"/>
            <a:ext cx="4708525" cy="656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3898900" cy="4395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Федосова была неграмотной крестьянкой. Она до самой глубокой старости с грустью и нежностью вспоминала о своих родителях, вечных тружениках.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Тянуло Федосову к простому люду, где больше горя, забот.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Весной 1899г.,почувствовав недомогание, Ирина Андреевна  Федосова пожелала вернуться на родину. Она понимала, что эта была её последняя поездка и что предстоит последнее возвращение домой.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Она свершила всё, что могла, и вернулась, чтобы уже навсегда слиться со своей землёй...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177</TotalTime>
  <Words>496</Words>
  <Application>Microsoft Office PowerPoint</Application>
  <PresentationFormat>On-screen Show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Garamond</vt:lpstr>
      <vt:lpstr>Times New Roman</vt:lpstr>
      <vt:lpstr>Wingdings</vt:lpstr>
      <vt:lpstr>Castellar</vt:lpstr>
      <vt:lpstr>Сотрудничество</vt:lpstr>
      <vt:lpstr>Федосова Ирина Андреевна 1827 – 1899гг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(c)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Федосова Ирина Андреевна</dc:title>
  <dc:creator>User</dc:creator>
  <cp:lastModifiedBy>Windows User</cp:lastModifiedBy>
  <cp:revision>7</cp:revision>
  <dcterms:created xsi:type="dcterms:W3CDTF">2009-04-15T06:25:04Z</dcterms:created>
  <dcterms:modified xsi:type="dcterms:W3CDTF">2016-09-30T10:55:57Z</dcterms:modified>
</cp:coreProperties>
</file>