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CCC30E-C218-4563-97DD-E84C17E9D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C78CF4B-FD9D-42C6-A808-9081873D29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12BFB7-2A54-4AFA-8087-6EE246B2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D63C9B-B0B4-40F4-A1EE-03361F3FD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BF7695C-CC9E-4AB7-A032-CC40908D1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78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5E9711-F252-4443-8BAF-4ABC5C5C6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C11DAB5-417D-4D64-9EDC-8330F1F30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09086A5-1E38-4E0B-A8CC-1DD4CDFB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A32D80-DCB1-4407-AFF4-D46B94EA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F9D9F4-D4DF-4D07-BD5C-09A9D277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45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0DEAC61-AB4D-4C83-A27D-DADE37696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5CE9D04-0AF3-475C-B89F-27BEF7804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A7735F-5A71-4619-BC01-60D8F3FB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675FDA0-0E47-4A71-8017-114FD6BCE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B07597-C3E1-48E7-AFB0-62A01BF4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23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ECDE81-86E9-40F2-A8FB-92B29DBB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86C5536-F7E6-4FF8-A6D6-99FA9CD90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4DA8464-082E-43E2-917E-A8B2066E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1318E4F-4127-4EDA-A6DD-ABFEA76E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39CF612-09F4-4686-BBCA-88683932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712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9094A-A2CE-41ED-81BD-41E47023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4249E5-CA4E-4705-9970-29FD2E1A3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54DFE2-307C-4E08-B0FB-11BC3458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F7282C-927D-43DB-8213-A0CF79AF4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1DF3F0E-AF01-4A3D-BBB5-F7FB0743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274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FD44CF-18D3-4CEF-AE45-6CD3FA62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AAD795-8678-41B4-9B03-2A396AD58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9174A53-90DE-4607-8CDC-773866027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6978A6-5973-4EDC-ACDB-654A910A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F7E96EF-97EF-4D3A-B364-D30F96E9D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0072065-5BCE-4122-AF35-A3F4633F9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567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329332-3E27-40C0-A968-092194B7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631AFC-EA22-4814-9ACC-69F0CCF0F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A6A3CAC-F8D4-4BDB-B208-B496AF5AC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9501AC0-8C04-44A7-BD31-D2191C97FD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969DAF0-E866-46B7-AF8B-FDFC6FD4E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EE919F0-9EEB-4536-89A7-9E3D3BB2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BBC302A-F28D-4A6B-AEC5-E1C552BE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575449A-EFD4-4187-AA9A-0028F6A1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569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7AE2E2-957E-4ECF-A567-0C592FEB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45725B-2FDD-475C-86B8-042CC9AB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19143FF-B21C-40F7-B589-D9E59EC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72C1709-7A02-4171-B819-3F7872E0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9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CB4BE15-689C-43A7-BCE6-44293AD2C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EF136A9-E649-4615-B723-497D7C9B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315040-F689-47B3-B67B-ED92074F7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62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44BD3D-DEB9-45EB-8B53-3AD7B9C9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8B54BB1-89E5-47FF-866F-ACD8F3F51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5A04AF-383B-409C-8FEE-646664735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91B1EC1-28C8-47F9-A633-9C3683A26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9B159-FA23-47AC-99EC-23D06556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2BAD3DD-A629-4309-BB8D-C8BFA526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390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CA5DF9-EF7B-480E-A145-408C909D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9696000-2B16-48BE-A3D3-44625F5D6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14166B5-0409-4176-9C9A-A2C012641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08B05AF-B071-4C40-8A8F-9A144B59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0ACE2F5-DA1C-452D-B7E1-63CB9AC1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115DEF3-D5F2-4AFB-8404-13342D41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44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A02D26-D034-4610-9FE4-B4AFD517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F11F5C4-CA8A-493E-8A79-E22C74230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3C59253-403E-4CAA-99EA-33388E2DC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46F61B4-F483-454D-AB57-9095BA97B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60B6D8-525D-4FF3-8B47-20660C92A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861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audio" Target="../media/media2.mp3"/><Relationship Id="rId16" Type="http://schemas.openxmlformats.org/officeDocument/2006/relationships/image" Target="../media/image11.png"/><Relationship Id="rId1" Type="http://schemas.openxmlformats.org/officeDocument/2006/relationships/audio" Target="../media/media1.mp3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5" Type="http://schemas.openxmlformats.org/officeDocument/2006/relationships/image" Target="../media/image10.jpeg"/><Relationship Id="rId10" Type="http://schemas.openxmlformats.org/officeDocument/2006/relationships/image" Target="../media/image6.png"/><Relationship Id="rId4" Type="http://schemas.microsoft.com/office/2007/relationships/media" Target="../media/media1.mp3"/><Relationship Id="rId9" Type="http://schemas.openxmlformats.org/officeDocument/2006/relationships/image" Target="../media/image5.png"/><Relationship Id="rId14" Type="http://schemas.microsoft.com/office/2007/relationships/media" Target="../media/media2.mp3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audio" Target="../media/media2.mp3"/><Relationship Id="rId16" Type="http://schemas.openxmlformats.org/officeDocument/2006/relationships/image" Target="../media/image21.jpeg"/><Relationship Id="rId1" Type="http://schemas.openxmlformats.org/officeDocument/2006/relationships/audio" Target="../media/media1.mp3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.png"/><Relationship Id="rId15" Type="http://schemas.openxmlformats.org/officeDocument/2006/relationships/image" Target="../media/image20.jpeg"/><Relationship Id="rId10" Type="http://schemas.openxmlformats.org/officeDocument/2006/relationships/image" Target="../media/image16.png"/><Relationship Id="rId4" Type="http://schemas.microsoft.com/office/2007/relationships/media" Target="../media/media1.mp3"/><Relationship Id="rId9" Type="http://schemas.openxmlformats.org/officeDocument/2006/relationships/image" Target="../media/image15.jpeg"/><Relationship Id="rId14" Type="http://schemas.microsoft.com/office/2007/relationships/media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8099FE2-5143-4C61-BD4B-C9F97C5FD873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    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C074A57-905A-4C59-B07E-C79E4EA0507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1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373DA33-821B-43A3-A3BC-7D44F2EBC7B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1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335CB4E-DF3F-4FAF-9BAB-B6A5EF55AA5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9C4087D-A2C5-4D6C-B1F9-692CA659FA6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1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9BA2833-C8C8-445D-8D69-EC6AB339C73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943652E4-ACF0-46ED-BC1D-17D2E9DDD50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1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FBB72C8-EB5B-4AE4-BFE3-D852ADEF288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1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9B3AF7B-0C88-41AF-B677-C8D035B1E72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1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97CEF08-318A-4588-A904-8675677F545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26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66D9563-E5D4-4E77-B2A8-FD7BBC2E4AA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526B2510-08A7-484B-BACB-DFA86BC6804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52051" y="1205452"/>
            <a:ext cx="1536325" cy="178808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95268" y="3454888"/>
            <a:ext cx="1333169" cy="1883827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EE5F9616-8F8E-4891-A9E4-8C529FB9A63D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41082" y="1325174"/>
            <a:ext cx="1536325" cy="1536325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8F847ECE-7A3A-4F97-BE3A-84EF5F7A282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79341" y="1271402"/>
            <a:ext cx="1536325" cy="1643867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3A6CB6E3-BA66-43AE-A0C7-EAF54238BF64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57647" y="3474720"/>
            <a:ext cx="1830730" cy="1815737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C2E6E7BF-086F-42B6-8744-8F4E15B5DC9A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99550" y="3611373"/>
            <a:ext cx="1536325" cy="16093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356D059C-BC3F-480D-B15A-998CB41BD2A0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88578" y="3693953"/>
            <a:ext cx="1536325" cy="1536325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2F7BFD54-055E-4DFE-81B9-C871F1B85776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988581" y="3611774"/>
            <a:ext cx="1536325" cy="1596181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18805485-712D-4287-8A4D-1716EB1CB6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170494" y="6165941"/>
            <a:ext cx="609600" cy="6096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042970" y="1377473"/>
            <a:ext cx="1536325" cy="153632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8F847ECE-7A3A-4F97-BE3A-84EF5F7A2828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133124" y="1262777"/>
            <a:ext cx="1536325" cy="1704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968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8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8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8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8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8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019B463-D2CA-4193-BC68-E04F5837F13B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лишний?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F21D5D6-A5F5-4254-948D-A999F956316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2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2FA31F2-0BCC-457F-B70C-E051F1E5954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2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A80E9953-B677-4BA9-AEA3-7B5FA909DD7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2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4911E9-3404-4A21-AA0D-2EF61C7E413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2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2B714F3-412A-43ED-B71F-3BA74D6BB01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28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E26719-4B5C-4F2F-82F1-5E9D5831590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29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C636F4E-6736-499C-A45A-5BF6CE12E09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3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D5E7909-EED2-41D6-88A4-3060619CD6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3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C2623C28-559F-41E4-A35F-375B0D48683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32" name="Прямоугольник: скругленные углы 3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4BEBC2BE-773B-4B8E-8C4B-73AD40CD23E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DC64A9EE-B4C1-48DF-8474-70AF50D0FA8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7315" y="1254034"/>
            <a:ext cx="2142310" cy="1606732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48615" y="1397525"/>
            <a:ext cx="1940137" cy="1293424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CC85CAC6-B820-42F5-BD01-9F36002E51C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41082" y="1322249"/>
            <a:ext cx="1536325" cy="1505598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D7BAD421-0E72-47DA-8BE2-C37909C98CC1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23493" y="3471387"/>
            <a:ext cx="1641684" cy="2133774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67B6472A-B916-402D-8AEB-EFB61EA25D4D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979341" y="1473000"/>
            <a:ext cx="1737341" cy="1361640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DEC3F744-F3AC-4813-B6A4-F607739B6DA8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7731" y="3822178"/>
            <a:ext cx="1961493" cy="1402965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853BD904-E261-4B82-9535-1E707403B6D9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99550" y="3790117"/>
            <a:ext cx="1847215" cy="146115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CE32CBC3-F610-4C06-84A3-D2517A6655BF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78638" y="3513773"/>
            <a:ext cx="1711282" cy="1711282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32CF582-F731-415F-955A-8DD9C2ECDF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735913" y="6191733"/>
            <a:ext cx="609600" cy="609600"/>
          </a:xfrm>
          <a:prstGeom prst="rect">
            <a:avLst/>
          </a:prstGeom>
        </p:spPr>
      </p:pic>
      <p:pic>
        <p:nvPicPr>
          <p:cNvPr id="5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A028E54-7EA5-42CE-B2C4-745FD628D1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319730" y="6158047"/>
            <a:ext cx="609600" cy="6096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147473" y="1428298"/>
            <a:ext cx="1736324" cy="1432467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028525" y="3558408"/>
            <a:ext cx="1536325" cy="1579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277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6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6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6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6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86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86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86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86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 vol="80000" showWhenStopped="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 showWhenStopped="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 showWhenStopped="0">
                <p:cTn id="10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 showWhenStopped="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 showWhenStopped="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 showWhenStopped="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 showWhenStopped="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</Words>
  <Application>Microsoft Office PowerPoint</Application>
  <PresentationFormat>Произвольный</PresentationFormat>
  <Paragraphs>4</Paragraphs>
  <Slides>2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Галина</cp:lastModifiedBy>
  <cp:revision>8</cp:revision>
  <dcterms:created xsi:type="dcterms:W3CDTF">2020-08-01T13:03:30Z</dcterms:created>
  <dcterms:modified xsi:type="dcterms:W3CDTF">2020-08-05T09:02:37Z</dcterms:modified>
</cp:coreProperties>
</file>