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68" r:id="rId10"/>
    <p:sldId id="271" r:id="rId11"/>
    <p:sldId id="263" r:id="rId12"/>
    <p:sldId id="262" r:id="rId13"/>
    <p:sldId id="265" r:id="rId14"/>
    <p:sldId id="267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FCB46F3-6505-4AC5-B7CA-7437D60D2247}" type="datetimeFigureOut">
              <a:rPr lang="ru-RU" smtClean="0"/>
              <a:t>18.05.2014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6C5C05D-039E-41C2-B38B-6E83B42DA1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gif"/><Relationship Id="rId7" Type="http://schemas.openxmlformats.org/officeDocument/2006/relationships/image" Target="../media/image15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vi-V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«Ма́ленький принц»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(фр.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Petit Prince)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8776" y1="63833" x2="53147" y2="36333"/>
                        <a14:foregroundMark x1="56119" y1="62167" x2="54545" y2="49500"/>
                        <a14:foregroundMark x1="47727" y1="28333" x2="47378" y2="25833"/>
                        <a14:backgroundMark x1="42483" y1="37500" x2="42483" y2="38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0422">
            <a:off x="554448" y="683569"/>
            <a:ext cx="3203136" cy="3359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103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153400" cy="990600"/>
          </a:xfrm>
        </p:spPr>
        <p:txBody>
          <a:bodyPr>
            <a:no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США создаются повесть «Военный летчик» и прославившая Экзюпери философская сказка «Маленький принц».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00200"/>
            <a:ext cx="7920879" cy="5042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4790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Гибель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420888"/>
            <a:ext cx="3024336" cy="4089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438400"/>
            <a:ext cx="4896544" cy="4086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2954288" cy="6400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Сент-Экзюпери в кабине «</a:t>
            </a:r>
            <a:r>
              <a:rPr lang="ru-RU" dirty="0" err="1"/>
              <a:t>Лайтнинга</a:t>
            </a:r>
            <a:r>
              <a:rPr lang="ru-RU" dirty="0"/>
              <a:t>»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779912" y="1752600"/>
            <a:ext cx="4906888" cy="6400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Браслет Сент-Экзюпери, найденный рыбаком близ Марселя.</a:t>
            </a:r>
          </a:p>
        </p:txBody>
      </p:sp>
    </p:spTree>
    <p:extLst>
      <p:ext uri="{BB962C8B-B14F-4D97-AF65-F5344CB8AC3E}">
        <p14:creationId xmlns:p14="http://schemas.microsoft.com/office/powerpoint/2010/main" val="227698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Антуану де Сент-Экзюпери в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Тарфае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556792"/>
            <a:ext cx="8043605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52402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«Вот самый лучший его портрет…»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836871"/>
            <a:ext cx="3886200" cy="4076433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050" y="2450910"/>
            <a:ext cx="3886200" cy="2848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831165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93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776" y="0"/>
            <a:ext cx="91707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9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711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Обложки книги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48" y="1589088"/>
            <a:ext cx="3043504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968" y="1589088"/>
            <a:ext cx="2886363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Glebowa\Desktop\maly-ksiaze-po-rosyjsk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384376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lebowa\Desktop\430000000000160283_cover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556792"/>
            <a:ext cx="3240360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016" y="1556791"/>
            <a:ext cx="3386944" cy="4824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557400"/>
            <a:ext cx="3240360" cy="4823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58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Иллюстрации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кзюпери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916832"/>
            <a:ext cx="3168352" cy="4160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Объект 11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" y="1779588"/>
            <a:ext cx="3924300" cy="4316730"/>
          </a:xfrm>
        </p:spPr>
      </p:pic>
      <p:pic>
        <p:nvPicPr>
          <p:cNvPr id="3076" name="Picture 4" descr="C:\Users\Glebowa\Desktop\1222021331_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223" y="1686339"/>
            <a:ext cx="3600400" cy="453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Glebowa\Desktop\0_20e8a_14bafdeb_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83769"/>
            <a:ext cx="4248472" cy="4530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Glebowa\Desktop\_MalPrinc_clip_image010_000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223" y="1556792"/>
            <a:ext cx="8119257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Glebowa\Desktop\Fig7_TribDebate30_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508" y="260648"/>
            <a:ext cx="2367855" cy="895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Glebowa\Desktop\_MalPrinc_clip_image030_000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722" y="1556792"/>
            <a:ext cx="8146741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66" y="1571625"/>
            <a:ext cx="9144000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54305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«Маленький принц» переведен на более чем 180 языков и диалектов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931988"/>
            <a:ext cx="3886200" cy="3886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132856"/>
            <a:ext cx="444124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Glebowa\Desktop\Moleskine-Le-Petit-Prince-2010-7-600x4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6791"/>
            <a:ext cx="9144000" cy="530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42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русском переводе Норы Галь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Маленький принц» был впервые опубликован в журнале «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Мурзилка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1959 году.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22" y="1589087"/>
            <a:ext cx="3956193" cy="5044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28800"/>
            <a:ext cx="3820542" cy="5003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62162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Антуан Мари Жан-Батист Роже де Сент-Экзюпери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556792"/>
            <a:ext cx="2898813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628800"/>
            <a:ext cx="516736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677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Экзюпери в авиации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595520"/>
            <a:ext cx="3886200" cy="4559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628800"/>
            <a:ext cx="4464496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59757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«Для меня летать и писать — нечто неразрывное и единое. Важно одно — действовать и во всем развивать в себе совершенство. Летчик и писатель сливаются в едином сознании человека, действенно творящего жизнь», — так высказывался Экзюпери о жизни и творчестве.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00200"/>
            <a:ext cx="8136904" cy="5138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3396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 «Планета людей»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699" y="1689672"/>
            <a:ext cx="3399285" cy="487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589088"/>
            <a:ext cx="3260407" cy="493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8172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67</TotalTime>
  <Words>153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«Ма́ленький принц» </vt:lpstr>
      <vt:lpstr>Обложки книги</vt:lpstr>
      <vt:lpstr>Иллюстрации Экзюпери</vt:lpstr>
      <vt:lpstr>«Маленький принц» переведен на более чем 180 языков и диалектов</vt:lpstr>
      <vt:lpstr>В русском переводе Норы Галь «Маленький принц» был впервые опубликован в журнале «Мурзилка» в 1959 году. </vt:lpstr>
      <vt:lpstr>Антуан Мари Жан-Батист Роже де Сент-Экзюпери</vt:lpstr>
      <vt:lpstr>Экзюпери в авиации</vt:lpstr>
      <vt:lpstr>«Для меня летать и писать — нечто неразрывное и единое. Важно одно — действовать и во всем развивать в себе совершенство. Летчик и писатель сливаются в едином сознании человека, действенно творящего жизнь», — так высказывался Экзюпери о жизни и творчестве.</vt:lpstr>
      <vt:lpstr>Книга «Планета людей»</vt:lpstr>
      <vt:lpstr>В США создаются повесть «Военный летчик» и прославившая Экзюпери философская сказка «Маленький принц».</vt:lpstr>
      <vt:lpstr>Гибель</vt:lpstr>
      <vt:lpstr>Памятник Антуану де Сент-Экзюпери в Тарфае</vt:lpstr>
      <vt:lpstr>«Вот самый лучший его портрет…»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«Ма́ленький принц»</dc:title>
  <dc:creator>Glebowa</dc:creator>
  <cp:lastModifiedBy>Glebowa</cp:lastModifiedBy>
  <cp:revision>11</cp:revision>
  <dcterms:created xsi:type="dcterms:W3CDTF">2014-05-16T02:59:22Z</dcterms:created>
  <dcterms:modified xsi:type="dcterms:W3CDTF">2014-05-18T11:46:17Z</dcterms:modified>
</cp:coreProperties>
</file>