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8E3EA8-676F-42F2-801A-99F32FF5349C}" type="datetimeFigureOut">
              <a:rPr lang="ru-RU" smtClean="0"/>
              <a:pPr/>
              <a:t>28.05.2020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E674331-2112-4B8C-9039-5B79971542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E3EA8-676F-42F2-801A-99F32FF5349C}" type="datetimeFigureOut">
              <a:rPr lang="ru-RU" smtClean="0"/>
              <a:pPr/>
              <a:t>28.05.2020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674331-2112-4B8C-9039-5B79971542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E3EA8-676F-42F2-801A-99F32FF5349C}" type="datetimeFigureOut">
              <a:rPr lang="ru-RU" smtClean="0"/>
              <a:pPr/>
              <a:t>28.05.2020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674331-2112-4B8C-9039-5B79971542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E3EA8-676F-42F2-801A-99F32FF5349C}" type="datetimeFigureOut">
              <a:rPr lang="ru-RU" smtClean="0"/>
              <a:pPr/>
              <a:t>28.05.2020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674331-2112-4B8C-9039-5B799715422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E3EA8-676F-42F2-801A-99F32FF5349C}" type="datetimeFigureOut">
              <a:rPr lang="ru-RU" smtClean="0"/>
              <a:pPr/>
              <a:t>28.05.2020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674331-2112-4B8C-9039-5B799715422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E3EA8-676F-42F2-801A-99F32FF5349C}" type="datetimeFigureOut">
              <a:rPr lang="ru-RU" smtClean="0"/>
              <a:pPr/>
              <a:t>28.05.2020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674331-2112-4B8C-9039-5B799715422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E3EA8-676F-42F2-801A-99F32FF5349C}" type="datetimeFigureOut">
              <a:rPr lang="ru-RU" smtClean="0"/>
              <a:pPr/>
              <a:t>28.05.2020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674331-2112-4B8C-9039-5B79971542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E3EA8-676F-42F2-801A-99F32FF5349C}" type="datetimeFigureOut">
              <a:rPr lang="ru-RU" smtClean="0"/>
              <a:pPr/>
              <a:t>28.05.2020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674331-2112-4B8C-9039-5B799715422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E3EA8-676F-42F2-801A-99F32FF5349C}" type="datetimeFigureOut">
              <a:rPr lang="ru-RU" smtClean="0"/>
              <a:pPr/>
              <a:t>28.05.2020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674331-2112-4B8C-9039-5B79971542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78E3EA8-676F-42F2-801A-99F32FF5349C}" type="datetimeFigureOut">
              <a:rPr lang="ru-RU" smtClean="0"/>
              <a:pPr/>
              <a:t>28.05.2020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674331-2112-4B8C-9039-5B79971542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8E3EA8-676F-42F2-801A-99F32FF5349C}" type="datetimeFigureOut">
              <a:rPr lang="ru-RU" smtClean="0"/>
              <a:pPr/>
              <a:t>28.05.2020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E674331-2112-4B8C-9039-5B799715422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78E3EA8-676F-42F2-801A-99F32FF5349C}" type="datetimeFigureOut">
              <a:rPr lang="ru-RU" smtClean="0"/>
              <a:pPr/>
              <a:t>28.05.2020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E674331-2112-4B8C-9039-5B79971542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Материалы(тестовые задание)для диагностики готовности детей к школе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50006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r>
              <a:rPr lang="ru-RU" dirty="0" smtClean="0"/>
              <a:t>                                         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401080" cy="12747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Тест 1. Лексика. </a:t>
            </a:r>
            <a:br>
              <a:rPr lang="ru-RU" dirty="0" smtClean="0"/>
            </a:br>
            <a:r>
              <a:rPr lang="ru-RU" dirty="0" smtClean="0"/>
              <a:t>Назови одним словом; шарф, шуба, шапка это-</a:t>
            </a:r>
            <a:endParaRPr lang="ru-RU" dirty="0"/>
          </a:p>
        </p:txBody>
      </p:sp>
      <p:pic>
        <p:nvPicPr>
          <p:cNvPr id="4" name="Рисунок 3" descr="ovoshi3 овощ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928802"/>
            <a:ext cx="2214578" cy="1857388"/>
          </a:xfrm>
          <a:prstGeom prst="rect">
            <a:avLst/>
          </a:prstGeom>
        </p:spPr>
      </p:pic>
      <p:pic>
        <p:nvPicPr>
          <p:cNvPr id="5" name="Рисунок 4" descr="69ddaac8d2bfe549326014a21c8d40c0 Обув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1785926"/>
            <a:ext cx="2214578" cy="2143140"/>
          </a:xfrm>
          <a:prstGeom prst="rect">
            <a:avLst/>
          </a:prstGeom>
        </p:spPr>
      </p:pic>
      <p:pic>
        <p:nvPicPr>
          <p:cNvPr id="6" name="Рисунок 5" descr="1296182393_prevyuodezhda  одежд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4071942"/>
            <a:ext cx="2571768" cy="214314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9094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2.Назови одним словом: кресло, кровать, комод-это</a:t>
            </a:r>
            <a:endParaRPr lang="ru-RU" dirty="0"/>
          </a:p>
        </p:txBody>
      </p:sp>
      <p:pic>
        <p:nvPicPr>
          <p:cNvPr id="4" name="Рисунок 3" descr="s1200 Медвед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500174"/>
            <a:ext cx="3500462" cy="2286016"/>
          </a:xfrm>
          <a:prstGeom prst="rect">
            <a:avLst/>
          </a:prstGeom>
        </p:spPr>
      </p:pic>
      <p:pic>
        <p:nvPicPr>
          <p:cNvPr id="5" name="Рисунок 4" descr="6a2d3bca3d33a3bcf00c65a57b8d6fe0--gift-wrap-clipart  Мешо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1571612"/>
            <a:ext cx="2571768" cy="2391622"/>
          </a:xfrm>
          <a:prstGeom prst="rect">
            <a:avLst/>
          </a:prstGeom>
        </p:spPr>
      </p:pic>
      <p:pic>
        <p:nvPicPr>
          <p:cNvPr id="6" name="Рисунок 5" descr="525742_1  Мебель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71736" y="4286256"/>
            <a:ext cx="3571900" cy="235745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005  Замо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571612"/>
            <a:ext cx="3357587" cy="292895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 3. Выберите времена года?</a:t>
            </a:r>
            <a:endParaRPr lang="ru-RU" dirty="0"/>
          </a:p>
        </p:txBody>
      </p:sp>
      <p:pic>
        <p:nvPicPr>
          <p:cNvPr id="5" name="Рисунок 4" descr="s1200 Зим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1500174"/>
            <a:ext cx="3071834" cy="2928958"/>
          </a:xfrm>
          <a:prstGeom prst="rect">
            <a:avLst/>
          </a:prstGeom>
        </p:spPr>
      </p:pic>
      <p:pic>
        <p:nvPicPr>
          <p:cNvPr id="6" name="Рисунок 5" descr="закрепляет-волос-22489164 Заколк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4500570"/>
            <a:ext cx="3071834" cy="21246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А)7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Б)4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В)12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 4.</a:t>
            </a:r>
            <a:r>
              <a:rPr lang="ru-RU" b="0" dirty="0" smtClean="0"/>
              <a:t>  Сколько времен года бывает?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5.</a:t>
            </a:r>
            <a:r>
              <a:rPr lang="ru-RU" b="0" dirty="0" smtClean="0"/>
              <a:t>  Дни недели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А) Сентябрь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Б) Сумка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В) Суббота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 Сентябр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5" y="1285860"/>
            <a:ext cx="2643206" cy="35719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 6.</a:t>
            </a:r>
            <a:r>
              <a:rPr lang="ru-RU" b="0" dirty="0" smtClean="0"/>
              <a:t> Назови зимний месяц?</a:t>
            </a:r>
            <a:endParaRPr lang="ru-RU" dirty="0"/>
          </a:p>
        </p:txBody>
      </p:sp>
      <p:pic>
        <p:nvPicPr>
          <p:cNvPr id="5" name="Рисунок 4" descr="95132628_3 зимни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074" y="1214422"/>
            <a:ext cx="2786082" cy="3571900"/>
          </a:xfrm>
          <a:prstGeom prst="rect">
            <a:avLst/>
          </a:prstGeom>
        </p:spPr>
      </p:pic>
      <p:pic>
        <p:nvPicPr>
          <p:cNvPr id="6" name="Рисунок 5" descr="9fd5dfbac66fd0c2c2050b3cd76ffe24 Весна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6116" y="1285860"/>
            <a:ext cx="2857520" cy="369094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3375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А) </a:t>
            </a:r>
            <a:r>
              <a:rPr lang="ru-RU" dirty="0" err="1" smtClean="0"/>
              <a:t>Осёл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Б)Ёж</a:t>
            </a: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В)</a:t>
            </a:r>
            <a:r>
              <a:rPr lang="ru-RU" dirty="0" err="1" smtClean="0"/>
              <a:t>Жирав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 7. </a:t>
            </a:r>
            <a:r>
              <a:rPr lang="ru-RU" b="0" dirty="0" smtClean="0"/>
              <a:t>Словно елка, весь в иголках.</a:t>
            </a:r>
            <a:endParaRPr lang="ru-RU" dirty="0"/>
          </a:p>
        </p:txBody>
      </p:sp>
      <p:pic>
        <p:nvPicPr>
          <p:cNvPr id="5" name="Рисунок 4" descr="осе-шаржа-счаст-ивый-75381966 Осл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1142984"/>
            <a:ext cx="2438400" cy="1714512"/>
          </a:xfrm>
          <a:prstGeom prst="rect">
            <a:avLst/>
          </a:prstGeom>
        </p:spPr>
      </p:pic>
      <p:pic>
        <p:nvPicPr>
          <p:cNvPr id="6" name="Рисунок 5" descr="161c6b8aac9cd59ea1d204d7d1bf9921--cartoon-giraffe-cute-giraffe  Жирав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4714884"/>
            <a:ext cx="2357454" cy="1714536"/>
          </a:xfrm>
          <a:prstGeom prst="rect">
            <a:avLst/>
          </a:prstGeom>
        </p:spPr>
      </p:pic>
      <p:pic>
        <p:nvPicPr>
          <p:cNvPr id="7" name="Рисунок 6" descr="2551_26fdcb7b414939cb980fcef86be52f06 ежик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4" y="3143248"/>
            <a:ext cx="2000264" cy="1571636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3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4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2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3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5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00-nw Лисич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857364"/>
            <a:ext cx="2717804" cy="400052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 8.</a:t>
            </a:r>
            <a:r>
              <a:rPr lang="ru-RU" b="0" dirty="0" smtClean="0"/>
              <a:t> Просыпается весной, а зимой под вьюжный вой спит в избушке снеговой.</a:t>
            </a:r>
            <a:endParaRPr lang="ru-RU" dirty="0"/>
          </a:p>
        </p:txBody>
      </p:sp>
      <p:pic>
        <p:nvPicPr>
          <p:cNvPr id="5" name="Рисунок 4" descr="busy-busy-bears-drawing-animaatio-clip-art-bear  Медвежоно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1928802"/>
            <a:ext cx="2428892" cy="3929090"/>
          </a:xfrm>
          <a:prstGeom prst="rect">
            <a:avLst/>
          </a:prstGeom>
        </p:spPr>
      </p:pic>
      <p:pic>
        <p:nvPicPr>
          <p:cNvPr id="6" name="Рисунок 5" descr="4421e5896f5274075206748c8afd04ec Белочк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56" y="1643050"/>
            <a:ext cx="3071834" cy="428628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3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169</TotalTime>
  <Words>94</Words>
  <Application>Microsoft Office PowerPoint</Application>
  <PresentationFormat>Экран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Материалы(тестовые задание)для диагностики готовности детей к школе </vt:lpstr>
      <vt:lpstr>Тест 1. Лексика.  Назови одним словом; шарф, шуба, шапка это-</vt:lpstr>
      <vt:lpstr>Задание 2.Назови одним словом: кресло, кровать, комод-это</vt:lpstr>
      <vt:lpstr>Задание 3. Выберите времена года?</vt:lpstr>
      <vt:lpstr>Задание 4.  Сколько времен года бывает?</vt:lpstr>
      <vt:lpstr>Задание 5.  Дни недели</vt:lpstr>
      <vt:lpstr>Задание 6. Назови зимний месяц?</vt:lpstr>
      <vt:lpstr>Задание 7. Словно елка, весь в иголках.</vt:lpstr>
      <vt:lpstr>Задание 8. Просыпается весной, а зимой под вьюжный вой спит в избушке снеговой.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Материалы(тестовые задание)для диагностики готовности детей к школе </dc:title>
  <dc:creator>user</dc:creator>
  <cp:lastModifiedBy>user</cp:lastModifiedBy>
  <cp:revision>3</cp:revision>
  <dcterms:created xsi:type="dcterms:W3CDTF">2020-05-28T05:22:25Z</dcterms:created>
  <dcterms:modified xsi:type="dcterms:W3CDTF">2020-05-28T14:00:03Z</dcterms:modified>
</cp:coreProperties>
</file>