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75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2795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8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071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04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27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02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14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08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3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7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82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458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E176729-746E-4B48-8C19-325082C8D863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1DA896C-7CD3-4806-9B5E-F2E9B14BB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9457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Право. основы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9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предисловие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9810916" cy="3615267"/>
          </a:xfrm>
        </p:spPr>
        <p:txBody>
          <a:bodyPr/>
          <a:lstStyle/>
          <a:p>
            <a:r>
              <a:rPr lang="ru-RU" dirty="0" smtClean="0"/>
              <a:t>При помощи государства и права, древнейших институтов, общество решает важнейшие проблемы своего бытия. </a:t>
            </a:r>
          </a:p>
          <a:p>
            <a:r>
              <a:rPr lang="ru-RU" dirty="0" smtClean="0"/>
              <a:t>Государство и право – те ценности, без которых существование современного общества были бы невозможны.</a:t>
            </a:r>
          </a:p>
          <a:p>
            <a:r>
              <a:rPr lang="ru-RU" dirty="0" smtClean="0"/>
              <a:t>Регулируя общественные отношения, право воплощает человеческие представления о порядке и справедливости.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87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56994">
            <a:off x="3613240" y="316599"/>
            <a:ext cx="8534400" cy="1507067"/>
          </a:xfrm>
        </p:spPr>
        <p:txBody>
          <a:bodyPr/>
          <a:lstStyle/>
          <a:p>
            <a:r>
              <a:rPr lang="ru-RU" dirty="0" smtClean="0"/>
              <a:t>История и теория государства и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" y="1956052"/>
            <a:ext cx="12191999" cy="5604808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dirty="0" smtClean="0"/>
              <a:t>ПРОИСХОЖДЕНИЕ ГОСУДАРСТВА И ПРАВА</a:t>
            </a:r>
          </a:p>
          <a:p>
            <a:r>
              <a:rPr lang="ru-RU" dirty="0" smtClean="0"/>
              <a:t>Первой появилась </a:t>
            </a:r>
            <a:r>
              <a:rPr lang="ru-RU" b="1" dirty="0" smtClean="0"/>
              <a:t>теологическая теория </a:t>
            </a:r>
            <a:r>
              <a:rPr lang="ru-RU" dirty="0" smtClean="0"/>
              <a:t>возникновения государства и права, связанная с религиозным представлением о мире: если Бог сотворил мир, то по Его воле созданы также государство и законы. Следовательно, государственная власть вечна и незыблема. </a:t>
            </a:r>
          </a:p>
          <a:p>
            <a:r>
              <a:rPr lang="ru-RU" b="1" dirty="0" smtClean="0"/>
              <a:t>Патриархальная теория </a:t>
            </a:r>
            <a:r>
              <a:rPr lang="ru-RU" dirty="0" smtClean="0"/>
              <a:t>связывает рождение государства с развитием семьи, где глава – отец, а в стране-государстве – </a:t>
            </a:r>
            <a:r>
              <a:rPr lang="ru-RU" dirty="0" smtClean="0"/>
              <a:t>монарх.</a:t>
            </a:r>
          </a:p>
          <a:p>
            <a:r>
              <a:rPr lang="ru-RU" b="1" dirty="0" smtClean="0"/>
              <a:t>Теория </a:t>
            </a:r>
            <a:r>
              <a:rPr lang="ru-RU" b="1" dirty="0"/>
              <a:t>договора </a:t>
            </a:r>
            <a:r>
              <a:rPr lang="ru-RU" dirty="0" smtClean="0"/>
              <a:t>- </a:t>
            </a:r>
            <a:r>
              <a:rPr lang="ru-RU" dirty="0" smtClean="0"/>
              <a:t> государственная власть определяется как результат объединения людей, заключивших между собой взаимное добровольное соглашение (договор).</a:t>
            </a:r>
          </a:p>
          <a:p>
            <a:r>
              <a:rPr lang="ru-RU" dirty="0" smtClean="0"/>
              <a:t>Согласно </a:t>
            </a:r>
            <a:r>
              <a:rPr lang="ru-RU" b="1" dirty="0" smtClean="0"/>
              <a:t>теории насилия </a:t>
            </a:r>
            <a:r>
              <a:rPr lang="ru-RU" dirty="0" smtClean="0"/>
              <a:t>государственная власть возникает в результате военно-политических событий. </a:t>
            </a:r>
            <a:r>
              <a:rPr lang="ru-RU" dirty="0"/>
              <a:t>Д</a:t>
            </a:r>
            <a:r>
              <a:rPr lang="ru-RU" dirty="0" smtClean="0"/>
              <a:t>ля господства над побежденными и создается государственная власть – аппарат принуждения. </a:t>
            </a:r>
            <a:endParaRPr lang="ru-RU" dirty="0" smtClean="0"/>
          </a:p>
          <a:p>
            <a:r>
              <a:rPr lang="ru-RU" b="1" dirty="0" smtClean="0"/>
              <a:t>Органическая теория </a:t>
            </a:r>
            <a:r>
              <a:rPr lang="ru-RU" dirty="0" smtClean="0"/>
              <a:t>гласит: структура и функции государства уподобляются соответствующим признакам живого организма. Спенсер сравнивал людей, живущих в государстве, с клетками, образующими один организм.</a:t>
            </a:r>
          </a:p>
          <a:p>
            <a:r>
              <a:rPr lang="ru-RU" b="1" dirty="0" smtClean="0"/>
              <a:t>Психологическая теори</a:t>
            </a:r>
            <a:r>
              <a:rPr lang="ru-RU" b="1" dirty="0" smtClean="0"/>
              <a:t>я </a:t>
            </a:r>
            <a:r>
              <a:rPr lang="ru-RU" b="1" dirty="0" smtClean="0"/>
              <a:t>объясняет </a:t>
            </a:r>
            <a:r>
              <a:rPr lang="ru-RU" dirty="0" smtClean="0"/>
              <a:t>государственные и правовые  механизмы особыми психологическими переживаниями и потребностями людей, например, стремление к власти. </a:t>
            </a:r>
          </a:p>
          <a:p>
            <a:r>
              <a:rPr lang="ru-RU" b="1" dirty="0" smtClean="0"/>
              <a:t>Расовая теория </a:t>
            </a:r>
            <a:r>
              <a:rPr lang="ru-RU" dirty="0" smtClean="0"/>
              <a:t>делит людей на «высшую расу (хозяев) и низшую (рабов)».  Качества, определяющие их статус, якобы являются прирожденными. </a:t>
            </a:r>
          </a:p>
          <a:p>
            <a:r>
              <a:rPr lang="ru-RU" b="1" dirty="0" smtClean="0"/>
              <a:t>Материалистическая теория</a:t>
            </a:r>
            <a:r>
              <a:rPr lang="ru-RU" dirty="0" smtClean="0"/>
              <a:t>. Главные причины возникновения государства и права – в экономической сфере.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ЛУЧШИЕ ЗАКОНЫ РОЖДАЮТСЯ ИЗ ОБЫЧАЕВ</a:t>
            </a: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89373"/>
              </p:ext>
            </p:extLst>
          </p:nvPr>
        </p:nvGraphicFramePr>
        <p:xfrm>
          <a:off x="684212" y="317311"/>
          <a:ext cx="10684373" cy="6055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3101"/>
                <a:gridCol w="5621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теории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Создатель теории</a:t>
                      </a:r>
                      <a:endParaRPr lang="ru-RU" dirty="0"/>
                    </a:p>
                  </a:txBody>
                  <a:tcPr/>
                </a:tc>
              </a:tr>
              <a:tr h="118394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ru-RU" baseline="0" dirty="0" smtClean="0"/>
                        <a:t> Теологическая теория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Фома Аквинский –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Философ и</a:t>
                      </a:r>
                      <a:r>
                        <a:rPr lang="ru-RU" baseline="0" dirty="0" smtClean="0"/>
                        <a:t>  </a:t>
                      </a:r>
                      <a:r>
                        <a:rPr lang="ru-RU" dirty="0" smtClean="0"/>
                        <a:t>богослов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Патриархальная теория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Аристотель</a:t>
                      </a:r>
                      <a:r>
                        <a:rPr lang="ru-RU" baseline="0" dirty="0" smtClean="0"/>
                        <a:t> -древнегреческий философ, Михайловский Н. К. – русский публицист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Теория договора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</a:t>
                      </a:r>
                      <a:r>
                        <a:rPr lang="ru-RU" dirty="0" err="1" smtClean="0"/>
                        <a:t>Гроций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Б.</a:t>
                      </a:r>
                      <a:r>
                        <a:rPr lang="ru-RU" baseline="0" dirty="0" smtClean="0"/>
                        <a:t> Спиноза</a:t>
                      </a:r>
                    </a:p>
                    <a:p>
                      <a:r>
                        <a:rPr lang="ru-RU" baseline="0" dirty="0" smtClean="0"/>
                        <a:t>Т. Гоббс</a:t>
                      </a:r>
                    </a:p>
                    <a:p>
                      <a:r>
                        <a:rPr lang="ru-RU" baseline="0" dirty="0" smtClean="0"/>
                        <a:t>Ж.Ж. Руссо</a:t>
                      </a:r>
                    </a:p>
                    <a:p>
                      <a:r>
                        <a:rPr lang="ru-RU" baseline="0" dirty="0" smtClean="0"/>
                        <a:t>А. Н. Радищев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Теория насилия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Е. Дюринг</a:t>
                      </a:r>
                    </a:p>
                    <a:p>
                      <a:r>
                        <a:rPr lang="ru-RU" dirty="0" smtClean="0"/>
                        <a:t>К.</a:t>
                      </a:r>
                      <a:r>
                        <a:rPr lang="ru-RU" baseline="0" dirty="0" smtClean="0"/>
                        <a:t> Каутский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Органическая теория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Платон, Г.</a:t>
                      </a:r>
                      <a:r>
                        <a:rPr lang="ru-RU" baseline="0" dirty="0" smtClean="0"/>
                        <a:t> Спенсер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 Психологическая теория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З.</a:t>
                      </a:r>
                      <a:r>
                        <a:rPr lang="ru-RU" baseline="0" dirty="0" smtClean="0"/>
                        <a:t> Фрейд, Л. И. </a:t>
                      </a:r>
                      <a:r>
                        <a:rPr lang="ru-RU" baseline="0" dirty="0" err="1" smtClean="0"/>
                        <a:t>Петражицкий</a:t>
                      </a:r>
                      <a:r>
                        <a:rPr lang="ru-RU" baseline="0" dirty="0" smtClean="0"/>
                        <a:t>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 Расовая теория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Ж. </a:t>
                      </a:r>
                      <a:r>
                        <a:rPr lang="ru-RU" dirty="0" err="1" smtClean="0"/>
                        <a:t>Гобино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 Материалистическая </a:t>
                      </a:r>
                      <a:r>
                        <a:rPr lang="ru-RU" dirty="0" err="1" smtClean="0"/>
                        <a:t>терия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И. Ленин, К.</a:t>
                      </a:r>
                      <a:r>
                        <a:rPr lang="ru-RU" baseline="0" dirty="0" smtClean="0"/>
                        <a:t> Маркс, Ф. Энгельс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6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186</TotalTime>
  <Words>364</Words>
  <Application>Microsoft Office PowerPoint</Application>
  <PresentationFormat>Широкоэкранный</PresentationFormat>
  <Paragraphs>42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Право. основы</vt:lpstr>
      <vt:lpstr>предисловие</vt:lpstr>
      <vt:lpstr>История и теория государства и права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2020-08-19T15:07:41Z</dcterms:created>
  <dcterms:modified xsi:type="dcterms:W3CDTF">2020-08-20T17:30:16Z</dcterms:modified>
</cp:coreProperties>
</file>